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6.jpg"/><Relationship Id="rId3" Type="http://schemas.openxmlformats.org/officeDocument/2006/relationships/image" Target="../media/image367.jpg"/><Relationship Id="rId4" Type="http://schemas.openxmlformats.org/officeDocument/2006/relationships/image" Target="../media/image364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8.png"/><Relationship Id="rId3" Type="http://schemas.openxmlformats.org/officeDocument/2006/relationships/image" Target="../media/image369.jpg"/><Relationship Id="rId4" Type="http://schemas.openxmlformats.org/officeDocument/2006/relationships/image" Target="../media/image36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0.png"/><Relationship Id="rId3" Type="http://schemas.openxmlformats.org/officeDocument/2006/relationships/image" Target="../media/image371.jpg"/><Relationship Id="rId4" Type="http://schemas.openxmlformats.org/officeDocument/2006/relationships/image" Target="../media/image372.jpg"/><Relationship Id="rId5" Type="http://schemas.openxmlformats.org/officeDocument/2006/relationships/image" Target="../media/image373.jpg"/><Relationship Id="rId6" Type="http://schemas.openxmlformats.org/officeDocument/2006/relationships/image" Target="../media/image364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6.png"/><Relationship Id="rId3" Type="http://schemas.openxmlformats.org/officeDocument/2006/relationships/image" Target="../media/image377.jpg"/><Relationship Id="rId4" Type="http://schemas.openxmlformats.org/officeDocument/2006/relationships/image" Target="../media/image364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8.png"/><Relationship Id="rId3" Type="http://schemas.openxmlformats.org/officeDocument/2006/relationships/image" Target="../media/image379.jpg"/><Relationship Id="rId4" Type="http://schemas.openxmlformats.org/officeDocument/2006/relationships/image" Target="../media/image380.jpg"/><Relationship Id="rId5" Type="http://schemas.openxmlformats.org/officeDocument/2006/relationships/image" Target="../media/image381.jpg"/><Relationship Id="rId6" Type="http://schemas.openxmlformats.org/officeDocument/2006/relationships/image" Target="../media/image364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jpg"/><Relationship Id="rId5" Type="http://schemas.openxmlformats.org/officeDocument/2006/relationships/image" Target="../media/image364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5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6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8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jpg"/><Relationship Id="rId14" Type="http://schemas.openxmlformats.org/officeDocument/2006/relationships/image" Target="../media/image7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jpg"/><Relationship Id="rId5" Type="http://schemas.openxmlformats.org/officeDocument/2006/relationships/image" Target="../media/image8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jpg"/><Relationship Id="rId6" Type="http://schemas.openxmlformats.org/officeDocument/2006/relationships/image" Target="../media/image90.jpg"/><Relationship Id="rId7" Type="http://schemas.openxmlformats.org/officeDocument/2006/relationships/image" Target="../media/image91.jp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jpg"/><Relationship Id="rId4" Type="http://schemas.openxmlformats.org/officeDocument/2006/relationships/image" Target="../media/image10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Relationship Id="rId3" Type="http://schemas.openxmlformats.org/officeDocument/2006/relationships/image" Target="../media/image10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Relationship Id="rId3" Type="http://schemas.openxmlformats.org/officeDocument/2006/relationships/image" Target="../media/image10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Relationship Id="rId3" Type="http://schemas.openxmlformats.org/officeDocument/2006/relationships/image" Target="../media/image11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Relationship Id="rId3" Type="http://schemas.openxmlformats.org/officeDocument/2006/relationships/image" Target="../media/image11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Relationship Id="rId4" Type="http://schemas.openxmlformats.org/officeDocument/2006/relationships/image" Target="../media/image137.png"/><Relationship Id="rId5" Type="http://schemas.openxmlformats.org/officeDocument/2006/relationships/image" Target="../media/image13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Relationship Id="rId3" Type="http://schemas.openxmlformats.org/officeDocument/2006/relationships/image" Target="../media/image148.jpg"/><Relationship Id="rId4" Type="http://schemas.openxmlformats.org/officeDocument/2006/relationships/image" Target="../media/image149.png"/><Relationship Id="rId5" Type="http://schemas.openxmlformats.org/officeDocument/2006/relationships/image" Target="../media/image15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jp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157.jpg"/><Relationship Id="rId4" Type="http://schemas.openxmlformats.org/officeDocument/2006/relationships/image" Target="../media/image15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jp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Relationship Id="rId4" Type="http://schemas.openxmlformats.org/officeDocument/2006/relationships/image" Target="../media/image168.png"/><Relationship Id="rId5" Type="http://schemas.openxmlformats.org/officeDocument/2006/relationships/image" Target="../media/image16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Relationship Id="rId4" Type="http://schemas.openxmlformats.org/officeDocument/2006/relationships/image" Target="../media/image173.png"/><Relationship Id="rId5" Type="http://schemas.openxmlformats.org/officeDocument/2006/relationships/image" Target="../media/image17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png"/><Relationship Id="rId3" Type="http://schemas.openxmlformats.org/officeDocument/2006/relationships/image" Target="../media/image17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jpg"/><Relationship Id="rId3" Type="http://schemas.openxmlformats.org/officeDocument/2006/relationships/image" Target="../media/image17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0.jpg"/><Relationship Id="rId3" Type="http://schemas.openxmlformats.org/officeDocument/2006/relationships/image" Target="../media/image18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jpg"/><Relationship Id="rId3" Type="http://schemas.openxmlformats.org/officeDocument/2006/relationships/image" Target="../media/image18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9.png"/><Relationship Id="rId3" Type="http://schemas.openxmlformats.org/officeDocument/2006/relationships/image" Target="../media/image190.jpg"/><Relationship Id="rId4" Type="http://schemas.openxmlformats.org/officeDocument/2006/relationships/image" Target="../media/image191.jpg"/><Relationship Id="rId5" Type="http://schemas.openxmlformats.org/officeDocument/2006/relationships/image" Target="../media/image192.png"/><Relationship Id="rId6" Type="http://schemas.openxmlformats.org/officeDocument/2006/relationships/image" Target="../media/image193.jpg"/><Relationship Id="rId7" Type="http://schemas.openxmlformats.org/officeDocument/2006/relationships/image" Target="../media/image194.png"/><Relationship Id="rId8" Type="http://schemas.openxmlformats.org/officeDocument/2006/relationships/image" Target="../media/image19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jp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jpg"/><Relationship Id="rId6" Type="http://schemas.openxmlformats.org/officeDocument/2006/relationships/image" Target="../media/image20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3" Type="http://schemas.openxmlformats.org/officeDocument/2006/relationships/image" Target="../media/image202.jpg"/><Relationship Id="rId4" Type="http://schemas.openxmlformats.org/officeDocument/2006/relationships/image" Target="../media/image203.jp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Relationship Id="rId3" Type="http://schemas.openxmlformats.org/officeDocument/2006/relationships/image" Target="../media/image207.jp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jpg"/><Relationship Id="rId5" Type="http://schemas.openxmlformats.org/officeDocument/2006/relationships/image" Target="../media/image213.jp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jpg"/><Relationship Id="rId5" Type="http://schemas.openxmlformats.org/officeDocument/2006/relationships/image" Target="../media/image220.png"/><Relationship Id="rId6" Type="http://schemas.openxmlformats.org/officeDocument/2006/relationships/image" Target="../media/image221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Relationship Id="rId3" Type="http://schemas.openxmlformats.org/officeDocument/2006/relationships/image" Target="../media/image222.png"/><Relationship Id="rId4" Type="http://schemas.openxmlformats.org/officeDocument/2006/relationships/image" Target="../media/image22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Relationship Id="rId3" Type="http://schemas.openxmlformats.org/officeDocument/2006/relationships/image" Target="../media/image22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jpg"/><Relationship Id="rId5" Type="http://schemas.openxmlformats.org/officeDocument/2006/relationships/image" Target="../media/image228.jp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5.png"/><Relationship Id="rId3" Type="http://schemas.openxmlformats.org/officeDocument/2006/relationships/image" Target="../media/image236.jp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jp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44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jpg"/><Relationship Id="rId3" Type="http://schemas.openxmlformats.org/officeDocument/2006/relationships/image" Target="../media/image24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jp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jpg"/><Relationship Id="rId3" Type="http://schemas.openxmlformats.org/officeDocument/2006/relationships/image" Target="../media/image252.png"/><Relationship Id="rId4" Type="http://schemas.openxmlformats.org/officeDocument/2006/relationships/image" Target="../media/image253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154.png"/><Relationship Id="rId6" Type="http://schemas.openxmlformats.org/officeDocument/2006/relationships/image" Target="../media/image25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png"/><Relationship Id="rId3" Type="http://schemas.openxmlformats.org/officeDocument/2006/relationships/image" Target="../media/image260.jp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jpg"/><Relationship Id="rId8" Type="http://schemas.openxmlformats.org/officeDocument/2006/relationships/image" Target="../media/image265.jpg"/><Relationship Id="rId9" Type="http://schemas.openxmlformats.org/officeDocument/2006/relationships/image" Target="../media/image266.jp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jpg"/><Relationship Id="rId3" Type="http://schemas.openxmlformats.org/officeDocument/2006/relationships/image" Target="../media/image270.jpg"/><Relationship Id="rId4" Type="http://schemas.openxmlformats.org/officeDocument/2006/relationships/image" Target="../media/image271.jpg"/><Relationship Id="rId5" Type="http://schemas.openxmlformats.org/officeDocument/2006/relationships/image" Target="../media/image27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jpg"/><Relationship Id="rId3" Type="http://schemas.openxmlformats.org/officeDocument/2006/relationships/image" Target="../media/image275.jpg"/><Relationship Id="rId4" Type="http://schemas.openxmlformats.org/officeDocument/2006/relationships/image" Target="../media/image276.jpg"/><Relationship Id="rId5" Type="http://schemas.openxmlformats.org/officeDocument/2006/relationships/image" Target="../media/image277.jp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jpg"/><Relationship Id="rId5" Type="http://schemas.openxmlformats.org/officeDocument/2006/relationships/image" Target="../media/image284.jpg"/><Relationship Id="rId6" Type="http://schemas.openxmlformats.org/officeDocument/2006/relationships/image" Target="../media/image28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Relationship Id="rId3" Type="http://schemas.openxmlformats.org/officeDocument/2006/relationships/image" Target="../media/image287.jpg"/><Relationship Id="rId4" Type="http://schemas.openxmlformats.org/officeDocument/2006/relationships/image" Target="../media/image288.jpg"/><Relationship Id="rId5" Type="http://schemas.openxmlformats.org/officeDocument/2006/relationships/image" Target="../media/image289.jpg"/><Relationship Id="rId6" Type="http://schemas.openxmlformats.org/officeDocument/2006/relationships/image" Target="../media/image290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1.jp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3.jpg"/><Relationship Id="rId3" Type="http://schemas.openxmlformats.org/officeDocument/2006/relationships/image" Target="../media/image304.png"/><Relationship Id="rId4" Type="http://schemas.openxmlformats.org/officeDocument/2006/relationships/image" Target="../media/image305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jpg"/><Relationship Id="rId5" Type="http://schemas.openxmlformats.org/officeDocument/2006/relationships/image" Target="../media/image314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5.png"/><Relationship Id="rId3" Type="http://schemas.openxmlformats.org/officeDocument/2006/relationships/image" Target="../media/image318.png"/><Relationship Id="rId4" Type="http://schemas.openxmlformats.org/officeDocument/2006/relationships/image" Target="../media/image319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0.png"/><Relationship Id="rId3" Type="http://schemas.openxmlformats.org/officeDocument/2006/relationships/image" Target="../media/image321.jpg"/><Relationship Id="rId4" Type="http://schemas.openxmlformats.org/officeDocument/2006/relationships/image" Target="../media/image322.jpg"/><Relationship Id="rId5" Type="http://schemas.openxmlformats.org/officeDocument/2006/relationships/image" Target="../media/image323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4.png"/><Relationship Id="rId3" Type="http://schemas.openxmlformats.org/officeDocument/2006/relationships/image" Target="../media/image326.png"/><Relationship Id="rId4" Type="http://schemas.openxmlformats.org/officeDocument/2006/relationships/image" Target="../media/image327.jpg"/><Relationship Id="rId5" Type="http://schemas.openxmlformats.org/officeDocument/2006/relationships/image" Target="../media/image328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jpg"/><Relationship Id="rId5" Type="http://schemas.openxmlformats.org/officeDocument/2006/relationships/image" Target="../media/image332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6.png"/><Relationship Id="rId3" Type="http://schemas.openxmlformats.org/officeDocument/2006/relationships/image" Target="../media/image337.jpg"/><Relationship Id="rId4" Type="http://schemas.openxmlformats.org/officeDocument/2006/relationships/image" Target="../media/image338.jpg"/><Relationship Id="rId5" Type="http://schemas.openxmlformats.org/officeDocument/2006/relationships/image" Target="../media/image33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6" Type="http://schemas.openxmlformats.org/officeDocument/2006/relationships/image" Target="../media/image46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0.png"/><Relationship Id="rId3" Type="http://schemas.openxmlformats.org/officeDocument/2006/relationships/image" Target="../media/image341.jpg"/><Relationship Id="rId4" Type="http://schemas.openxmlformats.org/officeDocument/2006/relationships/image" Target="../media/image336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2.png"/><Relationship Id="rId3" Type="http://schemas.openxmlformats.org/officeDocument/2006/relationships/image" Target="../media/image343.jpg"/><Relationship Id="rId4" Type="http://schemas.openxmlformats.org/officeDocument/2006/relationships/image" Target="../media/image344.jpg"/><Relationship Id="rId5" Type="http://schemas.openxmlformats.org/officeDocument/2006/relationships/image" Target="../media/image336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5.png"/><Relationship Id="rId3" Type="http://schemas.openxmlformats.org/officeDocument/2006/relationships/image" Target="../media/image346.jpg"/><Relationship Id="rId4" Type="http://schemas.openxmlformats.org/officeDocument/2006/relationships/image" Target="../media/image347.jpg"/><Relationship Id="rId5" Type="http://schemas.openxmlformats.org/officeDocument/2006/relationships/image" Target="../media/image336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1.png"/><Relationship Id="rId3" Type="http://schemas.openxmlformats.org/officeDocument/2006/relationships/image" Target="../media/image352.jpg"/><Relationship Id="rId4" Type="http://schemas.openxmlformats.org/officeDocument/2006/relationships/image" Target="../media/image353.jpg"/><Relationship Id="rId5" Type="http://schemas.openxmlformats.org/officeDocument/2006/relationships/image" Target="../media/image350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4.png"/><Relationship Id="rId3" Type="http://schemas.openxmlformats.org/officeDocument/2006/relationships/image" Target="../media/image355.jpg"/><Relationship Id="rId4" Type="http://schemas.openxmlformats.org/officeDocument/2006/relationships/image" Target="../media/image356.jpg"/><Relationship Id="rId5" Type="http://schemas.openxmlformats.org/officeDocument/2006/relationships/image" Target="../media/image350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7.jpg"/><Relationship Id="rId3" Type="http://schemas.openxmlformats.org/officeDocument/2006/relationships/image" Target="../media/image358.png"/><Relationship Id="rId4" Type="http://schemas.openxmlformats.org/officeDocument/2006/relationships/image" Target="../media/image350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9.png"/><Relationship Id="rId3" Type="http://schemas.openxmlformats.org/officeDocument/2006/relationships/image" Target="../media/image360.jpg"/><Relationship Id="rId4" Type="http://schemas.openxmlformats.org/officeDocument/2006/relationships/image" Target="../media/image361.jpg"/><Relationship Id="rId5" Type="http://schemas.openxmlformats.org/officeDocument/2006/relationships/image" Target="../media/image35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2.png"/><Relationship Id="rId3" Type="http://schemas.openxmlformats.org/officeDocument/2006/relationships/image" Target="../media/image363.jpg"/><Relationship Id="rId4" Type="http://schemas.openxmlformats.org/officeDocument/2006/relationships/image" Target="../media/image35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460" y="4783938"/>
            <a:ext cx="14113250" cy="93986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466" y="6209737"/>
            <a:ext cx="6313943" cy="3434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100" y="3558341"/>
            <a:ext cx="8540566" cy="39727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136" y="9988391"/>
            <a:ext cx="6236089" cy="30056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09956" y="1002126"/>
            <a:ext cx="4570220" cy="8328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913" y="3986375"/>
            <a:ext cx="5229498" cy="684496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9867" y="3685357"/>
            <a:ext cx="4544364" cy="748707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706" y="3717164"/>
            <a:ext cx="4052232" cy="717531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6054" y="1044240"/>
            <a:ext cx="4659722" cy="4669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2056" y="2290987"/>
            <a:ext cx="17792479" cy="957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0066" y="10923437"/>
            <a:ext cx="1972297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273" y="3183149"/>
            <a:ext cx="9842632" cy="67851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290" y="3294259"/>
            <a:ext cx="5724343" cy="65332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559" y="9262712"/>
            <a:ext cx="17520752" cy="36138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54399" y="3204091"/>
            <a:ext cx="17109440" cy="4733290"/>
            <a:chOff x="1654399" y="3204091"/>
            <a:chExt cx="17109440" cy="473329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399" y="3204091"/>
              <a:ext cx="16909209" cy="473283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54390" y="3591350"/>
              <a:ext cx="17109440" cy="764540"/>
            </a:xfrm>
            <a:custGeom>
              <a:avLst/>
              <a:gdLst/>
              <a:ahLst/>
              <a:cxnLst/>
              <a:rect l="l" t="t" r="r" b="b"/>
              <a:pathLst>
                <a:path w="17109440" h="764539">
                  <a:moveTo>
                    <a:pt x="17109428" y="165"/>
                  </a:moveTo>
                  <a:lnTo>
                    <a:pt x="17025658" y="165"/>
                  </a:lnTo>
                  <a:lnTo>
                    <a:pt x="17025658" y="83934"/>
                  </a:lnTo>
                  <a:lnTo>
                    <a:pt x="17025658" y="680770"/>
                  </a:lnTo>
                  <a:lnTo>
                    <a:pt x="83769" y="680770"/>
                  </a:lnTo>
                  <a:lnTo>
                    <a:pt x="83769" y="83934"/>
                  </a:lnTo>
                  <a:lnTo>
                    <a:pt x="17025658" y="83934"/>
                  </a:lnTo>
                  <a:lnTo>
                    <a:pt x="17025658" y="165"/>
                  </a:lnTo>
                  <a:lnTo>
                    <a:pt x="83769" y="165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0" y="83934"/>
                  </a:lnTo>
                  <a:lnTo>
                    <a:pt x="0" y="680720"/>
                  </a:lnTo>
                  <a:lnTo>
                    <a:pt x="0" y="764540"/>
                  </a:lnTo>
                  <a:lnTo>
                    <a:pt x="83769" y="764540"/>
                  </a:lnTo>
                  <a:lnTo>
                    <a:pt x="17025658" y="764540"/>
                  </a:lnTo>
                  <a:lnTo>
                    <a:pt x="17109428" y="764540"/>
                  </a:lnTo>
                  <a:lnTo>
                    <a:pt x="17109428" y="1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390" y="9785880"/>
            <a:ext cx="10166164" cy="352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3346" y="3078440"/>
            <a:ext cx="16407877" cy="68060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853346" y="6324414"/>
            <a:ext cx="16215994" cy="1361440"/>
            <a:chOff x="1853346" y="6324414"/>
            <a:chExt cx="16215994" cy="136144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346" y="6324414"/>
              <a:ext cx="16215870" cy="136121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53336" y="7224629"/>
              <a:ext cx="5235575" cy="461009"/>
            </a:xfrm>
            <a:custGeom>
              <a:avLst/>
              <a:gdLst/>
              <a:ahLst/>
              <a:cxnLst/>
              <a:rect l="l" t="t" r="r" b="b"/>
              <a:pathLst>
                <a:path w="5235575" h="461009">
                  <a:moveTo>
                    <a:pt x="5235448" y="292"/>
                  </a:moveTo>
                  <a:lnTo>
                    <a:pt x="5151679" y="292"/>
                  </a:lnTo>
                  <a:lnTo>
                    <a:pt x="5151679" y="84048"/>
                  </a:lnTo>
                  <a:lnTo>
                    <a:pt x="5151679" y="377240"/>
                  </a:lnTo>
                  <a:lnTo>
                    <a:pt x="83769" y="377240"/>
                  </a:lnTo>
                  <a:lnTo>
                    <a:pt x="83769" y="84048"/>
                  </a:lnTo>
                  <a:lnTo>
                    <a:pt x="5151679" y="84048"/>
                  </a:lnTo>
                  <a:lnTo>
                    <a:pt x="5151679" y="292"/>
                  </a:lnTo>
                  <a:lnTo>
                    <a:pt x="83769" y="292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292"/>
                  </a:lnTo>
                  <a:lnTo>
                    <a:pt x="0" y="84048"/>
                  </a:lnTo>
                  <a:lnTo>
                    <a:pt x="0" y="377190"/>
                  </a:lnTo>
                  <a:lnTo>
                    <a:pt x="0" y="461010"/>
                  </a:lnTo>
                  <a:lnTo>
                    <a:pt x="83769" y="461010"/>
                  </a:lnTo>
                  <a:lnTo>
                    <a:pt x="5151679" y="461010"/>
                  </a:lnTo>
                  <a:lnTo>
                    <a:pt x="5235448" y="461010"/>
                  </a:lnTo>
                  <a:lnTo>
                    <a:pt x="5235448" y="2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324353" y="7968340"/>
            <a:ext cx="3277870" cy="956310"/>
            <a:chOff x="8324353" y="7968340"/>
            <a:chExt cx="3277870" cy="95631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4353" y="7968343"/>
              <a:ext cx="3078355" cy="8633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324342" y="7968341"/>
              <a:ext cx="3277870" cy="956310"/>
            </a:xfrm>
            <a:custGeom>
              <a:avLst/>
              <a:gdLst/>
              <a:ahLst/>
              <a:cxnLst/>
              <a:rect l="l" t="t" r="r" b="b"/>
              <a:pathLst>
                <a:path w="3277870" h="956309">
                  <a:moveTo>
                    <a:pt x="3277387" y="12"/>
                  </a:moveTo>
                  <a:lnTo>
                    <a:pt x="3193631" y="12"/>
                  </a:lnTo>
                  <a:lnTo>
                    <a:pt x="3193631" y="83769"/>
                  </a:lnTo>
                  <a:lnTo>
                    <a:pt x="3193631" y="872553"/>
                  </a:lnTo>
                  <a:lnTo>
                    <a:pt x="83769" y="872553"/>
                  </a:lnTo>
                  <a:lnTo>
                    <a:pt x="83769" y="83769"/>
                  </a:lnTo>
                  <a:lnTo>
                    <a:pt x="3193631" y="83769"/>
                  </a:lnTo>
                  <a:lnTo>
                    <a:pt x="3193631" y="12"/>
                  </a:lnTo>
                  <a:lnTo>
                    <a:pt x="83769" y="12"/>
                  </a:lnTo>
                  <a:lnTo>
                    <a:pt x="0" y="0"/>
                  </a:lnTo>
                  <a:lnTo>
                    <a:pt x="0" y="83769"/>
                  </a:lnTo>
                  <a:lnTo>
                    <a:pt x="0" y="872490"/>
                  </a:lnTo>
                  <a:lnTo>
                    <a:pt x="0" y="956310"/>
                  </a:lnTo>
                  <a:lnTo>
                    <a:pt x="83769" y="956310"/>
                  </a:lnTo>
                  <a:lnTo>
                    <a:pt x="3193631" y="956310"/>
                  </a:lnTo>
                  <a:lnTo>
                    <a:pt x="3277387" y="956310"/>
                  </a:lnTo>
                  <a:lnTo>
                    <a:pt x="3277387" y="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9266932" y="4045551"/>
            <a:ext cx="1391920" cy="2049145"/>
          </a:xfrm>
          <a:custGeom>
            <a:avLst/>
            <a:gdLst/>
            <a:ahLst/>
            <a:cxnLst/>
            <a:rect l="l" t="t" r="r" b="b"/>
            <a:pathLst>
              <a:path w="1391920" h="2049145">
                <a:moveTo>
                  <a:pt x="1391683" y="666135"/>
                </a:moveTo>
                <a:lnTo>
                  <a:pt x="1037197" y="666315"/>
                </a:lnTo>
                <a:lnTo>
                  <a:pt x="1036839" y="0"/>
                </a:lnTo>
                <a:lnTo>
                  <a:pt x="354126" y="367"/>
                </a:lnTo>
                <a:lnTo>
                  <a:pt x="354478" y="666693"/>
                </a:lnTo>
                <a:lnTo>
                  <a:pt x="0" y="666884"/>
                </a:lnTo>
                <a:lnTo>
                  <a:pt x="696585" y="2048666"/>
                </a:lnTo>
                <a:lnTo>
                  <a:pt x="1391683" y="6661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4755" y="4833151"/>
            <a:ext cx="16228503" cy="236286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826" y="1567282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424" y="9652020"/>
            <a:ext cx="15533972" cy="3594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497214" y="2691017"/>
            <a:ext cx="9120505" cy="5907405"/>
            <a:chOff x="5497214" y="2691017"/>
            <a:chExt cx="9120505" cy="590740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7214" y="2691017"/>
              <a:ext cx="9120141" cy="590712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97207" y="5884640"/>
              <a:ext cx="7644130" cy="429895"/>
            </a:xfrm>
            <a:custGeom>
              <a:avLst/>
              <a:gdLst/>
              <a:ahLst/>
              <a:cxnLst/>
              <a:rect l="l" t="t" r="r" b="b"/>
              <a:pathLst>
                <a:path w="7644130" h="429895">
                  <a:moveTo>
                    <a:pt x="7643749" y="0"/>
                  </a:moveTo>
                  <a:lnTo>
                    <a:pt x="7559980" y="0"/>
                  </a:lnTo>
                  <a:lnTo>
                    <a:pt x="83769" y="0"/>
                  </a:lnTo>
                  <a:lnTo>
                    <a:pt x="0" y="50"/>
                  </a:lnTo>
                  <a:lnTo>
                    <a:pt x="0" y="83769"/>
                  </a:lnTo>
                  <a:lnTo>
                    <a:pt x="0" y="345490"/>
                  </a:lnTo>
                  <a:lnTo>
                    <a:pt x="83769" y="345490"/>
                  </a:lnTo>
                  <a:lnTo>
                    <a:pt x="83769" y="83769"/>
                  </a:lnTo>
                  <a:lnTo>
                    <a:pt x="7559980" y="83769"/>
                  </a:lnTo>
                  <a:lnTo>
                    <a:pt x="7559980" y="345541"/>
                  </a:lnTo>
                  <a:lnTo>
                    <a:pt x="83769" y="345541"/>
                  </a:lnTo>
                  <a:lnTo>
                    <a:pt x="0" y="345541"/>
                  </a:lnTo>
                  <a:lnTo>
                    <a:pt x="0" y="429310"/>
                  </a:lnTo>
                  <a:lnTo>
                    <a:pt x="83769" y="429310"/>
                  </a:lnTo>
                  <a:lnTo>
                    <a:pt x="7559980" y="429310"/>
                  </a:lnTo>
                  <a:lnTo>
                    <a:pt x="7643749" y="429310"/>
                  </a:lnTo>
                  <a:lnTo>
                    <a:pt x="76437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1751" y="9419399"/>
            <a:ext cx="14333360" cy="38545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4031290"/>
            <a:ext cx="11421110" cy="3434715"/>
            <a:chOff x="732961" y="4031290"/>
            <a:chExt cx="11421110" cy="34347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961" y="4031290"/>
              <a:ext cx="11420722" cy="324326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66964" y="4544370"/>
              <a:ext cx="7570470" cy="2921635"/>
            </a:xfrm>
            <a:custGeom>
              <a:avLst/>
              <a:gdLst/>
              <a:ahLst/>
              <a:cxnLst/>
              <a:rect l="l" t="t" r="r" b="b"/>
              <a:pathLst>
                <a:path w="7570470" h="2921634">
                  <a:moveTo>
                    <a:pt x="7570457" y="0"/>
                  </a:moveTo>
                  <a:lnTo>
                    <a:pt x="7486688" y="0"/>
                  </a:lnTo>
                  <a:lnTo>
                    <a:pt x="7486688" y="83769"/>
                  </a:lnTo>
                  <a:lnTo>
                    <a:pt x="7486688" y="2837611"/>
                  </a:lnTo>
                  <a:lnTo>
                    <a:pt x="83769" y="2837611"/>
                  </a:lnTo>
                  <a:lnTo>
                    <a:pt x="83769" y="83769"/>
                  </a:lnTo>
                  <a:lnTo>
                    <a:pt x="7486688" y="83769"/>
                  </a:lnTo>
                  <a:lnTo>
                    <a:pt x="7486688" y="0"/>
                  </a:lnTo>
                  <a:lnTo>
                    <a:pt x="83769" y="0"/>
                  </a:lnTo>
                  <a:lnTo>
                    <a:pt x="83769" y="381"/>
                  </a:lnTo>
                  <a:lnTo>
                    <a:pt x="0" y="381"/>
                  </a:lnTo>
                  <a:lnTo>
                    <a:pt x="0" y="2921381"/>
                  </a:lnTo>
                  <a:lnTo>
                    <a:pt x="83769" y="2921381"/>
                  </a:lnTo>
                  <a:lnTo>
                    <a:pt x="7486688" y="2921381"/>
                  </a:lnTo>
                  <a:lnTo>
                    <a:pt x="7570457" y="2921381"/>
                  </a:lnTo>
                  <a:lnTo>
                    <a:pt x="7570457" y="83769"/>
                  </a:lnTo>
                  <a:lnTo>
                    <a:pt x="7570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30282" y="6921255"/>
            <a:ext cx="6460598" cy="1246035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2669761" y="6921265"/>
            <a:ext cx="6701790" cy="1246505"/>
          </a:xfrm>
          <a:custGeom>
            <a:avLst/>
            <a:gdLst/>
            <a:ahLst/>
            <a:cxnLst/>
            <a:rect l="l" t="t" r="r" b="b"/>
            <a:pathLst>
              <a:path w="6701790" h="1246504">
                <a:moveTo>
                  <a:pt x="6701371" y="0"/>
                </a:moveTo>
                <a:lnTo>
                  <a:pt x="6617602" y="0"/>
                </a:lnTo>
                <a:lnTo>
                  <a:pt x="83769" y="0"/>
                </a:lnTo>
                <a:lnTo>
                  <a:pt x="83769" y="165"/>
                </a:lnTo>
                <a:lnTo>
                  <a:pt x="0" y="165"/>
                </a:lnTo>
                <a:lnTo>
                  <a:pt x="0" y="83769"/>
                </a:lnTo>
                <a:lnTo>
                  <a:pt x="0" y="1162215"/>
                </a:lnTo>
                <a:lnTo>
                  <a:pt x="83769" y="1162215"/>
                </a:lnTo>
                <a:lnTo>
                  <a:pt x="83769" y="83769"/>
                </a:lnTo>
                <a:lnTo>
                  <a:pt x="6617602" y="83769"/>
                </a:lnTo>
                <a:lnTo>
                  <a:pt x="6617602" y="1162265"/>
                </a:lnTo>
                <a:lnTo>
                  <a:pt x="83769" y="1162265"/>
                </a:lnTo>
                <a:lnTo>
                  <a:pt x="0" y="1162265"/>
                </a:lnTo>
                <a:lnTo>
                  <a:pt x="0" y="1246035"/>
                </a:lnTo>
                <a:lnTo>
                  <a:pt x="83769" y="1246035"/>
                </a:lnTo>
                <a:lnTo>
                  <a:pt x="6617602" y="1246035"/>
                </a:lnTo>
                <a:lnTo>
                  <a:pt x="6701371" y="1246035"/>
                </a:lnTo>
                <a:lnTo>
                  <a:pt x="670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66611" y="3130794"/>
            <a:ext cx="5423211" cy="314126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423" y="9149417"/>
            <a:ext cx="16561282" cy="8857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847" y="10152737"/>
            <a:ext cx="9859922" cy="3520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8245" y="2523483"/>
            <a:ext cx="7223039" cy="607952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622" y="5177392"/>
            <a:ext cx="9608385" cy="93383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494" y="1515430"/>
            <a:ext cx="14380523" cy="635230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559" y="1515430"/>
            <a:ext cx="11471887" cy="7156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7622" y="5177392"/>
            <a:ext cx="5484495" cy="934085"/>
          </a:xfrm>
          <a:custGeom>
            <a:avLst/>
            <a:gdLst/>
            <a:ahLst/>
            <a:cxnLst/>
            <a:rect l="l" t="t" r="r" b="b"/>
            <a:pathLst>
              <a:path w="5484495" h="934085">
                <a:moveTo>
                  <a:pt x="773002" y="1005"/>
                </a:moveTo>
                <a:lnTo>
                  <a:pt x="646346" y="1005"/>
                </a:lnTo>
                <a:lnTo>
                  <a:pt x="646346" y="931825"/>
                </a:lnTo>
                <a:lnTo>
                  <a:pt x="773002" y="931825"/>
                </a:lnTo>
                <a:lnTo>
                  <a:pt x="773002" y="1005"/>
                </a:lnTo>
                <a:close/>
              </a:path>
              <a:path w="5484495" h="934085">
                <a:moveTo>
                  <a:pt x="577992" y="18093"/>
                </a:moveTo>
                <a:lnTo>
                  <a:pt x="453347" y="18093"/>
                </a:lnTo>
                <a:lnTo>
                  <a:pt x="453347" y="891616"/>
                </a:lnTo>
                <a:lnTo>
                  <a:pt x="577992" y="891616"/>
                </a:lnTo>
                <a:lnTo>
                  <a:pt x="577992" y="448321"/>
                </a:lnTo>
                <a:lnTo>
                  <a:pt x="508633" y="448321"/>
                </a:lnTo>
                <a:lnTo>
                  <a:pt x="508633" y="340764"/>
                </a:lnTo>
                <a:lnTo>
                  <a:pt x="577992" y="340764"/>
                </a:lnTo>
                <a:lnTo>
                  <a:pt x="577992" y="18093"/>
                </a:lnTo>
                <a:close/>
              </a:path>
              <a:path w="5484495" h="934085">
                <a:moveTo>
                  <a:pt x="355842" y="106551"/>
                </a:moveTo>
                <a:lnTo>
                  <a:pt x="0" y="106551"/>
                </a:lnTo>
                <a:lnTo>
                  <a:pt x="0" y="725758"/>
                </a:lnTo>
                <a:lnTo>
                  <a:pt x="65338" y="725758"/>
                </a:lnTo>
                <a:lnTo>
                  <a:pt x="129671" y="725255"/>
                </a:lnTo>
                <a:lnTo>
                  <a:pt x="187973" y="723747"/>
                </a:lnTo>
                <a:lnTo>
                  <a:pt x="242757" y="720983"/>
                </a:lnTo>
                <a:lnTo>
                  <a:pt x="294525" y="716711"/>
                </a:lnTo>
                <a:lnTo>
                  <a:pt x="345287" y="710177"/>
                </a:lnTo>
                <a:lnTo>
                  <a:pt x="397055" y="700627"/>
                </a:lnTo>
                <a:lnTo>
                  <a:pt x="393165" y="662430"/>
                </a:lnTo>
                <a:lnTo>
                  <a:pt x="131681" y="662430"/>
                </a:lnTo>
                <a:lnTo>
                  <a:pt x="131681" y="616190"/>
                </a:lnTo>
                <a:lnTo>
                  <a:pt x="65338" y="616190"/>
                </a:lnTo>
                <a:lnTo>
                  <a:pt x="127661" y="615688"/>
                </a:lnTo>
                <a:lnTo>
                  <a:pt x="131681" y="615600"/>
                </a:lnTo>
                <a:lnTo>
                  <a:pt x="131681" y="212098"/>
                </a:lnTo>
                <a:lnTo>
                  <a:pt x="355842" y="212098"/>
                </a:lnTo>
                <a:lnTo>
                  <a:pt x="355842" y="106551"/>
                </a:lnTo>
                <a:close/>
              </a:path>
              <a:path w="5484495" h="934085">
                <a:moveTo>
                  <a:pt x="385998" y="592065"/>
                </a:moveTo>
                <a:lnTo>
                  <a:pt x="335989" y="600861"/>
                </a:lnTo>
                <a:lnTo>
                  <a:pt x="286483" y="607143"/>
                </a:lnTo>
                <a:lnTo>
                  <a:pt x="236725" y="611416"/>
                </a:lnTo>
                <a:lnTo>
                  <a:pt x="183952" y="614180"/>
                </a:lnTo>
                <a:lnTo>
                  <a:pt x="131681" y="615600"/>
                </a:lnTo>
                <a:lnTo>
                  <a:pt x="131681" y="662430"/>
                </a:lnTo>
                <a:lnTo>
                  <a:pt x="393165" y="662430"/>
                </a:lnTo>
                <a:lnTo>
                  <a:pt x="385998" y="592065"/>
                </a:lnTo>
                <a:close/>
              </a:path>
              <a:path w="5484495" h="934085">
                <a:moveTo>
                  <a:pt x="131681" y="615600"/>
                </a:moveTo>
                <a:lnTo>
                  <a:pt x="127661" y="615688"/>
                </a:lnTo>
                <a:lnTo>
                  <a:pt x="65338" y="616190"/>
                </a:lnTo>
                <a:lnTo>
                  <a:pt x="131681" y="616190"/>
                </a:lnTo>
                <a:lnTo>
                  <a:pt x="131681" y="615600"/>
                </a:lnTo>
                <a:close/>
              </a:path>
              <a:path w="5484495" h="934085">
                <a:moveTo>
                  <a:pt x="453347" y="340764"/>
                </a:moveTo>
                <a:lnTo>
                  <a:pt x="292514" y="340764"/>
                </a:lnTo>
                <a:lnTo>
                  <a:pt x="292514" y="448321"/>
                </a:lnTo>
                <a:lnTo>
                  <a:pt x="453347" y="448321"/>
                </a:lnTo>
                <a:lnTo>
                  <a:pt x="453347" y="340764"/>
                </a:lnTo>
                <a:close/>
              </a:path>
              <a:path w="5484495" h="934085">
                <a:moveTo>
                  <a:pt x="577992" y="340764"/>
                </a:moveTo>
                <a:lnTo>
                  <a:pt x="508633" y="340764"/>
                </a:lnTo>
                <a:lnTo>
                  <a:pt x="508633" y="448321"/>
                </a:lnTo>
                <a:lnTo>
                  <a:pt x="577992" y="448321"/>
                </a:lnTo>
                <a:lnTo>
                  <a:pt x="577992" y="340764"/>
                </a:lnTo>
                <a:close/>
              </a:path>
              <a:path w="5484495" h="934085">
                <a:moveTo>
                  <a:pt x="1650468" y="0"/>
                </a:moveTo>
                <a:lnTo>
                  <a:pt x="1516775" y="0"/>
                </a:lnTo>
                <a:lnTo>
                  <a:pt x="1516775" y="933835"/>
                </a:lnTo>
                <a:lnTo>
                  <a:pt x="1650468" y="933835"/>
                </a:lnTo>
                <a:lnTo>
                  <a:pt x="1650468" y="0"/>
                </a:lnTo>
                <a:close/>
              </a:path>
              <a:path w="5484495" h="934085">
                <a:moveTo>
                  <a:pt x="1148870" y="65338"/>
                </a:moveTo>
                <a:lnTo>
                  <a:pt x="1082275" y="75641"/>
                </a:lnTo>
                <a:lnTo>
                  <a:pt x="1023220" y="106551"/>
                </a:lnTo>
                <a:lnTo>
                  <a:pt x="973713" y="155555"/>
                </a:lnTo>
                <a:lnTo>
                  <a:pt x="935767" y="222150"/>
                </a:lnTo>
                <a:lnTo>
                  <a:pt x="922134" y="261039"/>
                </a:lnTo>
                <a:lnTo>
                  <a:pt x="912396" y="303320"/>
                </a:lnTo>
                <a:lnTo>
                  <a:pt x="906553" y="348994"/>
                </a:lnTo>
                <a:lnTo>
                  <a:pt x="904605" y="398061"/>
                </a:lnTo>
                <a:lnTo>
                  <a:pt x="906553" y="447630"/>
                </a:lnTo>
                <a:lnTo>
                  <a:pt x="912396" y="493807"/>
                </a:lnTo>
                <a:lnTo>
                  <a:pt x="922134" y="536591"/>
                </a:lnTo>
                <a:lnTo>
                  <a:pt x="935767" y="575982"/>
                </a:lnTo>
                <a:lnTo>
                  <a:pt x="953295" y="611101"/>
                </a:lnTo>
                <a:lnTo>
                  <a:pt x="997022" y="668901"/>
                </a:lnTo>
                <a:lnTo>
                  <a:pt x="1051805" y="709172"/>
                </a:lnTo>
                <a:lnTo>
                  <a:pt x="1114631" y="729276"/>
                </a:lnTo>
                <a:lnTo>
                  <a:pt x="1148870" y="731789"/>
                </a:lnTo>
                <a:lnTo>
                  <a:pt x="1183550" y="729276"/>
                </a:lnTo>
                <a:lnTo>
                  <a:pt x="1246878" y="709172"/>
                </a:lnTo>
                <a:lnTo>
                  <a:pt x="1301662" y="668901"/>
                </a:lnTo>
                <a:lnTo>
                  <a:pt x="1344885" y="611101"/>
                </a:lnTo>
                <a:lnTo>
                  <a:pt x="1345344" y="610159"/>
                </a:lnTo>
                <a:lnTo>
                  <a:pt x="1148870" y="610159"/>
                </a:lnTo>
                <a:lnTo>
                  <a:pt x="1132284" y="608651"/>
                </a:lnTo>
                <a:lnTo>
                  <a:pt x="1088558" y="586034"/>
                </a:lnTo>
                <a:lnTo>
                  <a:pt x="1055575" y="536842"/>
                </a:lnTo>
                <a:lnTo>
                  <a:pt x="1041188" y="489283"/>
                </a:lnTo>
                <a:lnTo>
                  <a:pt x="1034151" y="430981"/>
                </a:lnTo>
                <a:lnTo>
                  <a:pt x="1033272" y="398061"/>
                </a:lnTo>
                <a:lnTo>
                  <a:pt x="1034151" y="364826"/>
                </a:lnTo>
                <a:lnTo>
                  <a:pt x="1041188" y="307027"/>
                </a:lnTo>
                <a:lnTo>
                  <a:pt x="1055575" y="260285"/>
                </a:lnTo>
                <a:lnTo>
                  <a:pt x="1076181" y="224600"/>
                </a:lnTo>
                <a:lnTo>
                  <a:pt x="1116704" y="192999"/>
                </a:lnTo>
                <a:lnTo>
                  <a:pt x="1148870" y="186968"/>
                </a:lnTo>
                <a:lnTo>
                  <a:pt x="1345037" y="186968"/>
                </a:lnTo>
                <a:lnTo>
                  <a:pt x="1344885" y="186654"/>
                </a:lnTo>
                <a:lnTo>
                  <a:pt x="1301662" y="128854"/>
                </a:lnTo>
                <a:lnTo>
                  <a:pt x="1246878" y="88520"/>
                </a:lnTo>
                <a:lnTo>
                  <a:pt x="1183550" y="67914"/>
                </a:lnTo>
                <a:lnTo>
                  <a:pt x="1148870" y="65338"/>
                </a:lnTo>
                <a:close/>
              </a:path>
              <a:path w="5484495" h="934085">
                <a:moveTo>
                  <a:pt x="1345037" y="186968"/>
                </a:moveTo>
                <a:lnTo>
                  <a:pt x="1148870" y="186968"/>
                </a:lnTo>
                <a:lnTo>
                  <a:pt x="1165896" y="188475"/>
                </a:lnTo>
                <a:lnTo>
                  <a:pt x="1181791" y="192999"/>
                </a:lnTo>
                <a:lnTo>
                  <a:pt x="1222502" y="224600"/>
                </a:lnTo>
                <a:lnTo>
                  <a:pt x="1242606" y="260285"/>
                </a:lnTo>
                <a:lnTo>
                  <a:pt x="1256993" y="307027"/>
                </a:lnTo>
                <a:lnTo>
                  <a:pt x="1264532" y="364826"/>
                </a:lnTo>
                <a:lnTo>
                  <a:pt x="1265474" y="398061"/>
                </a:lnTo>
                <a:lnTo>
                  <a:pt x="1264532" y="430981"/>
                </a:lnTo>
                <a:lnTo>
                  <a:pt x="1256993" y="489283"/>
                </a:lnTo>
                <a:lnTo>
                  <a:pt x="1242606" y="536842"/>
                </a:lnTo>
                <a:lnTo>
                  <a:pt x="1222502" y="572527"/>
                </a:lnTo>
                <a:lnTo>
                  <a:pt x="1181791" y="604128"/>
                </a:lnTo>
                <a:lnTo>
                  <a:pt x="1148870" y="610159"/>
                </a:lnTo>
                <a:lnTo>
                  <a:pt x="1345344" y="610159"/>
                </a:lnTo>
                <a:lnTo>
                  <a:pt x="1376047" y="536591"/>
                </a:lnTo>
                <a:lnTo>
                  <a:pt x="1386099" y="493807"/>
                </a:lnTo>
                <a:lnTo>
                  <a:pt x="1392130" y="447630"/>
                </a:lnTo>
                <a:lnTo>
                  <a:pt x="1394140" y="398061"/>
                </a:lnTo>
                <a:lnTo>
                  <a:pt x="1392130" y="348994"/>
                </a:lnTo>
                <a:lnTo>
                  <a:pt x="1386099" y="303320"/>
                </a:lnTo>
                <a:lnTo>
                  <a:pt x="1376047" y="261039"/>
                </a:lnTo>
                <a:lnTo>
                  <a:pt x="1361974" y="222150"/>
                </a:lnTo>
                <a:lnTo>
                  <a:pt x="1345037" y="186968"/>
                </a:lnTo>
                <a:close/>
              </a:path>
              <a:path w="5484495" h="934085">
                <a:moveTo>
                  <a:pt x="2564120" y="0"/>
                </a:moveTo>
                <a:lnTo>
                  <a:pt x="2430428" y="0"/>
                </a:lnTo>
                <a:lnTo>
                  <a:pt x="2430428" y="933835"/>
                </a:lnTo>
                <a:lnTo>
                  <a:pt x="2564120" y="933835"/>
                </a:lnTo>
                <a:lnTo>
                  <a:pt x="2564120" y="437264"/>
                </a:lnTo>
                <a:lnTo>
                  <a:pt x="2446511" y="437264"/>
                </a:lnTo>
                <a:lnTo>
                  <a:pt x="2446511" y="328702"/>
                </a:lnTo>
                <a:lnTo>
                  <a:pt x="2564120" y="328702"/>
                </a:lnTo>
                <a:lnTo>
                  <a:pt x="2564120" y="0"/>
                </a:lnTo>
                <a:close/>
              </a:path>
              <a:path w="5484495" h="934085">
                <a:moveTo>
                  <a:pt x="2255522" y="78406"/>
                </a:moveTo>
                <a:lnTo>
                  <a:pt x="1824289" y="78406"/>
                </a:lnTo>
                <a:lnTo>
                  <a:pt x="1824289" y="723747"/>
                </a:lnTo>
                <a:lnTo>
                  <a:pt x="1899680" y="723747"/>
                </a:lnTo>
                <a:lnTo>
                  <a:pt x="1975573" y="723245"/>
                </a:lnTo>
                <a:lnTo>
                  <a:pt x="2046440" y="721737"/>
                </a:lnTo>
                <a:lnTo>
                  <a:pt x="2113789" y="718972"/>
                </a:lnTo>
                <a:lnTo>
                  <a:pt x="2179127" y="714700"/>
                </a:lnTo>
                <a:lnTo>
                  <a:pt x="2244968" y="708166"/>
                </a:lnTo>
                <a:lnTo>
                  <a:pt x="2311814" y="698617"/>
                </a:lnTo>
                <a:lnTo>
                  <a:pt x="2305716" y="649362"/>
                </a:lnTo>
                <a:lnTo>
                  <a:pt x="1957982" y="649362"/>
                </a:lnTo>
                <a:lnTo>
                  <a:pt x="1957982" y="616190"/>
                </a:lnTo>
                <a:lnTo>
                  <a:pt x="1899680" y="616190"/>
                </a:lnTo>
                <a:lnTo>
                  <a:pt x="1957982" y="615854"/>
                </a:lnTo>
                <a:lnTo>
                  <a:pt x="1957982" y="442290"/>
                </a:lnTo>
                <a:lnTo>
                  <a:pt x="1926820" y="442290"/>
                </a:lnTo>
                <a:lnTo>
                  <a:pt x="1926820" y="337748"/>
                </a:lnTo>
                <a:lnTo>
                  <a:pt x="1957982" y="337748"/>
                </a:lnTo>
                <a:lnTo>
                  <a:pt x="1957982" y="186968"/>
                </a:lnTo>
                <a:lnTo>
                  <a:pt x="2255522" y="186968"/>
                </a:lnTo>
                <a:lnTo>
                  <a:pt x="2255522" y="78406"/>
                </a:lnTo>
                <a:close/>
              </a:path>
              <a:path w="5484495" h="934085">
                <a:moveTo>
                  <a:pt x="2298746" y="593071"/>
                </a:moveTo>
                <a:lnTo>
                  <a:pt x="2234162" y="601112"/>
                </a:lnTo>
                <a:lnTo>
                  <a:pt x="2171085" y="607143"/>
                </a:lnTo>
                <a:lnTo>
                  <a:pt x="2107757" y="611416"/>
                </a:lnTo>
                <a:lnTo>
                  <a:pt x="2008996" y="615059"/>
                </a:lnTo>
                <a:lnTo>
                  <a:pt x="1957982" y="615854"/>
                </a:lnTo>
                <a:lnTo>
                  <a:pt x="1957982" y="649362"/>
                </a:lnTo>
                <a:lnTo>
                  <a:pt x="2305716" y="649362"/>
                </a:lnTo>
                <a:lnTo>
                  <a:pt x="2298746" y="593071"/>
                </a:lnTo>
                <a:close/>
              </a:path>
              <a:path w="5484495" h="934085">
                <a:moveTo>
                  <a:pt x="1957982" y="615854"/>
                </a:moveTo>
                <a:lnTo>
                  <a:pt x="1899680" y="616190"/>
                </a:lnTo>
                <a:lnTo>
                  <a:pt x="1957982" y="616190"/>
                </a:lnTo>
                <a:lnTo>
                  <a:pt x="1957982" y="615854"/>
                </a:lnTo>
                <a:close/>
              </a:path>
              <a:path w="5484495" h="934085">
                <a:moveTo>
                  <a:pt x="1957982" y="337748"/>
                </a:moveTo>
                <a:lnTo>
                  <a:pt x="1926820" y="337748"/>
                </a:lnTo>
                <a:lnTo>
                  <a:pt x="1926820" y="442290"/>
                </a:lnTo>
                <a:lnTo>
                  <a:pt x="1957982" y="442290"/>
                </a:lnTo>
                <a:lnTo>
                  <a:pt x="1957982" y="337748"/>
                </a:lnTo>
                <a:close/>
              </a:path>
              <a:path w="5484495" h="934085">
                <a:moveTo>
                  <a:pt x="2224361" y="337748"/>
                </a:moveTo>
                <a:lnTo>
                  <a:pt x="1957982" y="337748"/>
                </a:lnTo>
                <a:lnTo>
                  <a:pt x="1957982" y="442290"/>
                </a:lnTo>
                <a:lnTo>
                  <a:pt x="2224361" y="442290"/>
                </a:lnTo>
                <a:lnTo>
                  <a:pt x="2224361" y="337748"/>
                </a:lnTo>
                <a:close/>
              </a:path>
              <a:path w="5484495" h="934085">
                <a:moveTo>
                  <a:pt x="2430428" y="328702"/>
                </a:moveTo>
                <a:lnTo>
                  <a:pt x="2270601" y="328702"/>
                </a:lnTo>
                <a:lnTo>
                  <a:pt x="2270601" y="437264"/>
                </a:lnTo>
                <a:lnTo>
                  <a:pt x="2430428" y="437264"/>
                </a:lnTo>
                <a:lnTo>
                  <a:pt x="2430428" y="328702"/>
                </a:lnTo>
                <a:close/>
              </a:path>
              <a:path w="5484495" h="934085">
                <a:moveTo>
                  <a:pt x="2564120" y="328702"/>
                </a:moveTo>
                <a:lnTo>
                  <a:pt x="2446511" y="328702"/>
                </a:lnTo>
                <a:lnTo>
                  <a:pt x="2446511" y="437264"/>
                </a:lnTo>
                <a:lnTo>
                  <a:pt x="2564120" y="437264"/>
                </a:lnTo>
                <a:lnTo>
                  <a:pt x="2564120" y="328702"/>
                </a:lnTo>
                <a:close/>
              </a:path>
              <a:path w="5484495" h="934085">
                <a:moveTo>
                  <a:pt x="3197769" y="623227"/>
                </a:moveTo>
                <a:lnTo>
                  <a:pt x="3064077" y="623227"/>
                </a:lnTo>
                <a:lnTo>
                  <a:pt x="3064077" y="916747"/>
                </a:lnTo>
                <a:lnTo>
                  <a:pt x="3700371" y="916747"/>
                </a:lnTo>
                <a:lnTo>
                  <a:pt x="3700371" y="872517"/>
                </a:lnTo>
                <a:lnTo>
                  <a:pt x="3197769" y="872517"/>
                </a:lnTo>
                <a:lnTo>
                  <a:pt x="3197769" y="623227"/>
                </a:lnTo>
                <a:close/>
              </a:path>
              <a:path w="5484495" h="934085">
                <a:moveTo>
                  <a:pt x="3700371" y="809190"/>
                </a:moveTo>
                <a:lnTo>
                  <a:pt x="3197769" y="809190"/>
                </a:lnTo>
                <a:lnTo>
                  <a:pt x="3197769" y="872517"/>
                </a:lnTo>
                <a:lnTo>
                  <a:pt x="3700371" y="872517"/>
                </a:lnTo>
                <a:lnTo>
                  <a:pt x="3700371" y="809190"/>
                </a:lnTo>
                <a:close/>
              </a:path>
              <a:path w="5484495" h="934085">
                <a:moveTo>
                  <a:pt x="3679262" y="2010"/>
                </a:moveTo>
                <a:lnTo>
                  <a:pt x="3544565" y="2010"/>
                </a:lnTo>
                <a:lnTo>
                  <a:pt x="3544565" y="680523"/>
                </a:lnTo>
                <a:lnTo>
                  <a:pt x="3679262" y="680523"/>
                </a:lnTo>
                <a:lnTo>
                  <a:pt x="3679262" y="349811"/>
                </a:lnTo>
                <a:lnTo>
                  <a:pt x="3614929" y="349811"/>
                </a:lnTo>
                <a:lnTo>
                  <a:pt x="3614929" y="242254"/>
                </a:lnTo>
                <a:lnTo>
                  <a:pt x="3679262" y="242254"/>
                </a:lnTo>
                <a:lnTo>
                  <a:pt x="3679262" y="2010"/>
                </a:lnTo>
                <a:close/>
              </a:path>
              <a:path w="5484495" h="934085">
                <a:moveTo>
                  <a:pt x="3143488" y="123640"/>
                </a:moveTo>
                <a:lnTo>
                  <a:pt x="3115342" y="123640"/>
                </a:lnTo>
                <a:lnTo>
                  <a:pt x="3115342" y="181942"/>
                </a:lnTo>
                <a:lnTo>
                  <a:pt x="3114525" y="204433"/>
                </a:lnTo>
                <a:lnTo>
                  <a:pt x="3107991" y="248662"/>
                </a:lnTo>
                <a:lnTo>
                  <a:pt x="3094861" y="291760"/>
                </a:lnTo>
                <a:lnTo>
                  <a:pt x="3074757" y="332974"/>
                </a:lnTo>
                <a:lnTo>
                  <a:pt x="3047993" y="371925"/>
                </a:lnTo>
                <a:lnTo>
                  <a:pt x="3013816" y="407108"/>
                </a:lnTo>
                <a:lnTo>
                  <a:pt x="2972100" y="437578"/>
                </a:lnTo>
                <a:lnTo>
                  <a:pt x="2922845" y="462205"/>
                </a:lnTo>
                <a:lnTo>
                  <a:pt x="2895202" y="472446"/>
                </a:lnTo>
                <a:lnTo>
                  <a:pt x="2961545" y="578998"/>
                </a:lnTo>
                <a:lnTo>
                  <a:pt x="3004707" y="562098"/>
                </a:lnTo>
                <a:lnTo>
                  <a:pt x="3043721" y="541554"/>
                </a:lnTo>
                <a:lnTo>
                  <a:pt x="3078589" y="517366"/>
                </a:lnTo>
                <a:lnTo>
                  <a:pt x="3109311" y="489534"/>
                </a:lnTo>
                <a:lnTo>
                  <a:pt x="3136577" y="458185"/>
                </a:lnTo>
                <a:lnTo>
                  <a:pt x="3160074" y="424447"/>
                </a:lnTo>
                <a:lnTo>
                  <a:pt x="3179801" y="388323"/>
                </a:lnTo>
                <a:lnTo>
                  <a:pt x="3184943" y="375913"/>
                </a:lnTo>
                <a:lnTo>
                  <a:pt x="3170628" y="341769"/>
                </a:lnTo>
                <a:lnTo>
                  <a:pt x="3158754" y="303132"/>
                </a:lnTo>
                <a:lnTo>
                  <a:pt x="3150273" y="263615"/>
                </a:lnTo>
                <a:lnTo>
                  <a:pt x="3145184" y="223218"/>
                </a:lnTo>
                <a:lnTo>
                  <a:pt x="3143488" y="181942"/>
                </a:lnTo>
                <a:lnTo>
                  <a:pt x="3143488" y="123640"/>
                </a:lnTo>
                <a:close/>
              </a:path>
              <a:path w="5484495" h="934085">
                <a:moveTo>
                  <a:pt x="3250039" y="123640"/>
                </a:moveTo>
                <a:lnTo>
                  <a:pt x="3223904" y="123640"/>
                </a:lnTo>
                <a:lnTo>
                  <a:pt x="3223904" y="181942"/>
                </a:lnTo>
                <a:lnTo>
                  <a:pt x="3222145" y="225605"/>
                </a:lnTo>
                <a:lnTo>
                  <a:pt x="3216868" y="268138"/>
                </a:lnTo>
                <a:lnTo>
                  <a:pt x="3208072" y="309540"/>
                </a:lnTo>
                <a:lnTo>
                  <a:pt x="3195758" y="349811"/>
                </a:lnTo>
                <a:lnTo>
                  <a:pt x="3184943" y="375913"/>
                </a:lnTo>
                <a:lnTo>
                  <a:pt x="3185958" y="378334"/>
                </a:lnTo>
                <a:lnTo>
                  <a:pt x="3204805" y="412636"/>
                </a:lnTo>
                <a:lnTo>
                  <a:pt x="3227171" y="444677"/>
                </a:lnTo>
                <a:lnTo>
                  <a:pt x="3253055" y="474456"/>
                </a:lnTo>
                <a:lnTo>
                  <a:pt x="3283085" y="500906"/>
                </a:lnTo>
                <a:lnTo>
                  <a:pt x="3316886" y="523963"/>
                </a:lnTo>
                <a:lnTo>
                  <a:pt x="3354455" y="543627"/>
                </a:lnTo>
                <a:lnTo>
                  <a:pt x="3395794" y="559899"/>
                </a:lnTo>
                <a:lnTo>
                  <a:pt x="3461132" y="456363"/>
                </a:lnTo>
                <a:lnTo>
                  <a:pt x="3426076" y="442667"/>
                </a:lnTo>
                <a:lnTo>
                  <a:pt x="3394286" y="426709"/>
                </a:lnTo>
                <a:lnTo>
                  <a:pt x="3340508" y="388009"/>
                </a:lnTo>
                <a:lnTo>
                  <a:pt x="3300300" y="341518"/>
                </a:lnTo>
                <a:lnTo>
                  <a:pt x="3272154" y="290504"/>
                </a:lnTo>
                <a:lnTo>
                  <a:pt x="3255568" y="236223"/>
                </a:lnTo>
                <a:lnTo>
                  <a:pt x="3250039" y="181942"/>
                </a:lnTo>
                <a:lnTo>
                  <a:pt x="3250039" y="123640"/>
                </a:lnTo>
                <a:close/>
              </a:path>
              <a:path w="5484495" h="934085">
                <a:moveTo>
                  <a:pt x="3223904" y="123640"/>
                </a:moveTo>
                <a:lnTo>
                  <a:pt x="3143488" y="123640"/>
                </a:lnTo>
                <a:lnTo>
                  <a:pt x="3143488" y="181942"/>
                </a:lnTo>
                <a:lnTo>
                  <a:pt x="3145184" y="223218"/>
                </a:lnTo>
                <a:lnTo>
                  <a:pt x="3150273" y="263615"/>
                </a:lnTo>
                <a:lnTo>
                  <a:pt x="3158754" y="303132"/>
                </a:lnTo>
                <a:lnTo>
                  <a:pt x="3170628" y="341769"/>
                </a:lnTo>
                <a:lnTo>
                  <a:pt x="3184943" y="375913"/>
                </a:lnTo>
                <a:lnTo>
                  <a:pt x="3195758" y="349811"/>
                </a:lnTo>
                <a:lnTo>
                  <a:pt x="3208072" y="309540"/>
                </a:lnTo>
                <a:lnTo>
                  <a:pt x="3216868" y="268138"/>
                </a:lnTo>
                <a:lnTo>
                  <a:pt x="3222145" y="225605"/>
                </a:lnTo>
                <a:lnTo>
                  <a:pt x="3223904" y="181942"/>
                </a:lnTo>
                <a:lnTo>
                  <a:pt x="3223904" y="123640"/>
                </a:lnTo>
                <a:close/>
              </a:path>
              <a:path w="5484495" h="934085">
                <a:moveTo>
                  <a:pt x="3544565" y="242254"/>
                </a:moveTo>
                <a:lnTo>
                  <a:pt x="3398810" y="242254"/>
                </a:lnTo>
                <a:lnTo>
                  <a:pt x="3398810" y="349811"/>
                </a:lnTo>
                <a:lnTo>
                  <a:pt x="3544565" y="349811"/>
                </a:lnTo>
                <a:lnTo>
                  <a:pt x="3544565" y="242254"/>
                </a:lnTo>
                <a:close/>
              </a:path>
              <a:path w="5484495" h="934085">
                <a:moveTo>
                  <a:pt x="3679262" y="242254"/>
                </a:moveTo>
                <a:lnTo>
                  <a:pt x="3614929" y="242254"/>
                </a:lnTo>
                <a:lnTo>
                  <a:pt x="3614929" y="349811"/>
                </a:lnTo>
                <a:lnTo>
                  <a:pt x="3679262" y="349811"/>
                </a:lnTo>
                <a:lnTo>
                  <a:pt x="3679262" y="242254"/>
                </a:lnTo>
                <a:close/>
              </a:path>
              <a:path w="5484495" h="934085">
                <a:moveTo>
                  <a:pt x="3431981" y="64333"/>
                </a:moveTo>
                <a:lnTo>
                  <a:pt x="2931389" y="64333"/>
                </a:lnTo>
                <a:lnTo>
                  <a:pt x="2931389" y="170884"/>
                </a:lnTo>
                <a:lnTo>
                  <a:pt x="3115342" y="170884"/>
                </a:lnTo>
                <a:lnTo>
                  <a:pt x="3115342" y="123640"/>
                </a:lnTo>
                <a:lnTo>
                  <a:pt x="3431981" y="123640"/>
                </a:lnTo>
                <a:lnTo>
                  <a:pt x="3431981" y="64333"/>
                </a:lnTo>
                <a:close/>
              </a:path>
              <a:path w="5484495" h="934085">
                <a:moveTo>
                  <a:pt x="3431981" y="123640"/>
                </a:moveTo>
                <a:lnTo>
                  <a:pt x="3250039" y="123640"/>
                </a:lnTo>
                <a:lnTo>
                  <a:pt x="3250039" y="170884"/>
                </a:lnTo>
                <a:lnTo>
                  <a:pt x="3431981" y="170884"/>
                </a:lnTo>
                <a:lnTo>
                  <a:pt x="3431981" y="123640"/>
                </a:lnTo>
                <a:close/>
              </a:path>
              <a:path w="5484495" h="934085">
                <a:moveTo>
                  <a:pt x="4585878" y="0"/>
                </a:moveTo>
                <a:lnTo>
                  <a:pt x="4452186" y="0"/>
                </a:lnTo>
                <a:lnTo>
                  <a:pt x="4452186" y="933835"/>
                </a:lnTo>
                <a:lnTo>
                  <a:pt x="4585878" y="933835"/>
                </a:lnTo>
                <a:lnTo>
                  <a:pt x="4585878" y="466415"/>
                </a:lnTo>
                <a:lnTo>
                  <a:pt x="4482342" y="466415"/>
                </a:lnTo>
                <a:lnTo>
                  <a:pt x="4482342" y="357853"/>
                </a:lnTo>
                <a:lnTo>
                  <a:pt x="4585878" y="357853"/>
                </a:lnTo>
                <a:lnTo>
                  <a:pt x="4585878" y="0"/>
                </a:lnTo>
                <a:close/>
              </a:path>
              <a:path w="5484495" h="934085">
                <a:moveTo>
                  <a:pt x="4048093" y="243259"/>
                </a:moveTo>
                <a:lnTo>
                  <a:pt x="4019948" y="243259"/>
                </a:lnTo>
                <a:lnTo>
                  <a:pt x="4019948" y="291509"/>
                </a:lnTo>
                <a:lnTo>
                  <a:pt x="4019068" y="317770"/>
                </a:lnTo>
                <a:lnTo>
                  <a:pt x="4012032" y="371046"/>
                </a:lnTo>
                <a:lnTo>
                  <a:pt x="3998461" y="424510"/>
                </a:lnTo>
                <a:lnTo>
                  <a:pt x="3978357" y="476278"/>
                </a:lnTo>
                <a:lnTo>
                  <a:pt x="3951154" y="525722"/>
                </a:lnTo>
                <a:lnTo>
                  <a:pt x="3916474" y="570956"/>
                </a:lnTo>
                <a:lnTo>
                  <a:pt x="3874758" y="611227"/>
                </a:lnTo>
                <a:lnTo>
                  <a:pt x="3826006" y="643896"/>
                </a:lnTo>
                <a:lnTo>
                  <a:pt x="3798802" y="657404"/>
                </a:lnTo>
                <a:lnTo>
                  <a:pt x="3870172" y="760940"/>
                </a:lnTo>
                <a:lnTo>
                  <a:pt x="3929479" y="727517"/>
                </a:lnTo>
                <a:lnTo>
                  <a:pt x="3980745" y="683539"/>
                </a:lnTo>
                <a:lnTo>
                  <a:pt x="4024722" y="630766"/>
                </a:lnTo>
                <a:lnTo>
                  <a:pt x="4060156" y="570956"/>
                </a:lnTo>
                <a:lnTo>
                  <a:pt x="4087565" y="506869"/>
                </a:lnTo>
                <a:lnTo>
                  <a:pt x="4084281" y="498833"/>
                </a:lnTo>
                <a:lnTo>
                  <a:pt x="4073224" y="465975"/>
                </a:lnTo>
                <a:lnTo>
                  <a:pt x="4057140" y="397432"/>
                </a:lnTo>
                <a:lnTo>
                  <a:pt x="4049099" y="327068"/>
                </a:lnTo>
                <a:lnTo>
                  <a:pt x="4048093" y="291509"/>
                </a:lnTo>
                <a:lnTo>
                  <a:pt x="4048093" y="243259"/>
                </a:lnTo>
                <a:close/>
              </a:path>
              <a:path w="5484495" h="934085">
                <a:moveTo>
                  <a:pt x="4152635" y="243259"/>
                </a:moveTo>
                <a:lnTo>
                  <a:pt x="4123484" y="243259"/>
                </a:lnTo>
                <a:lnTo>
                  <a:pt x="4123484" y="291509"/>
                </a:lnTo>
                <a:lnTo>
                  <a:pt x="4122479" y="328073"/>
                </a:lnTo>
                <a:lnTo>
                  <a:pt x="4114437" y="400448"/>
                </a:lnTo>
                <a:lnTo>
                  <a:pt x="4098794" y="471441"/>
                </a:lnTo>
                <a:lnTo>
                  <a:pt x="4087565" y="506869"/>
                </a:lnTo>
                <a:lnTo>
                  <a:pt x="4097349" y="530811"/>
                </a:lnTo>
                <a:lnTo>
                  <a:pt x="4129452" y="591688"/>
                </a:lnTo>
                <a:lnTo>
                  <a:pt x="4169158" y="645969"/>
                </a:lnTo>
                <a:lnTo>
                  <a:pt x="4216968" y="692837"/>
                </a:lnTo>
                <a:lnTo>
                  <a:pt x="4273259" y="730030"/>
                </a:lnTo>
                <a:lnTo>
                  <a:pt x="4304421" y="744856"/>
                </a:lnTo>
                <a:lnTo>
                  <a:pt x="4373780" y="643331"/>
                </a:lnTo>
                <a:lnTo>
                  <a:pt x="4346514" y="629886"/>
                </a:lnTo>
                <a:lnTo>
                  <a:pt x="4321007" y="614682"/>
                </a:lnTo>
                <a:lnTo>
                  <a:pt x="4275270" y="578998"/>
                </a:lnTo>
                <a:lnTo>
                  <a:pt x="4237575" y="537784"/>
                </a:lnTo>
                <a:lnTo>
                  <a:pt x="4206916" y="492550"/>
                </a:lnTo>
                <a:lnTo>
                  <a:pt x="4183042" y="443546"/>
                </a:lnTo>
                <a:lnTo>
                  <a:pt x="4165702" y="393035"/>
                </a:lnTo>
                <a:lnTo>
                  <a:pt x="4155902" y="341518"/>
                </a:lnTo>
                <a:lnTo>
                  <a:pt x="4152635" y="291509"/>
                </a:lnTo>
                <a:lnTo>
                  <a:pt x="4152635" y="243259"/>
                </a:lnTo>
                <a:close/>
              </a:path>
              <a:path w="5484495" h="934085">
                <a:moveTo>
                  <a:pt x="4123484" y="243259"/>
                </a:moveTo>
                <a:lnTo>
                  <a:pt x="4048093" y="243259"/>
                </a:lnTo>
                <a:lnTo>
                  <a:pt x="4048093" y="291509"/>
                </a:lnTo>
                <a:lnTo>
                  <a:pt x="4052114" y="362376"/>
                </a:lnTo>
                <a:lnTo>
                  <a:pt x="4064177" y="432238"/>
                </a:lnTo>
                <a:lnTo>
                  <a:pt x="4084281" y="498833"/>
                </a:lnTo>
                <a:lnTo>
                  <a:pt x="4087565" y="506869"/>
                </a:lnTo>
                <a:lnTo>
                  <a:pt x="4088050" y="505618"/>
                </a:lnTo>
                <a:lnTo>
                  <a:pt x="4107401" y="436258"/>
                </a:lnTo>
                <a:lnTo>
                  <a:pt x="4119463" y="364386"/>
                </a:lnTo>
                <a:lnTo>
                  <a:pt x="4123484" y="291509"/>
                </a:lnTo>
                <a:lnTo>
                  <a:pt x="4123484" y="243259"/>
                </a:lnTo>
                <a:close/>
              </a:path>
              <a:path w="5484495" h="934085">
                <a:moveTo>
                  <a:pt x="4452186" y="357853"/>
                </a:moveTo>
                <a:lnTo>
                  <a:pt x="4287332" y="357853"/>
                </a:lnTo>
                <a:lnTo>
                  <a:pt x="4287332" y="466415"/>
                </a:lnTo>
                <a:lnTo>
                  <a:pt x="4452186" y="466415"/>
                </a:lnTo>
                <a:lnTo>
                  <a:pt x="4452186" y="357853"/>
                </a:lnTo>
                <a:close/>
              </a:path>
              <a:path w="5484495" h="934085">
                <a:moveTo>
                  <a:pt x="4585878" y="357853"/>
                </a:moveTo>
                <a:lnTo>
                  <a:pt x="4482342" y="357853"/>
                </a:lnTo>
                <a:lnTo>
                  <a:pt x="4482342" y="466415"/>
                </a:lnTo>
                <a:lnTo>
                  <a:pt x="4585878" y="466415"/>
                </a:lnTo>
                <a:lnTo>
                  <a:pt x="4585878" y="357853"/>
                </a:lnTo>
                <a:close/>
              </a:path>
              <a:path w="5484495" h="934085">
                <a:moveTo>
                  <a:pt x="4018943" y="152791"/>
                </a:moveTo>
                <a:lnTo>
                  <a:pt x="3829964" y="152791"/>
                </a:lnTo>
                <a:lnTo>
                  <a:pt x="3829964" y="258337"/>
                </a:lnTo>
                <a:lnTo>
                  <a:pt x="4019948" y="258337"/>
                </a:lnTo>
                <a:lnTo>
                  <a:pt x="4019948" y="243259"/>
                </a:lnTo>
                <a:lnTo>
                  <a:pt x="4337593" y="243259"/>
                </a:lnTo>
                <a:lnTo>
                  <a:pt x="4337593" y="208077"/>
                </a:lnTo>
                <a:lnTo>
                  <a:pt x="4018943" y="208077"/>
                </a:lnTo>
                <a:lnTo>
                  <a:pt x="4018943" y="152791"/>
                </a:lnTo>
                <a:close/>
              </a:path>
              <a:path w="5484495" h="934085">
                <a:moveTo>
                  <a:pt x="4337593" y="243259"/>
                </a:moveTo>
                <a:lnTo>
                  <a:pt x="4152635" y="243259"/>
                </a:lnTo>
                <a:lnTo>
                  <a:pt x="4152635" y="258337"/>
                </a:lnTo>
                <a:lnTo>
                  <a:pt x="4337593" y="258337"/>
                </a:lnTo>
                <a:lnTo>
                  <a:pt x="4337593" y="243259"/>
                </a:lnTo>
                <a:close/>
              </a:path>
              <a:path w="5484495" h="934085">
                <a:moveTo>
                  <a:pt x="4152635" y="23119"/>
                </a:moveTo>
                <a:lnTo>
                  <a:pt x="4018943" y="23119"/>
                </a:lnTo>
                <a:lnTo>
                  <a:pt x="4018943" y="208077"/>
                </a:lnTo>
                <a:lnTo>
                  <a:pt x="4152635" y="208077"/>
                </a:lnTo>
                <a:lnTo>
                  <a:pt x="4152635" y="23119"/>
                </a:lnTo>
                <a:close/>
              </a:path>
              <a:path w="5484495" h="934085">
                <a:moveTo>
                  <a:pt x="4337593" y="152791"/>
                </a:moveTo>
                <a:lnTo>
                  <a:pt x="4152635" y="152791"/>
                </a:lnTo>
                <a:lnTo>
                  <a:pt x="4152635" y="208077"/>
                </a:lnTo>
                <a:lnTo>
                  <a:pt x="4337593" y="208077"/>
                </a:lnTo>
                <a:lnTo>
                  <a:pt x="4337593" y="152791"/>
                </a:lnTo>
                <a:close/>
              </a:path>
              <a:path w="5484495" h="934085">
                <a:moveTo>
                  <a:pt x="5484453" y="0"/>
                </a:moveTo>
                <a:lnTo>
                  <a:pt x="5349755" y="0"/>
                </a:lnTo>
                <a:lnTo>
                  <a:pt x="5349755" y="933835"/>
                </a:lnTo>
                <a:lnTo>
                  <a:pt x="5484453" y="933835"/>
                </a:lnTo>
                <a:lnTo>
                  <a:pt x="5484453" y="0"/>
                </a:lnTo>
                <a:close/>
              </a:path>
              <a:path w="5484495" h="934085">
                <a:moveTo>
                  <a:pt x="5196964" y="79411"/>
                </a:moveTo>
                <a:lnTo>
                  <a:pt x="4757690" y="79411"/>
                </a:lnTo>
                <a:lnTo>
                  <a:pt x="4757690" y="186968"/>
                </a:lnTo>
                <a:lnTo>
                  <a:pt x="5061262" y="186968"/>
                </a:lnTo>
                <a:lnTo>
                  <a:pt x="5061262" y="334733"/>
                </a:lnTo>
                <a:lnTo>
                  <a:pt x="4759700" y="334733"/>
                </a:lnTo>
                <a:lnTo>
                  <a:pt x="4759700" y="717716"/>
                </a:lnTo>
                <a:lnTo>
                  <a:pt x="4842127" y="717716"/>
                </a:lnTo>
                <a:lnTo>
                  <a:pt x="4892066" y="717475"/>
                </a:lnTo>
                <a:lnTo>
                  <a:pt x="4940557" y="716751"/>
                </a:lnTo>
                <a:lnTo>
                  <a:pt x="4987600" y="715545"/>
                </a:lnTo>
                <a:lnTo>
                  <a:pt x="5033196" y="713856"/>
                </a:lnTo>
                <a:lnTo>
                  <a:pt x="5077345" y="711685"/>
                </a:lnTo>
                <a:lnTo>
                  <a:pt x="5132317" y="707350"/>
                </a:lnTo>
                <a:lnTo>
                  <a:pt x="5187666" y="701381"/>
                </a:lnTo>
                <a:lnTo>
                  <a:pt x="5243392" y="693779"/>
                </a:lnTo>
                <a:lnTo>
                  <a:pt x="5299495" y="684544"/>
                </a:lnTo>
                <a:lnTo>
                  <a:pt x="5294892" y="649362"/>
                </a:lnTo>
                <a:lnTo>
                  <a:pt x="4895403" y="649362"/>
                </a:lnTo>
                <a:lnTo>
                  <a:pt x="4895403" y="608149"/>
                </a:lnTo>
                <a:lnTo>
                  <a:pt x="4842127" y="608149"/>
                </a:lnTo>
                <a:lnTo>
                  <a:pt x="4895403" y="607902"/>
                </a:lnTo>
                <a:lnTo>
                  <a:pt x="4895403" y="440279"/>
                </a:lnTo>
                <a:lnTo>
                  <a:pt x="5196964" y="440279"/>
                </a:lnTo>
                <a:lnTo>
                  <a:pt x="5196964" y="79411"/>
                </a:lnTo>
                <a:close/>
              </a:path>
              <a:path w="5484495" h="934085">
                <a:moveTo>
                  <a:pt x="5285422" y="576987"/>
                </a:moveTo>
                <a:lnTo>
                  <a:pt x="5212796" y="588547"/>
                </a:lnTo>
                <a:lnTo>
                  <a:pt x="5141678" y="597091"/>
                </a:lnTo>
                <a:lnTo>
                  <a:pt x="5070560" y="602369"/>
                </a:lnTo>
                <a:lnTo>
                  <a:pt x="4997934" y="606138"/>
                </a:lnTo>
                <a:lnTo>
                  <a:pt x="4895403" y="607902"/>
                </a:lnTo>
                <a:lnTo>
                  <a:pt x="4895403" y="649362"/>
                </a:lnTo>
                <a:lnTo>
                  <a:pt x="5294892" y="649362"/>
                </a:lnTo>
                <a:lnTo>
                  <a:pt x="5285422" y="576987"/>
                </a:lnTo>
                <a:close/>
              </a:path>
              <a:path w="5484495" h="934085">
                <a:moveTo>
                  <a:pt x="4895403" y="607902"/>
                </a:moveTo>
                <a:lnTo>
                  <a:pt x="4842127" y="608149"/>
                </a:lnTo>
                <a:lnTo>
                  <a:pt x="4895403" y="608149"/>
                </a:lnTo>
                <a:lnTo>
                  <a:pt x="4895403" y="607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596" y="1512414"/>
            <a:ext cx="17037300" cy="632232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9632" y="5177392"/>
            <a:ext cx="2556510" cy="934085"/>
          </a:xfrm>
          <a:custGeom>
            <a:avLst/>
            <a:gdLst/>
            <a:ahLst/>
            <a:cxnLst/>
            <a:rect l="l" t="t" r="r" b="b"/>
            <a:pathLst>
              <a:path w="2556510" h="934085">
                <a:moveTo>
                  <a:pt x="445305" y="88458"/>
                </a:moveTo>
                <a:lnTo>
                  <a:pt x="0" y="88458"/>
                </a:lnTo>
                <a:lnTo>
                  <a:pt x="0" y="705653"/>
                </a:lnTo>
                <a:lnTo>
                  <a:pt x="445305" y="705653"/>
                </a:lnTo>
                <a:lnTo>
                  <a:pt x="445305" y="601112"/>
                </a:lnTo>
                <a:lnTo>
                  <a:pt x="131681" y="601112"/>
                </a:lnTo>
                <a:lnTo>
                  <a:pt x="131681" y="194004"/>
                </a:lnTo>
                <a:lnTo>
                  <a:pt x="445305" y="194004"/>
                </a:lnTo>
                <a:lnTo>
                  <a:pt x="445305" y="88458"/>
                </a:lnTo>
                <a:close/>
              </a:path>
              <a:path w="2556510" h="934085">
                <a:moveTo>
                  <a:pt x="445305" y="194004"/>
                </a:moveTo>
                <a:lnTo>
                  <a:pt x="313623" y="194004"/>
                </a:lnTo>
                <a:lnTo>
                  <a:pt x="313623" y="601112"/>
                </a:lnTo>
                <a:lnTo>
                  <a:pt x="445305" y="601112"/>
                </a:lnTo>
                <a:lnTo>
                  <a:pt x="445305" y="194004"/>
                </a:lnTo>
                <a:close/>
              </a:path>
              <a:path w="2556510" h="934085">
                <a:moveTo>
                  <a:pt x="700627" y="2010"/>
                </a:moveTo>
                <a:lnTo>
                  <a:pt x="565930" y="2010"/>
                </a:lnTo>
                <a:lnTo>
                  <a:pt x="565930" y="932830"/>
                </a:lnTo>
                <a:lnTo>
                  <a:pt x="700627" y="932830"/>
                </a:lnTo>
                <a:lnTo>
                  <a:pt x="700627" y="462394"/>
                </a:lnTo>
                <a:lnTo>
                  <a:pt x="671476" y="462394"/>
                </a:lnTo>
                <a:lnTo>
                  <a:pt x="671476" y="352826"/>
                </a:lnTo>
                <a:lnTo>
                  <a:pt x="700627" y="352826"/>
                </a:lnTo>
                <a:lnTo>
                  <a:pt x="700627" y="2010"/>
                </a:lnTo>
                <a:close/>
              </a:path>
              <a:path w="2556510" h="934085">
                <a:moveTo>
                  <a:pt x="700627" y="352826"/>
                </a:moveTo>
                <a:lnTo>
                  <a:pt x="671476" y="352826"/>
                </a:lnTo>
                <a:lnTo>
                  <a:pt x="671476" y="462394"/>
                </a:lnTo>
                <a:lnTo>
                  <a:pt x="700627" y="462394"/>
                </a:lnTo>
                <a:lnTo>
                  <a:pt x="700627" y="352826"/>
                </a:lnTo>
                <a:close/>
              </a:path>
              <a:path w="2556510" h="934085">
                <a:moveTo>
                  <a:pt x="835325" y="352826"/>
                </a:moveTo>
                <a:lnTo>
                  <a:pt x="700627" y="352826"/>
                </a:lnTo>
                <a:lnTo>
                  <a:pt x="700627" y="462394"/>
                </a:lnTo>
                <a:lnTo>
                  <a:pt x="835325" y="462394"/>
                </a:lnTo>
                <a:lnTo>
                  <a:pt x="835325" y="352826"/>
                </a:lnTo>
                <a:close/>
              </a:path>
              <a:path w="2556510" h="934085">
                <a:moveTo>
                  <a:pt x="1360968" y="590055"/>
                </a:moveTo>
                <a:lnTo>
                  <a:pt x="1227276" y="590055"/>
                </a:lnTo>
                <a:lnTo>
                  <a:pt x="1227276" y="932830"/>
                </a:lnTo>
                <a:lnTo>
                  <a:pt x="1360968" y="932830"/>
                </a:lnTo>
                <a:lnTo>
                  <a:pt x="1360968" y="590055"/>
                </a:lnTo>
                <a:close/>
              </a:path>
              <a:path w="2556510" h="934085">
                <a:moveTo>
                  <a:pt x="1718822" y="521701"/>
                </a:moveTo>
                <a:lnTo>
                  <a:pt x="876460" y="521701"/>
                </a:lnTo>
                <a:lnTo>
                  <a:pt x="876460" y="629258"/>
                </a:lnTo>
                <a:lnTo>
                  <a:pt x="1227276" y="629258"/>
                </a:lnTo>
                <a:lnTo>
                  <a:pt x="1227276" y="590055"/>
                </a:lnTo>
                <a:lnTo>
                  <a:pt x="1718822" y="590055"/>
                </a:lnTo>
                <a:lnTo>
                  <a:pt x="1718822" y="521701"/>
                </a:lnTo>
                <a:close/>
              </a:path>
              <a:path w="2556510" h="934085">
                <a:moveTo>
                  <a:pt x="1718822" y="590055"/>
                </a:moveTo>
                <a:lnTo>
                  <a:pt x="1360968" y="590055"/>
                </a:lnTo>
                <a:lnTo>
                  <a:pt x="1360968" y="629258"/>
                </a:lnTo>
                <a:lnTo>
                  <a:pt x="1718822" y="629258"/>
                </a:lnTo>
                <a:lnTo>
                  <a:pt x="1718822" y="590055"/>
                </a:lnTo>
                <a:close/>
              </a:path>
              <a:path w="2556510" h="934085">
                <a:moveTo>
                  <a:pt x="1618301" y="47244"/>
                </a:moveTo>
                <a:lnTo>
                  <a:pt x="972959" y="47244"/>
                </a:lnTo>
                <a:lnTo>
                  <a:pt x="972959" y="422186"/>
                </a:lnTo>
                <a:lnTo>
                  <a:pt x="1618301" y="422186"/>
                </a:lnTo>
                <a:lnTo>
                  <a:pt x="1618301" y="317644"/>
                </a:lnTo>
                <a:lnTo>
                  <a:pt x="1104641" y="317644"/>
                </a:lnTo>
                <a:lnTo>
                  <a:pt x="1104641" y="151785"/>
                </a:lnTo>
                <a:lnTo>
                  <a:pt x="1618301" y="151785"/>
                </a:lnTo>
                <a:lnTo>
                  <a:pt x="1618301" y="47244"/>
                </a:lnTo>
                <a:close/>
              </a:path>
              <a:path w="2556510" h="934085">
                <a:moveTo>
                  <a:pt x="1618301" y="151785"/>
                </a:moveTo>
                <a:lnTo>
                  <a:pt x="1487624" y="151785"/>
                </a:lnTo>
                <a:lnTo>
                  <a:pt x="1487624" y="317644"/>
                </a:lnTo>
                <a:lnTo>
                  <a:pt x="1618301" y="317644"/>
                </a:lnTo>
                <a:lnTo>
                  <a:pt x="1618301" y="151785"/>
                </a:lnTo>
                <a:close/>
              </a:path>
              <a:path w="2556510" h="934085">
                <a:moveTo>
                  <a:pt x="2556079" y="0"/>
                </a:moveTo>
                <a:lnTo>
                  <a:pt x="2421381" y="0"/>
                </a:lnTo>
                <a:lnTo>
                  <a:pt x="2421381" y="933835"/>
                </a:lnTo>
                <a:lnTo>
                  <a:pt x="2556079" y="933835"/>
                </a:lnTo>
                <a:lnTo>
                  <a:pt x="2556079" y="0"/>
                </a:lnTo>
                <a:close/>
              </a:path>
              <a:path w="2556510" h="934085">
                <a:moveTo>
                  <a:pt x="2268590" y="79411"/>
                </a:moveTo>
                <a:lnTo>
                  <a:pt x="1829316" y="79411"/>
                </a:lnTo>
                <a:lnTo>
                  <a:pt x="1829316" y="186968"/>
                </a:lnTo>
                <a:lnTo>
                  <a:pt x="2132888" y="186968"/>
                </a:lnTo>
                <a:lnTo>
                  <a:pt x="2132888" y="334733"/>
                </a:lnTo>
                <a:lnTo>
                  <a:pt x="1831326" y="334733"/>
                </a:lnTo>
                <a:lnTo>
                  <a:pt x="1831326" y="717716"/>
                </a:lnTo>
                <a:lnTo>
                  <a:pt x="1913753" y="717716"/>
                </a:lnTo>
                <a:lnTo>
                  <a:pt x="1963691" y="717475"/>
                </a:lnTo>
                <a:lnTo>
                  <a:pt x="2012183" y="716751"/>
                </a:lnTo>
                <a:lnTo>
                  <a:pt x="2059226" y="715545"/>
                </a:lnTo>
                <a:lnTo>
                  <a:pt x="2104822" y="713856"/>
                </a:lnTo>
                <a:lnTo>
                  <a:pt x="2148971" y="711685"/>
                </a:lnTo>
                <a:lnTo>
                  <a:pt x="2203943" y="707350"/>
                </a:lnTo>
                <a:lnTo>
                  <a:pt x="2259292" y="701381"/>
                </a:lnTo>
                <a:lnTo>
                  <a:pt x="2315018" y="693779"/>
                </a:lnTo>
                <a:lnTo>
                  <a:pt x="2371121" y="684544"/>
                </a:lnTo>
                <a:lnTo>
                  <a:pt x="2366518" y="649362"/>
                </a:lnTo>
                <a:lnTo>
                  <a:pt x="1967029" y="649362"/>
                </a:lnTo>
                <a:lnTo>
                  <a:pt x="1967029" y="608149"/>
                </a:lnTo>
                <a:lnTo>
                  <a:pt x="1913753" y="608149"/>
                </a:lnTo>
                <a:lnTo>
                  <a:pt x="1967029" y="607902"/>
                </a:lnTo>
                <a:lnTo>
                  <a:pt x="1967029" y="440279"/>
                </a:lnTo>
                <a:lnTo>
                  <a:pt x="2268590" y="440279"/>
                </a:lnTo>
                <a:lnTo>
                  <a:pt x="2268590" y="79411"/>
                </a:lnTo>
                <a:close/>
              </a:path>
              <a:path w="2556510" h="934085">
                <a:moveTo>
                  <a:pt x="2357048" y="576987"/>
                </a:moveTo>
                <a:lnTo>
                  <a:pt x="2284422" y="588547"/>
                </a:lnTo>
                <a:lnTo>
                  <a:pt x="2213304" y="597091"/>
                </a:lnTo>
                <a:lnTo>
                  <a:pt x="2142186" y="602369"/>
                </a:lnTo>
                <a:lnTo>
                  <a:pt x="2069560" y="606138"/>
                </a:lnTo>
                <a:lnTo>
                  <a:pt x="1967029" y="607902"/>
                </a:lnTo>
                <a:lnTo>
                  <a:pt x="1967029" y="649362"/>
                </a:lnTo>
                <a:lnTo>
                  <a:pt x="2366518" y="649362"/>
                </a:lnTo>
                <a:lnTo>
                  <a:pt x="2357048" y="576987"/>
                </a:lnTo>
                <a:close/>
              </a:path>
              <a:path w="2556510" h="934085">
                <a:moveTo>
                  <a:pt x="1967029" y="607902"/>
                </a:moveTo>
                <a:lnTo>
                  <a:pt x="1913753" y="608149"/>
                </a:lnTo>
                <a:lnTo>
                  <a:pt x="1967029" y="608149"/>
                </a:lnTo>
                <a:lnTo>
                  <a:pt x="1967029" y="607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325" y="855764"/>
            <a:ext cx="288569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77" y="2427109"/>
            <a:ext cx="8338534" cy="19204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4115" y="6791583"/>
            <a:ext cx="7422044" cy="13991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71835" y="6791206"/>
            <a:ext cx="8419711" cy="296979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8344" y="2165714"/>
            <a:ext cx="9459558" cy="40142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910958" y="2324537"/>
            <a:ext cx="17528540" cy="8324850"/>
          </a:xfrm>
          <a:custGeom>
            <a:avLst/>
            <a:gdLst/>
            <a:ahLst/>
            <a:cxnLst/>
            <a:rect l="l" t="t" r="r" b="b"/>
            <a:pathLst>
              <a:path w="17528540" h="8324850">
                <a:moveTo>
                  <a:pt x="17528261" y="4167416"/>
                </a:moveTo>
                <a:lnTo>
                  <a:pt x="17526623" y="4159262"/>
                </a:lnTo>
                <a:lnTo>
                  <a:pt x="17522127" y="4152608"/>
                </a:lnTo>
                <a:lnTo>
                  <a:pt x="17515472" y="4148124"/>
                </a:lnTo>
                <a:lnTo>
                  <a:pt x="17507319" y="4146473"/>
                </a:lnTo>
                <a:lnTo>
                  <a:pt x="8743188" y="4146473"/>
                </a:lnTo>
                <a:lnTo>
                  <a:pt x="8743188" y="20942"/>
                </a:lnTo>
                <a:lnTo>
                  <a:pt x="8741550" y="12788"/>
                </a:lnTo>
                <a:lnTo>
                  <a:pt x="8737054" y="6134"/>
                </a:lnTo>
                <a:lnTo>
                  <a:pt x="8730399" y="1651"/>
                </a:lnTo>
                <a:lnTo>
                  <a:pt x="8722246" y="0"/>
                </a:lnTo>
                <a:lnTo>
                  <a:pt x="8714105" y="1651"/>
                </a:lnTo>
                <a:lnTo>
                  <a:pt x="8707437" y="6134"/>
                </a:lnTo>
                <a:lnTo>
                  <a:pt x="8702954" y="12788"/>
                </a:lnTo>
                <a:lnTo>
                  <a:pt x="8701303" y="20942"/>
                </a:lnTo>
                <a:lnTo>
                  <a:pt x="8701303" y="4146473"/>
                </a:lnTo>
                <a:lnTo>
                  <a:pt x="20942" y="4146473"/>
                </a:lnTo>
                <a:lnTo>
                  <a:pt x="12788" y="4148124"/>
                </a:lnTo>
                <a:lnTo>
                  <a:pt x="6134" y="4152608"/>
                </a:lnTo>
                <a:lnTo>
                  <a:pt x="1651" y="4159262"/>
                </a:lnTo>
                <a:lnTo>
                  <a:pt x="0" y="4167416"/>
                </a:lnTo>
                <a:lnTo>
                  <a:pt x="1651" y="4175569"/>
                </a:lnTo>
                <a:lnTo>
                  <a:pt x="6134" y="4182224"/>
                </a:lnTo>
                <a:lnTo>
                  <a:pt x="12788" y="4186707"/>
                </a:lnTo>
                <a:lnTo>
                  <a:pt x="20942" y="4188358"/>
                </a:lnTo>
                <a:lnTo>
                  <a:pt x="8701303" y="4188358"/>
                </a:lnTo>
                <a:lnTo>
                  <a:pt x="8701303" y="8303412"/>
                </a:lnTo>
                <a:lnTo>
                  <a:pt x="8702954" y="8311566"/>
                </a:lnTo>
                <a:lnTo>
                  <a:pt x="8707437" y="8318220"/>
                </a:lnTo>
                <a:lnTo>
                  <a:pt x="8714105" y="8322716"/>
                </a:lnTo>
                <a:lnTo>
                  <a:pt x="8722246" y="8324355"/>
                </a:lnTo>
                <a:lnTo>
                  <a:pt x="8730399" y="8322716"/>
                </a:lnTo>
                <a:lnTo>
                  <a:pt x="8737054" y="8318220"/>
                </a:lnTo>
                <a:lnTo>
                  <a:pt x="8741550" y="8311566"/>
                </a:lnTo>
                <a:lnTo>
                  <a:pt x="8743188" y="8303412"/>
                </a:lnTo>
                <a:lnTo>
                  <a:pt x="8743188" y="4188358"/>
                </a:lnTo>
                <a:lnTo>
                  <a:pt x="17507319" y="4188358"/>
                </a:lnTo>
                <a:lnTo>
                  <a:pt x="17515472" y="4186707"/>
                </a:lnTo>
                <a:lnTo>
                  <a:pt x="17522127" y="4182224"/>
                </a:lnTo>
                <a:lnTo>
                  <a:pt x="17526623" y="4175569"/>
                </a:lnTo>
                <a:lnTo>
                  <a:pt x="17528261" y="4167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50325" y="1400250"/>
            <a:ext cx="1864360" cy="467359"/>
          </a:xfrm>
          <a:custGeom>
            <a:avLst/>
            <a:gdLst/>
            <a:ahLst/>
            <a:cxnLst/>
            <a:rect l="l" t="t" r="r" b="b"/>
            <a:pathLst>
              <a:path w="1864360" h="467360">
                <a:moveTo>
                  <a:pt x="128666" y="74385"/>
                </a:moveTo>
                <a:lnTo>
                  <a:pt x="114593" y="74385"/>
                </a:lnTo>
                <a:lnTo>
                  <a:pt x="114593" y="126655"/>
                </a:lnTo>
                <a:lnTo>
                  <a:pt x="114153" y="141042"/>
                </a:lnTo>
                <a:lnTo>
                  <a:pt x="107556" y="184957"/>
                </a:lnTo>
                <a:lnTo>
                  <a:pt x="92761" y="227553"/>
                </a:lnTo>
                <a:lnTo>
                  <a:pt x="69987" y="267133"/>
                </a:lnTo>
                <a:lnTo>
                  <a:pt x="39202" y="301027"/>
                </a:lnTo>
                <a:lnTo>
                  <a:pt x="0" y="326189"/>
                </a:lnTo>
                <a:lnTo>
                  <a:pt x="37695" y="378962"/>
                </a:lnTo>
                <a:lnTo>
                  <a:pt x="81452" y="349811"/>
                </a:lnTo>
                <a:lnTo>
                  <a:pt x="116478" y="308849"/>
                </a:lnTo>
                <a:lnTo>
                  <a:pt x="142236" y="259562"/>
                </a:lnTo>
                <a:lnTo>
                  <a:pt x="148837" y="241249"/>
                </a:lnTo>
                <a:lnTo>
                  <a:pt x="146759" y="235846"/>
                </a:lnTo>
                <a:lnTo>
                  <a:pt x="141231" y="218412"/>
                </a:lnTo>
                <a:lnTo>
                  <a:pt x="130676" y="163722"/>
                </a:lnTo>
                <a:lnTo>
                  <a:pt x="128666" y="126655"/>
                </a:lnTo>
                <a:lnTo>
                  <a:pt x="128666" y="74385"/>
                </a:lnTo>
                <a:close/>
              </a:path>
              <a:path w="1864360" h="467360">
                <a:moveTo>
                  <a:pt x="181439" y="74385"/>
                </a:moveTo>
                <a:lnTo>
                  <a:pt x="167366" y="74385"/>
                </a:lnTo>
                <a:lnTo>
                  <a:pt x="167366" y="126655"/>
                </a:lnTo>
                <a:lnTo>
                  <a:pt x="166832" y="146006"/>
                </a:lnTo>
                <a:lnTo>
                  <a:pt x="162560" y="184706"/>
                </a:lnTo>
                <a:lnTo>
                  <a:pt x="154298" y="223124"/>
                </a:lnTo>
                <a:lnTo>
                  <a:pt x="148882" y="241249"/>
                </a:lnTo>
                <a:lnTo>
                  <a:pt x="148982" y="241626"/>
                </a:lnTo>
                <a:lnTo>
                  <a:pt x="169565" y="285069"/>
                </a:lnTo>
                <a:lnTo>
                  <a:pt x="201040" y="327194"/>
                </a:lnTo>
                <a:lnTo>
                  <a:pt x="241751" y="359235"/>
                </a:lnTo>
                <a:lnTo>
                  <a:pt x="257332" y="367402"/>
                </a:lnTo>
                <a:lnTo>
                  <a:pt x="294525" y="314126"/>
                </a:lnTo>
                <a:lnTo>
                  <a:pt x="280640" y="307121"/>
                </a:lnTo>
                <a:lnTo>
                  <a:pt x="267635" y="299174"/>
                </a:lnTo>
                <a:lnTo>
                  <a:pt x="234149" y="269614"/>
                </a:lnTo>
                <a:lnTo>
                  <a:pt x="209082" y="233710"/>
                </a:lnTo>
                <a:lnTo>
                  <a:pt x="192402" y="194130"/>
                </a:lnTo>
                <a:lnTo>
                  <a:pt x="183198" y="153168"/>
                </a:lnTo>
                <a:lnTo>
                  <a:pt x="181439" y="126655"/>
                </a:lnTo>
                <a:lnTo>
                  <a:pt x="181439" y="74385"/>
                </a:lnTo>
                <a:close/>
              </a:path>
              <a:path w="1864360" h="467360">
                <a:moveTo>
                  <a:pt x="167366" y="74385"/>
                </a:moveTo>
                <a:lnTo>
                  <a:pt x="128666" y="74385"/>
                </a:lnTo>
                <a:lnTo>
                  <a:pt x="128666" y="126655"/>
                </a:lnTo>
                <a:lnTo>
                  <a:pt x="133189" y="182162"/>
                </a:lnTo>
                <a:lnTo>
                  <a:pt x="146759" y="235846"/>
                </a:lnTo>
                <a:lnTo>
                  <a:pt x="148862" y="241316"/>
                </a:lnTo>
                <a:lnTo>
                  <a:pt x="154298" y="223124"/>
                </a:lnTo>
                <a:lnTo>
                  <a:pt x="162560" y="184706"/>
                </a:lnTo>
                <a:lnTo>
                  <a:pt x="166832" y="146006"/>
                </a:lnTo>
                <a:lnTo>
                  <a:pt x="167366" y="126655"/>
                </a:lnTo>
                <a:lnTo>
                  <a:pt x="167366" y="74385"/>
                </a:lnTo>
                <a:close/>
              </a:path>
              <a:path w="1864360" h="467360">
                <a:moveTo>
                  <a:pt x="273918" y="45234"/>
                </a:moveTo>
                <a:lnTo>
                  <a:pt x="18093" y="45234"/>
                </a:lnTo>
                <a:lnTo>
                  <a:pt x="18093" y="100520"/>
                </a:lnTo>
                <a:lnTo>
                  <a:pt x="114593" y="100520"/>
                </a:lnTo>
                <a:lnTo>
                  <a:pt x="114593" y="74385"/>
                </a:lnTo>
                <a:lnTo>
                  <a:pt x="273918" y="74385"/>
                </a:lnTo>
                <a:lnTo>
                  <a:pt x="273918" y="45234"/>
                </a:lnTo>
                <a:close/>
              </a:path>
              <a:path w="1864360" h="467360">
                <a:moveTo>
                  <a:pt x="273918" y="74385"/>
                </a:moveTo>
                <a:lnTo>
                  <a:pt x="181439" y="74385"/>
                </a:lnTo>
                <a:lnTo>
                  <a:pt x="181439" y="100520"/>
                </a:lnTo>
                <a:lnTo>
                  <a:pt x="273918" y="100520"/>
                </a:lnTo>
                <a:lnTo>
                  <a:pt x="273918" y="74385"/>
                </a:lnTo>
                <a:close/>
              </a:path>
              <a:path w="1864360" h="467360">
                <a:moveTo>
                  <a:pt x="374941" y="1005"/>
                </a:moveTo>
                <a:lnTo>
                  <a:pt x="307592" y="1005"/>
                </a:lnTo>
                <a:lnTo>
                  <a:pt x="307592" y="466415"/>
                </a:lnTo>
                <a:lnTo>
                  <a:pt x="374941" y="466415"/>
                </a:lnTo>
                <a:lnTo>
                  <a:pt x="374941" y="233207"/>
                </a:lnTo>
                <a:lnTo>
                  <a:pt x="360366" y="233207"/>
                </a:lnTo>
                <a:lnTo>
                  <a:pt x="360366" y="178423"/>
                </a:lnTo>
                <a:lnTo>
                  <a:pt x="374941" y="178423"/>
                </a:lnTo>
                <a:lnTo>
                  <a:pt x="374941" y="1005"/>
                </a:lnTo>
                <a:close/>
              </a:path>
              <a:path w="1864360" h="467360">
                <a:moveTo>
                  <a:pt x="374941" y="178423"/>
                </a:moveTo>
                <a:lnTo>
                  <a:pt x="360366" y="178423"/>
                </a:lnTo>
                <a:lnTo>
                  <a:pt x="360366" y="233207"/>
                </a:lnTo>
                <a:lnTo>
                  <a:pt x="374941" y="233207"/>
                </a:lnTo>
                <a:lnTo>
                  <a:pt x="374941" y="178423"/>
                </a:lnTo>
                <a:close/>
              </a:path>
              <a:path w="1864360" h="467360">
                <a:moveTo>
                  <a:pt x="442290" y="178423"/>
                </a:moveTo>
                <a:lnTo>
                  <a:pt x="374941" y="178423"/>
                </a:lnTo>
                <a:lnTo>
                  <a:pt x="374941" y="233207"/>
                </a:lnTo>
                <a:lnTo>
                  <a:pt x="442290" y="233207"/>
                </a:lnTo>
                <a:lnTo>
                  <a:pt x="442290" y="178423"/>
                </a:lnTo>
                <a:close/>
              </a:path>
              <a:path w="1864360" h="467360">
                <a:moveTo>
                  <a:pt x="569409" y="360868"/>
                </a:moveTo>
                <a:lnTo>
                  <a:pt x="462857" y="360868"/>
                </a:lnTo>
                <a:lnTo>
                  <a:pt x="462857" y="415149"/>
                </a:lnTo>
                <a:lnTo>
                  <a:pt x="884541" y="415149"/>
                </a:lnTo>
                <a:lnTo>
                  <a:pt x="884541" y="381977"/>
                </a:lnTo>
                <a:lnTo>
                  <a:pt x="569409" y="381977"/>
                </a:lnTo>
                <a:lnTo>
                  <a:pt x="569409" y="360868"/>
                </a:lnTo>
                <a:close/>
              </a:path>
              <a:path w="1864360" h="467360">
                <a:moveTo>
                  <a:pt x="635250" y="271907"/>
                </a:moveTo>
                <a:lnTo>
                  <a:pt x="569409" y="271907"/>
                </a:lnTo>
                <a:lnTo>
                  <a:pt x="569409" y="381977"/>
                </a:lnTo>
                <a:lnTo>
                  <a:pt x="635250" y="381977"/>
                </a:lnTo>
                <a:lnTo>
                  <a:pt x="635250" y="271907"/>
                </a:lnTo>
                <a:close/>
              </a:path>
              <a:path w="1864360" h="467360">
                <a:moveTo>
                  <a:pt x="716671" y="360868"/>
                </a:moveTo>
                <a:lnTo>
                  <a:pt x="635250" y="360868"/>
                </a:lnTo>
                <a:lnTo>
                  <a:pt x="635250" y="381977"/>
                </a:lnTo>
                <a:lnTo>
                  <a:pt x="884541" y="381977"/>
                </a:lnTo>
                <a:lnTo>
                  <a:pt x="884541" y="381475"/>
                </a:lnTo>
                <a:lnTo>
                  <a:pt x="716671" y="381475"/>
                </a:lnTo>
                <a:lnTo>
                  <a:pt x="716671" y="360868"/>
                </a:lnTo>
                <a:close/>
              </a:path>
              <a:path w="1864360" h="467360">
                <a:moveTo>
                  <a:pt x="782010" y="271907"/>
                </a:moveTo>
                <a:lnTo>
                  <a:pt x="716671" y="271907"/>
                </a:lnTo>
                <a:lnTo>
                  <a:pt x="716671" y="381475"/>
                </a:lnTo>
                <a:lnTo>
                  <a:pt x="782010" y="381475"/>
                </a:lnTo>
                <a:lnTo>
                  <a:pt x="782010" y="271907"/>
                </a:lnTo>
                <a:close/>
              </a:path>
              <a:path w="1864360" h="467360">
                <a:moveTo>
                  <a:pt x="884541" y="360868"/>
                </a:moveTo>
                <a:lnTo>
                  <a:pt x="782010" y="360868"/>
                </a:lnTo>
                <a:lnTo>
                  <a:pt x="782010" y="381475"/>
                </a:lnTo>
                <a:lnTo>
                  <a:pt x="884541" y="381475"/>
                </a:lnTo>
                <a:lnTo>
                  <a:pt x="884541" y="360868"/>
                </a:lnTo>
                <a:close/>
              </a:path>
              <a:path w="1864360" h="467360">
                <a:moveTo>
                  <a:pt x="836793" y="30658"/>
                </a:moveTo>
                <a:lnTo>
                  <a:pt x="510604" y="30658"/>
                </a:lnTo>
                <a:lnTo>
                  <a:pt x="510604" y="83934"/>
                </a:lnTo>
                <a:lnTo>
                  <a:pt x="770450" y="83934"/>
                </a:lnTo>
                <a:lnTo>
                  <a:pt x="770450" y="132687"/>
                </a:lnTo>
                <a:lnTo>
                  <a:pt x="511107" y="132687"/>
                </a:lnTo>
                <a:lnTo>
                  <a:pt x="511107" y="289499"/>
                </a:lnTo>
                <a:lnTo>
                  <a:pt x="569409" y="289499"/>
                </a:lnTo>
                <a:lnTo>
                  <a:pt x="569409" y="271907"/>
                </a:lnTo>
                <a:lnTo>
                  <a:pt x="847348" y="271907"/>
                </a:lnTo>
                <a:lnTo>
                  <a:pt x="847348" y="263866"/>
                </a:lnTo>
                <a:lnTo>
                  <a:pt x="577451" y="263866"/>
                </a:lnTo>
                <a:lnTo>
                  <a:pt x="577451" y="184957"/>
                </a:lnTo>
                <a:lnTo>
                  <a:pt x="836793" y="184957"/>
                </a:lnTo>
                <a:lnTo>
                  <a:pt x="836793" y="30658"/>
                </a:lnTo>
                <a:close/>
              </a:path>
              <a:path w="1864360" h="467360">
                <a:moveTo>
                  <a:pt x="716671" y="271907"/>
                </a:moveTo>
                <a:lnTo>
                  <a:pt x="635250" y="271907"/>
                </a:lnTo>
                <a:lnTo>
                  <a:pt x="635250" y="289499"/>
                </a:lnTo>
                <a:lnTo>
                  <a:pt x="716671" y="289499"/>
                </a:lnTo>
                <a:lnTo>
                  <a:pt x="716671" y="271907"/>
                </a:lnTo>
                <a:close/>
              </a:path>
              <a:path w="1864360" h="467360">
                <a:moveTo>
                  <a:pt x="847348" y="271907"/>
                </a:moveTo>
                <a:lnTo>
                  <a:pt x="782010" y="271907"/>
                </a:lnTo>
                <a:lnTo>
                  <a:pt x="782010" y="289499"/>
                </a:lnTo>
                <a:lnTo>
                  <a:pt x="847348" y="289499"/>
                </a:lnTo>
                <a:lnTo>
                  <a:pt x="847348" y="271907"/>
                </a:lnTo>
                <a:close/>
              </a:path>
              <a:path w="1864360" h="467360">
                <a:moveTo>
                  <a:pt x="847348" y="236223"/>
                </a:moveTo>
                <a:lnTo>
                  <a:pt x="577451" y="236223"/>
                </a:lnTo>
                <a:lnTo>
                  <a:pt x="577451" y="263866"/>
                </a:lnTo>
                <a:lnTo>
                  <a:pt x="847348" y="263866"/>
                </a:lnTo>
                <a:lnTo>
                  <a:pt x="847348" y="236223"/>
                </a:lnTo>
                <a:close/>
              </a:path>
              <a:path w="1864360" h="467360">
                <a:moveTo>
                  <a:pt x="1198349" y="275426"/>
                </a:moveTo>
                <a:lnTo>
                  <a:pt x="1069180" y="275426"/>
                </a:lnTo>
                <a:lnTo>
                  <a:pt x="1069180" y="323173"/>
                </a:lnTo>
                <a:lnTo>
                  <a:pt x="1325005" y="323173"/>
                </a:lnTo>
                <a:lnTo>
                  <a:pt x="1325005" y="345790"/>
                </a:lnTo>
                <a:lnTo>
                  <a:pt x="1069683" y="345790"/>
                </a:lnTo>
                <a:lnTo>
                  <a:pt x="1069683" y="463399"/>
                </a:lnTo>
                <a:lnTo>
                  <a:pt x="1403411" y="463399"/>
                </a:lnTo>
                <a:lnTo>
                  <a:pt x="1403411" y="434751"/>
                </a:lnTo>
                <a:lnTo>
                  <a:pt x="1136026" y="434751"/>
                </a:lnTo>
                <a:lnTo>
                  <a:pt x="1136026" y="390522"/>
                </a:lnTo>
                <a:lnTo>
                  <a:pt x="1390846" y="390522"/>
                </a:lnTo>
                <a:lnTo>
                  <a:pt x="1390846" y="304577"/>
                </a:lnTo>
                <a:lnTo>
                  <a:pt x="1198349" y="304577"/>
                </a:lnTo>
                <a:lnTo>
                  <a:pt x="1198349" y="275426"/>
                </a:lnTo>
                <a:close/>
              </a:path>
              <a:path w="1864360" h="467360">
                <a:moveTo>
                  <a:pt x="1403411" y="414647"/>
                </a:moveTo>
                <a:lnTo>
                  <a:pt x="1136026" y="414647"/>
                </a:lnTo>
                <a:lnTo>
                  <a:pt x="1136026" y="434751"/>
                </a:lnTo>
                <a:lnTo>
                  <a:pt x="1403411" y="434751"/>
                </a:lnTo>
                <a:lnTo>
                  <a:pt x="1403411" y="414647"/>
                </a:lnTo>
                <a:close/>
              </a:path>
              <a:path w="1864360" h="467360">
                <a:moveTo>
                  <a:pt x="1264693" y="237731"/>
                </a:moveTo>
                <a:lnTo>
                  <a:pt x="1198349" y="237731"/>
                </a:lnTo>
                <a:lnTo>
                  <a:pt x="1198349" y="304577"/>
                </a:lnTo>
                <a:lnTo>
                  <a:pt x="1264693" y="304577"/>
                </a:lnTo>
                <a:lnTo>
                  <a:pt x="1264693" y="237731"/>
                </a:lnTo>
                <a:close/>
              </a:path>
              <a:path w="1864360" h="467360">
                <a:moveTo>
                  <a:pt x="1390846" y="275426"/>
                </a:moveTo>
                <a:lnTo>
                  <a:pt x="1264693" y="275426"/>
                </a:lnTo>
                <a:lnTo>
                  <a:pt x="1264693" y="304577"/>
                </a:lnTo>
                <a:lnTo>
                  <a:pt x="1390846" y="304577"/>
                </a:lnTo>
                <a:lnTo>
                  <a:pt x="1390846" y="275426"/>
                </a:lnTo>
                <a:close/>
              </a:path>
              <a:path w="1864360" h="467360">
                <a:moveTo>
                  <a:pt x="1441106" y="198527"/>
                </a:moveTo>
                <a:lnTo>
                  <a:pt x="1022438" y="198527"/>
                </a:lnTo>
                <a:lnTo>
                  <a:pt x="1022438" y="247280"/>
                </a:lnTo>
                <a:lnTo>
                  <a:pt x="1198349" y="247280"/>
                </a:lnTo>
                <a:lnTo>
                  <a:pt x="1198349" y="237731"/>
                </a:lnTo>
                <a:lnTo>
                  <a:pt x="1441106" y="237731"/>
                </a:lnTo>
                <a:lnTo>
                  <a:pt x="1441106" y="198527"/>
                </a:lnTo>
                <a:close/>
              </a:path>
              <a:path w="1864360" h="467360">
                <a:moveTo>
                  <a:pt x="1441106" y="237731"/>
                </a:moveTo>
                <a:lnTo>
                  <a:pt x="1264693" y="237731"/>
                </a:lnTo>
                <a:lnTo>
                  <a:pt x="1264693" y="247280"/>
                </a:lnTo>
                <a:lnTo>
                  <a:pt x="1441106" y="247280"/>
                </a:lnTo>
                <a:lnTo>
                  <a:pt x="1441106" y="237731"/>
                </a:lnTo>
                <a:close/>
              </a:path>
              <a:path w="1864360" h="467360">
                <a:moveTo>
                  <a:pt x="1209909" y="59307"/>
                </a:moveTo>
                <a:lnTo>
                  <a:pt x="1193826" y="59307"/>
                </a:lnTo>
                <a:lnTo>
                  <a:pt x="1193826" y="76898"/>
                </a:lnTo>
                <a:lnTo>
                  <a:pt x="1190978" y="84772"/>
                </a:lnTo>
                <a:lnTo>
                  <a:pt x="1158141" y="113588"/>
                </a:lnTo>
                <a:lnTo>
                  <a:pt x="1110394" y="129168"/>
                </a:lnTo>
                <a:lnTo>
                  <a:pt x="1058563" y="135953"/>
                </a:lnTo>
                <a:lnTo>
                  <a:pt x="1038019" y="137210"/>
                </a:lnTo>
                <a:lnTo>
                  <a:pt x="1056615" y="186465"/>
                </a:lnTo>
                <a:lnTo>
                  <a:pt x="1101975" y="182319"/>
                </a:lnTo>
                <a:lnTo>
                  <a:pt x="1141555" y="174905"/>
                </a:lnTo>
                <a:lnTo>
                  <a:pt x="1189805" y="157471"/>
                </a:lnTo>
                <a:lnTo>
                  <a:pt x="1224485" y="133566"/>
                </a:lnTo>
                <a:lnTo>
                  <a:pt x="1231270" y="126257"/>
                </a:lnTo>
                <a:lnTo>
                  <a:pt x="1229511" y="124362"/>
                </a:lnTo>
                <a:lnTo>
                  <a:pt x="1222474" y="114593"/>
                </a:lnTo>
                <a:lnTo>
                  <a:pt x="1216977" y="104007"/>
                </a:lnTo>
                <a:lnTo>
                  <a:pt x="1213050" y="92855"/>
                </a:lnTo>
                <a:lnTo>
                  <a:pt x="1210694" y="81138"/>
                </a:lnTo>
                <a:lnTo>
                  <a:pt x="1209909" y="68856"/>
                </a:lnTo>
                <a:lnTo>
                  <a:pt x="1209909" y="59307"/>
                </a:lnTo>
                <a:close/>
              </a:path>
              <a:path w="1864360" h="467360">
                <a:moveTo>
                  <a:pt x="1268714" y="59307"/>
                </a:moveTo>
                <a:lnTo>
                  <a:pt x="1252630" y="59307"/>
                </a:lnTo>
                <a:lnTo>
                  <a:pt x="1252630" y="68856"/>
                </a:lnTo>
                <a:lnTo>
                  <a:pt x="1251845" y="81138"/>
                </a:lnTo>
                <a:lnTo>
                  <a:pt x="1233029" y="124362"/>
                </a:lnTo>
                <a:lnTo>
                  <a:pt x="1231270" y="126257"/>
                </a:lnTo>
                <a:lnTo>
                  <a:pt x="1238055" y="133566"/>
                </a:lnTo>
                <a:lnTo>
                  <a:pt x="1272734" y="157471"/>
                </a:lnTo>
                <a:lnTo>
                  <a:pt x="1320984" y="174905"/>
                </a:lnTo>
                <a:lnTo>
                  <a:pt x="1360564" y="182319"/>
                </a:lnTo>
                <a:lnTo>
                  <a:pt x="1405924" y="186465"/>
                </a:lnTo>
                <a:lnTo>
                  <a:pt x="1424520" y="137210"/>
                </a:lnTo>
                <a:lnTo>
                  <a:pt x="1404165" y="135953"/>
                </a:lnTo>
                <a:lnTo>
                  <a:pt x="1385317" y="134194"/>
                </a:lnTo>
                <a:lnTo>
                  <a:pt x="1338010" y="125744"/>
                </a:lnTo>
                <a:lnTo>
                  <a:pt x="1295226" y="108687"/>
                </a:lnTo>
                <a:lnTo>
                  <a:pt x="1268714" y="76898"/>
                </a:lnTo>
                <a:lnTo>
                  <a:pt x="1268714" y="59307"/>
                </a:lnTo>
                <a:close/>
              </a:path>
              <a:path w="1864360" h="467360">
                <a:moveTo>
                  <a:pt x="1252630" y="59307"/>
                </a:moveTo>
                <a:lnTo>
                  <a:pt x="1209909" y="59307"/>
                </a:lnTo>
                <a:lnTo>
                  <a:pt x="1209909" y="68856"/>
                </a:lnTo>
                <a:lnTo>
                  <a:pt x="1222474" y="114593"/>
                </a:lnTo>
                <a:lnTo>
                  <a:pt x="1231270" y="126257"/>
                </a:lnTo>
                <a:lnTo>
                  <a:pt x="1233029" y="124362"/>
                </a:lnTo>
                <a:lnTo>
                  <a:pt x="1251845" y="81138"/>
                </a:lnTo>
                <a:lnTo>
                  <a:pt x="1252630" y="68856"/>
                </a:lnTo>
                <a:lnTo>
                  <a:pt x="1252630" y="59307"/>
                </a:lnTo>
                <a:close/>
              </a:path>
              <a:path w="1864360" h="467360">
                <a:moveTo>
                  <a:pt x="1197847" y="36690"/>
                </a:moveTo>
                <a:lnTo>
                  <a:pt x="1061139" y="36690"/>
                </a:lnTo>
                <a:lnTo>
                  <a:pt x="1061139" y="85442"/>
                </a:lnTo>
                <a:lnTo>
                  <a:pt x="1190482" y="85442"/>
                </a:lnTo>
                <a:lnTo>
                  <a:pt x="1190978" y="84772"/>
                </a:lnTo>
                <a:lnTo>
                  <a:pt x="1193826" y="76898"/>
                </a:lnTo>
                <a:lnTo>
                  <a:pt x="1193826" y="59307"/>
                </a:lnTo>
                <a:lnTo>
                  <a:pt x="1401401" y="59307"/>
                </a:lnTo>
                <a:lnTo>
                  <a:pt x="1401401" y="56291"/>
                </a:lnTo>
                <a:lnTo>
                  <a:pt x="1197847" y="56291"/>
                </a:lnTo>
                <a:lnTo>
                  <a:pt x="1197847" y="36690"/>
                </a:lnTo>
                <a:close/>
              </a:path>
              <a:path w="1864360" h="467360">
                <a:moveTo>
                  <a:pt x="1401401" y="59307"/>
                </a:moveTo>
                <a:lnTo>
                  <a:pt x="1268714" y="59307"/>
                </a:lnTo>
                <a:lnTo>
                  <a:pt x="1268714" y="76898"/>
                </a:lnTo>
                <a:lnTo>
                  <a:pt x="1271394" y="84772"/>
                </a:lnTo>
                <a:lnTo>
                  <a:pt x="1271860" y="85442"/>
                </a:lnTo>
                <a:lnTo>
                  <a:pt x="1401401" y="85442"/>
                </a:lnTo>
                <a:lnTo>
                  <a:pt x="1401401" y="59307"/>
                </a:lnTo>
                <a:close/>
              </a:path>
              <a:path w="1864360" h="467360">
                <a:moveTo>
                  <a:pt x="1264693" y="502"/>
                </a:moveTo>
                <a:lnTo>
                  <a:pt x="1197847" y="502"/>
                </a:lnTo>
                <a:lnTo>
                  <a:pt x="1197847" y="56291"/>
                </a:lnTo>
                <a:lnTo>
                  <a:pt x="1264693" y="56291"/>
                </a:lnTo>
                <a:lnTo>
                  <a:pt x="1264693" y="502"/>
                </a:lnTo>
                <a:close/>
              </a:path>
              <a:path w="1864360" h="467360">
                <a:moveTo>
                  <a:pt x="1401401" y="36690"/>
                </a:moveTo>
                <a:lnTo>
                  <a:pt x="1264693" y="36690"/>
                </a:lnTo>
                <a:lnTo>
                  <a:pt x="1264693" y="56291"/>
                </a:lnTo>
                <a:lnTo>
                  <a:pt x="1401401" y="56291"/>
                </a:lnTo>
                <a:lnTo>
                  <a:pt x="1401401" y="36690"/>
                </a:lnTo>
                <a:close/>
              </a:path>
              <a:path w="1864360" h="467360">
                <a:moveTo>
                  <a:pt x="1864258" y="0"/>
                </a:moveTo>
                <a:lnTo>
                  <a:pt x="1797412" y="0"/>
                </a:lnTo>
                <a:lnTo>
                  <a:pt x="1797412" y="466917"/>
                </a:lnTo>
                <a:lnTo>
                  <a:pt x="1864258" y="466917"/>
                </a:lnTo>
                <a:lnTo>
                  <a:pt x="1864258" y="233207"/>
                </a:lnTo>
                <a:lnTo>
                  <a:pt x="1812490" y="233207"/>
                </a:lnTo>
                <a:lnTo>
                  <a:pt x="1812490" y="178926"/>
                </a:lnTo>
                <a:lnTo>
                  <a:pt x="1864258" y="178926"/>
                </a:lnTo>
                <a:lnTo>
                  <a:pt x="1864258" y="0"/>
                </a:lnTo>
                <a:close/>
              </a:path>
              <a:path w="1864360" h="467360">
                <a:moveTo>
                  <a:pt x="1595366" y="121629"/>
                </a:moveTo>
                <a:lnTo>
                  <a:pt x="1581293" y="121629"/>
                </a:lnTo>
                <a:lnTo>
                  <a:pt x="1581293" y="145754"/>
                </a:lnTo>
                <a:lnTo>
                  <a:pt x="1580853" y="158885"/>
                </a:lnTo>
                <a:lnTo>
                  <a:pt x="1574257" y="199030"/>
                </a:lnTo>
                <a:lnTo>
                  <a:pt x="1560498" y="238139"/>
                </a:lnTo>
                <a:lnTo>
                  <a:pt x="1538697" y="274420"/>
                </a:lnTo>
                <a:lnTo>
                  <a:pt x="1508698" y="305613"/>
                </a:lnTo>
                <a:lnTo>
                  <a:pt x="1470720" y="328702"/>
                </a:lnTo>
                <a:lnTo>
                  <a:pt x="1506405" y="380470"/>
                </a:lnTo>
                <a:lnTo>
                  <a:pt x="1549378" y="353423"/>
                </a:lnTo>
                <a:lnTo>
                  <a:pt x="1583680" y="315383"/>
                </a:lnTo>
                <a:lnTo>
                  <a:pt x="1608905" y="269394"/>
                </a:lnTo>
                <a:lnTo>
                  <a:pt x="1615102" y="253434"/>
                </a:lnTo>
                <a:lnTo>
                  <a:pt x="1613460" y="249416"/>
                </a:lnTo>
                <a:lnTo>
                  <a:pt x="1607931" y="232987"/>
                </a:lnTo>
                <a:lnTo>
                  <a:pt x="1597376" y="181188"/>
                </a:lnTo>
                <a:lnTo>
                  <a:pt x="1595366" y="145754"/>
                </a:lnTo>
                <a:lnTo>
                  <a:pt x="1595366" y="121629"/>
                </a:lnTo>
                <a:close/>
              </a:path>
              <a:path w="1864360" h="467360">
                <a:moveTo>
                  <a:pt x="1647637" y="121629"/>
                </a:moveTo>
                <a:lnTo>
                  <a:pt x="1633061" y="121629"/>
                </a:lnTo>
                <a:lnTo>
                  <a:pt x="1633061" y="145754"/>
                </a:lnTo>
                <a:lnTo>
                  <a:pt x="1632559" y="164036"/>
                </a:lnTo>
                <a:lnTo>
                  <a:pt x="1625019" y="218129"/>
                </a:lnTo>
                <a:lnTo>
                  <a:pt x="1615102" y="253434"/>
                </a:lnTo>
                <a:lnTo>
                  <a:pt x="1619993" y="265405"/>
                </a:lnTo>
                <a:lnTo>
                  <a:pt x="1645501" y="309854"/>
                </a:lnTo>
                <a:lnTo>
                  <a:pt x="1679803" y="346418"/>
                </a:lnTo>
                <a:lnTo>
                  <a:pt x="1723530" y="372428"/>
                </a:lnTo>
                <a:lnTo>
                  <a:pt x="1758209" y="321665"/>
                </a:lnTo>
                <a:lnTo>
                  <a:pt x="1744576" y="314943"/>
                </a:lnTo>
                <a:lnTo>
                  <a:pt x="1731822" y="307341"/>
                </a:lnTo>
                <a:lnTo>
                  <a:pt x="1699091" y="279447"/>
                </a:lnTo>
                <a:lnTo>
                  <a:pt x="1674777" y="246275"/>
                </a:lnTo>
                <a:lnTo>
                  <a:pt x="1658097" y="209239"/>
                </a:lnTo>
                <a:lnTo>
                  <a:pt x="1649270" y="170759"/>
                </a:lnTo>
                <a:lnTo>
                  <a:pt x="1647637" y="145754"/>
                </a:lnTo>
                <a:lnTo>
                  <a:pt x="1647637" y="121629"/>
                </a:lnTo>
                <a:close/>
              </a:path>
              <a:path w="1864360" h="467360">
                <a:moveTo>
                  <a:pt x="1633061" y="121629"/>
                </a:moveTo>
                <a:lnTo>
                  <a:pt x="1595366" y="121629"/>
                </a:lnTo>
                <a:lnTo>
                  <a:pt x="1595366" y="145754"/>
                </a:lnTo>
                <a:lnTo>
                  <a:pt x="1599889" y="198716"/>
                </a:lnTo>
                <a:lnTo>
                  <a:pt x="1613460" y="249416"/>
                </a:lnTo>
                <a:lnTo>
                  <a:pt x="1615102" y="253434"/>
                </a:lnTo>
                <a:lnTo>
                  <a:pt x="1615344" y="252809"/>
                </a:lnTo>
                <a:lnTo>
                  <a:pt x="1628538" y="200224"/>
                </a:lnTo>
                <a:lnTo>
                  <a:pt x="1633061" y="145754"/>
                </a:lnTo>
                <a:lnTo>
                  <a:pt x="1633061" y="121629"/>
                </a:lnTo>
                <a:close/>
              </a:path>
              <a:path w="1864360" h="467360">
                <a:moveTo>
                  <a:pt x="1797412" y="178926"/>
                </a:moveTo>
                <a:lnTo>
                  <a:pt x="1714985" y="178926"/>
                </a:lnTo>
                <a:lnTo>
                  <a:pt x="1714985" y="233207"/>
                </a:lnTo>
                <a:lnTo>
                  <a:pt x="1797412" y="233207"/>
                </a:lnTo>
                <a:lnTo>
                  <a:pt x="1797412" y="178926"/>
                </a:lnTo>
                <a:close/>
              </a:path>
              <a:path w="1864360" h="467360">
                <a:moveTo>
                  <a:pt x="1864258" y="178926"/>
                </a:moveTo>
                <a:lnTo>
                  <a:pt x="1812490" y="178926"/>
                </a:lnTo>
                <a:lnTo>
                  <a:pt x="1812490" y="233207"/>
                </a:lnTo>
                <a:lnTo>
                  <a:pt x="1864258" y="233207"/>
                </a:lnTo>
                <a:lnTo>
                  <a:pt x="1864258" y="178926"/>
                </a:lnTo>
                <a:close/>
              </a:path>
              <a:path w="1864360" h="467360">
                <a:moveTo>
                  <a:pt x="1580790" y="76395"/>
                </a:moveTo>
                <a:lnTo>
                  <a:pt x="1486301" y="76395"/>
                </a:lnTo>
                <a:lnTo>
                  <a:pt x="1486301" y="129168"/>
                </a:lnTo>
                <a:lnTo>
                  <a:pt x="1581293" y="129168"/>
                </a:lnTo>
                <a:lnTo>
                  <a:pt x="1581293" y="121629"/>
                </a:lnTo>
                <a:lnTo>
                  <a:pt x="1740115" y="121629"/>
                </a:lnTo>
                <a:lnTo>
                  <a:pt x="1740115" y="104038"/>
                </a:lnTo>
                <a:lnTo>
                  <a:pt x="1580790" y="104038"/>
                </a:lnTo>
                <a:lnTo>
                  <a:pt x="1580790" y="76395"/>
                </a:lnTo>
                <a:close/>
              </a:path>
              <a:path w="1864360" h="467360">
                <a:moveTo>
                  <a:pt x="1740115" y="121629"/>
                </a:moveTo>
                <a:lnTo>
                  <a:pt x="1647637" y="121629"/>
                </a:lnTo>
                <a:lnTo>
                  <a:pt x="1647637" y="129168"/>
                </a:lnTo>
                <a:lnTo>
                  <a:pt x="1740115" y="129168"/>
                </a:lnTo>
                <a:lnTo>
                  <a:pt x="1740115" y="121629"/>
                </a:lnTo>
                <a:close/>
              </a:path>
              <a:path w="1864360" h="467360">
                <a:moveTo>
                  <a:pt x="1647637" y="11559"/>
                </a:moveTo>
                <a:lnTo>
                  <a:pt x="1580790" y="11559"/>
                </a:lnTo>
                <a:lnTo>
                  <a:pt x="1580790" y="104038"/>
                </a:lnTo>
                <a:lnTo>
                  <a:pt x="1647637" y="104038"/>
                </a:lnTo>
                <a:lnTo>
                  <a:pt x="1647637" y="11559"/>
                </a:lnTo>
                <a:close/>
              </a:path>
              <a:path w="1864360" h="467360">
                <a:moveTo>
                  <a:pt x="1740115" y="76395"/>
                </a:moveTo>
                <a:lnTo>
                  <a:pt x="1647637" y="76395"/>
                </a:lnTo>
                <a:lnTo>
                  <a:pt x="1647637" y="104038"/>
                </a:lnTo>
                <a:lnTo>
                  <a:pt x="1740115" y="104038"/>
                </a:lnTo>
                <a:lnTo>
                  <a:pt x="1740115" y="76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66" y="2757277"/>
            <a:ext cx="14994010" cy="313194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041069" y="4892283"/>
            <a:ext cx="2048510" cy="801370"/>
          </a:xfrm>
          <a:custGeom>
            <a:avLst/>
            <a:gdLst/>
            <a:ahLst/>
            <a:cxnLst/>
            <a:rect l="l" t="t" r="r" b="b"/>
            <a:pathLst>
              <a:path w="2048509" h="801370">
                <a:moveTo>
                  <a:pt x="568317" y="669051"/>
                </a:moveTo>
                <a:lnTo>
                  <a:pt x="553380" y="682533"/>
                </a:lnTo>
                <a:lnTo>
                  <a:pt x="516524" y="707141"/>
                </a:lnTo>
                <a:lnTo>
                  <a:pt x="476588" y="726350"/>
                </a:lnTo>
                <a:lnTo>
                  <a:pt x="470272" y="728397"/>
                </a:lnTo>
                <a:lnTo>
                  <a:pt x="529374" y="801022"/>
                </a:lnTo>
                <a:lnTo>
                  <a:pt x="673587" y="801022"/>
                </a:lnTo>
                <a:lnTo>
                  <a:pt x="568317" y="669051"/>
                </a:lnTo>
                <a:close/>
              </a:path>
              <a:path w="2048509" h="801370">
                <a:moveTo>
                  <a:pt x="342326" y="0"/>
                </a:moveTo>
                <a:lnTo>
                  <a:pt x="294850" y="2766"/>
                </a:lnTo>
                <a:lnTo>
                  <a:pt x="249873" y="11065"/>
                </a:lnTo>
                <a:lnTo>
                  <a:pt x="207394" y="24898"/>
                </a:lnTo>
                <a:lnTo>
                  <a:pt x="167414" y="44263"/>
                </a:lnTo>
                <a:lnTo>
                  <a:pt x="130714" y="68715"/>
                </a:lnTo>
                <a:lnTo>
                  <a:pt x="98075" y="98164"/>
                </a:lnTo>
                <a:lnTo>
                  <a:pt x="69495" y="132611"/>
                </a:lnTo>
                <a:lnTo>
                  <a:pt x="44977" y="172055"/>
                </a:lnTo>
                <a:lnTo>
                  <a:pt x="25299" y="216229"/>
                </a:lnTo>
                <a:lnTo>
                  <a:pt x="11244" y="264865"/>
                </a:lnTo>
                <a:lnTo>
                  <a:pt x="2811" y="317963"/>
                </a:lnTo>
                <a:lnTo>
                  <a:pt x="0" y="375524"/>
                </a:lnTo>
                <a:lnTo>
                  <a:pt x="2811" y="432927"/>
                </a:lnTo>
                <a:lnTo>
                  <a:pt x="11244" y="485914"/>
                </a:lnTo>
                <a:lnTo>
                  <a:pt x="25299" y="534483"/>
                </a:lnTo>
                <a:lnTo>
                  <a:pt x="44977" y="578635"/>
                </a:lnTo>
                <a:lnTo>
                  <a:pt x="69495" y="618102"/>
                </a:lnTo>
                <a:lnTo>
                  <a:pt x="98075" y="652615"/>
                </a:lnTo>
                <a:lnTo>
                  <a:pt x="130714" y="682176"/>
                </a:lnTo>
                <a:lnTo>
                  <a:pt x="167414" y="706784"/>
                </a:lnTo>
                <a:lnTo>
                  <a:pt x="207394" y="726149"/>
                </a:lnTo>
                <a:lnTo>
                  <a:pt x="249873" y="739982"/>
                </a:lnTo>
                <a:lnTo>
                  <a:pt x="294850" y="748281"/>
                </a:lnTo>
                <a:lnTo>
                  <a:pt x="342326" y="751048"/>
                </a:lnTo>
                <a:lnTo>
                  <a:pt x="389490" y="748303"/>
                </a:lnTo>
                <a:lnTo>
                  <a:pt x="434244" y="740071"/>
                </a:lnTo>
                <a:lnTo>
                  <a:pt x="470272" y="728397"/>
                </a:lnTo>
                <a:lnTo>
                  <a:pt x="445131" y="697503"/>
                </a:lnTo>
                <a:lnTo>
                  <a:pt x="401939" y="636106"/>
                </a:lnTo>
                <a:lnTo>
                  <a:pt x="385426" y="614331"/>
                </a:lnTo>
                <a:lnTo>
                  <a:pt x="342326" y="614331"/>
                </a:lnTo>
                <a:lnTo>
                  <a:pt x="315197" y="612613"/>
                </a:lnTo>
                <a:lnTo>
                  <a:pt x="266293" y="598870"/>
                </a:lnTo>
                <a:lnTo>
                  <a:pt x="224796" y="571496"/>
                </a:lnTo>
                <a:lnTo>
                  <a:pt x="192313" y="531159"/>
                </a:lnTo>
                <a:lnTo>
                  <a:pt x="169557" y="478061"/>
                </a:lnTo>
                <a:lnTo>
                  <a:pt x="158134" y="412737"/>
                </a:lnTo>
                <a:lnTo>
                  <a:pt x="156706" y="375524"/>
                </a:lnTo>
                <a:lnTo>
                  <a:pt x="158134" y="338310"/>
                </a:lnTo>
                <a:lnTo>
                  <a:pt x="169557" y="272986"/>
                </a:lnTo>
                <a:lnTo>
                  <a:pt x="192313" y="219888"/>
                </a:lnTo>
                <a:lnTo>
                  <a:pt x="224796" y="179551"/>
                </a:lnTo>
                <a:lnTo>
                  <a:pt x="266293" y="152177"/>
                </a:lnTo>
                <a:lnTo>
                  <a:pt x="315197" y="138434"/>
                </a:lnTo>
                <a:lnTo>
                  <a:pt x="342326" y="136716"/>
                </a:lnTo>
                <a:lnTo>
                  <a:pt x="617331" y="136716"/>
                </a:lnTo>
                <a:lnTo>
                  <a:pt x="614777" y="132611"/>
                </a:lnTo>
                <a:lnTo>
                  <a:pt x="586131" y="98164"/>
                </a:lnTo>
                <a:lnTo>
                  <a:pt x="553380" y="68715"/>
                </a:lnTo>
                <a:lnTo>
                  <a:pt x="516524" y="44263"/>
                </a:lnTo>
                <a:lnTo>
                  <a:pt x="476588" y="24898"/>
                </a:lnTo>
                <a:lnTo>
                  <a:pt x="434244" y="11065"/>
                </a:lnTo>
                <a:lnTo>
                  <a:pt x="389490" y="2766"/>
                </a:lnTo>
                <a:lnTo>
                  <a:pt x="342326" y="0"/>
                </a:lnTo>
                <a:close/>
              </a:path>
              <a:path w="2048509" h="801370">
                <a:moveTo>
                  <a:pt x="474062" y="556261"/>
                </a:moveTo>
                <a:lnTo>
                  <a:pt x="440134" y="586845"/>
                </a:lnTo>
                <a:lnTo>
                  <a:pt x="394799" y="607460"/>
                </a:lnTo>
                <a:lnTo>
                  <a:pt x="382163" y="610029"/>
                </a:lnTo>
                <a:lnTo>
                  <a:pt x="401939" y="636106"/>
                </a:lnTo>
                <a:lnTo>
                  <a:pt x="445131" y="697503"/>
                </a:lnTo>
                <a:lnTo>
                  <a:pt x="470272" y="728397"/>
                </a:lnTo>
                <a:lnTo>
                  <a:pt x="476588" y="726350"/>
                </a:lnTo>
                <a:lnTo>
                  <a:pt x="516524" y="707141"/>
                </a:lnTo>
                <a:lnTo>
                  <a:pt x="553380" y="682533"/>
                </a:lnTo>
                <a:lnTo>
                  <a:pt x="568317" y="669051"/>
                </a:lnTo>
                <a:lnTo>
                  <a:pt x="551149" y="647529"/>
                </a:lnTo>
                <a:lnTo>
                  <a:pt x="486181" y="571853"/>
                </a:lnTo>
                <a:lnTo>
                  <a:pt x="474062" y="556261"/>
                </a:lnTo>
                <a:close/>
              </a:path>
              <a:path w="2048509" h="801370">
                <a:moveTo>
                  <a:pt x="617331" y="136716"/>
                </a:moveTo>
                <a:lnTo>
                  <a:pt x="342326" y="136716"/>
                </a:lnTo>
                <a:lnTo>
                  <a:pt x="369455" y="138434"/>
                </a:lnTo>
                <a:lnTo>
                  <a:pt x="394799" y="143587"/>
                </a:lnTo>
                <a:lnTo>
                  <a:pt x="440134" y="164202"/>
                </a:lnTo>
                <a:lnTo>
                  <a:pt x="477169" y="198113"/>
                </a:lnTo>
                <a:lnTo>
                  <a:pt x="504744" y="244875"/>
                </a:lnTo>
                <a:lnTo>
                  <a:pt x="522146" y="304131"/>
                </a:lnTo>
                <a:lnTo>
                  <a:pt x="527946" y="375524"/>
                </a:lnTo>
                <a:lnTo>
                  <a:pt x="526496" y="412737"/>
                </a:lnTo>
                <a:lnTo>
                  <a:pt x="514895" y="478061"/>
                </a:lnTo>
                <a:lnTo>
                  <a:pt x="492139" y="531159"/>
                </a:lnTo>
                <a:lnTo>
                  <a:pt x="474062" y="556261"/>
                </a:lnTo>
                <a:lnTo>
                  <a:pt x="486181" y="571853"/>
                </a:lnTo>
                <a:lnTo>
                  <a:pt x="551149" y="647529"/>
                </a:lnTo>
                <a:lnTo>
                  <a:pt x="568317" y="669051"/>
                </a:lnTo>
                <a:lnTo>
                  <a:pt x="586131" y="652972"/>
                </a:lnTo>
                <a:lnTo>
                  <a:pt x="614777" y="618458"/>
                </a:lnTo>
                <a:lnTo>
                  <a:pt x="639318" y="578992"/>
                </a:lnTo>
                <a:lnTo>
                  <a:pt x="659152" y="534818"/>
                </a:lnTo>
                <a:lnTo>
                  <a:pt x="673319" y="486182"/>
                </a:lnTo>
                <a:lnTo>
                  <a:pt x="681819" y="433084"/>
                </a:lnTo>
                <a:lnTo>
                  <a:pt x="684653" y="375524"/>
                </a:lnTo>
                <a:lnTo>
                  <a:pt x="681819" y="317963"/>
                </a:lnTo>
                <a:lnTo>
                  <a:pt x="673319" y="264865"/>
                </a:lnTo>
                <a:lnTo>
                  <a:pt x="659152" y="216229"/>
                </a:lnTo>
                <a:lnTo>
                  <a:pt x="639318" y="172055"/>
                </a:lnTo>
                <a:lnTo>
                  <a:pt x="617331" y="136716"/>
                </a:lnTo>
                <a:close/>
              </a:path>
              <a:path w="2048509" h="801370">
                <a:moveTo>
                  <a:pt x="382163" y="610029"/>
                </a:moveTo>
                <a:lnTo>
                  <a:pt x="369455" y="612613"/>
                </a:lnTo>
                <a:lnTo>
                  <a:pt x="342326" y="614331"/>
                </a:lnTo>
                <a:lnTo>
                  <a:pt x="385426" y="614331"/>
                </a:lnTo>
                <a:lnTo>
                  <a:pt x="382163" y="610029"/>
                </a:lnTo>
                <a:close/>
              </a:path>
              <a:path w="2048509" h="801370">
                <a:moveTo>
                  <a:pt x="420143" y="486896"/>
                </a:moveTo>
                <a:lnTo>
                  <a:pt x="288782" y="486896"/>
                </a:lnTo>
                <a:lnTo>
                  <a:pt x="382163" y="610029"/>
                </a:lnTo>
                <a:lnTo>
                  <a:pt x="440134" y="586845"/>
                </a:lnTo>
                <a:lnTo>
                  <a:pt x="474062" y="556261"/>
                </a:lnTo>
                <a:lnTo>
                  <a:pt x="420143" y="486896"/>
                </a:lnTo>
                <a:close/>
              </a:path>
              <a:path w="2048509" h="801370">
                <a:moveTo>
                  <a:pt x="921115" y="192759"/>
                </a:moveTo>
                <a:lnTo>
                  <a:pt x="776189" y="192759"/>
                </a:lnTo>
                <a:lnTo>
                  <a:pt x="776189" y="741053"/>
                </a:lnTo>
                <a:lnTo>
                  <a:pt x="928254" y="741053"/>
                </a:lnTo>
                <a:lnTo>
                  <a:pt x="928254" y="424070"/>
                </a:lnTo>
                <a:lnTo>
                  <a:pt x="929214" y="407048"/>
                </a:lnTo>
                <a:lnTo>
                  <a:pt x="941462" y="363744"/>
                </a:lnTo>
                <a:lnTo>
                  <a:pt x="966962" y="332510"/>
                </a:lnTo>
                <a:lnTo>
                  <a:pt x="1003217" y="315286"/>
                </a:lnTo>
                <a:lnTo>
                  <a:pt x="1032130" y="311984"/>
                </a:lnTo>
                <a:lnTo>
                  <a:pt x="1270026" y="311984"/>
                </a:lnTo>
                <a:lnTo>
                  <a:pt x="1268394" y="306139"/>
                </a:lnTo>
                <a:lnTo>
                  <a:pt x="1261288" y="289496"/>
                </a:lnTo>
                <a:lnTo>
                  <a:pt x="921115" y="289496"/>
                </a:lnTo>
                <a:lnTo>
                  <a:pt x="921115" y="192759"/>
                </a:lnTo>
                <a:close/>
              </a:path>
              <a:path w="2048509" h="801370">
                <a:moveTo>
                  <a:pt x="1270026" y="311984"/>
                </a:moveTo>
                <a:lnTo>
                  <a:pt x="1032130" y="311984"/>
                </a:lnTo>
                <a:lnTo>
                  <a:pt x="1053749" y="313769"/>
                </a:lnTo>
                <a:lnTo>
                  <a:pt x="1072913" y="319124"/>
                </a:lnTo>
                <a:lnTo>
                  <a:pt x="1115258" y="356024"/>
                </a:lnTo>
                <a:lnTo>
                  <a:pt x="1128108" y="395290"/>
                </a:lnTo>
                <a:lnTo>
                  <a:pt x="1129581" y="419073"/>
                </a:lnTo>
                <a:lnTo>
                  <a:pt x="1129581" y="741053"/>
                </a:lnTo>
                <a:lnTo>
                  <a:pt x="1281647" y="741053"/>
                </a:lnTo>
                <a:lnTo>
                  <a:pt x="1281617" y="391319"/>
                </a:lnTo>
                <a:lnTo>
                  <a:pt x="1280174" y="361111"/>
                </a:lnTo>
                <a:lnTo>
                  <a:pt x="1275757" y="332510"/>
                </a:lnTo>
                <a:lnTo>
                  <a:pt x="1270026" y="311984"/>
                </a:lnTo>
                <a:close/>
              </a:path>
              <a:path w="2048509" h="801370">
                <a:moveTo>
                  <a:pt x="1092457" y="185620"/>
                </a:moveTo>
                <a:lnTo>
                  <a:pt x="1035968" y="192670"/>
                </a:lnTo>
                <a:lnTo>
                  <a:pt x="988581" y="213820"/>
                </a:lnTo>
                <a:lnTo>
                  <a:pt x="951903" y="246660"/>
                </a:lnTo>
                <a:lnTo>
                  <a:pt x="927540" y="289496"/>
                </a:lnTo>
                <a:lnTo>
                  <a:pt x="1261288" y="289496"/>
                </a:lnTo>
                <a:lnTo>
                  <a:pt x="1229798" y="240949"/>
                </a:lnTo>
                <a:lnTo>
                  <a:pt x="1192049" y="210607"/>
                </a:lnTo>
                <a:lnTo>
                  <a:pt x="1145912" y="191867"/>
                </a:lnTo>
                <a:lnTo>
                  <a:pt x="1092457" y="185620"/>
                </a:lnTo>
                <a:close/>
              </a:path>
              <a:path w="2048509" h="801370">
                <a:moveTo>
                  <a:pt x="1796182" y="9994"/>
                </a:moveTo>
                <a:lnTo>
                  <a:pt x="1596997" y="9994"/>
                </a:lnTo>
                <a:lnTo>
                  <a:pt x="1344625" y="741053"/>
                </a:lnTo>
                <a:lnTo>
                  <a:pt x="1510256" y="741053"/>
                </a:lnTo>
                <a:lnTo>
                  <a:pt x="1564486" y="574351"/>
                </a:lnTo>
                <a:lnTo>
                  <a:pt x="1499904" y="574351"/>
                </a:lnTo>
                <a:lnTo>
                  <a:pt x="1499904" y="453698"/>
                </a:lnTo>
                <a:lnTo>
                  <a:pt x="1603737" y="453698"/>
                </a:lnTo>
                <a:lnTo>
                  <a:pt x="1693734" y="177053"/>
                </a:lnTo>
                <a:lnTo>
                  <a:pt x="1853772" y="177053"/>
                </a:lnTo>
                <a:lnTo>
                  <a:pt x="1796182" y="9994"/>
                </a:lnTo>
                <a:close/>
              </a:path>
              <a:path w="2048509" h="801370">
                <a:moveTo>
                  <a:pt x="1853772" y="177053"/>
                </a:moveTo>
                <a:lnTo>
                  <a:pt x="1699445" y="177053"/>
                </a:lnTo>
                <a:lnTo>
                  <a:pt x="1882567" y="741053"/>
                </a:lnTo>
                <a:lnTo>
                  <a:pt x="2048197" y="741053"/>
                </a:lnTo>
                <a:lnTo>
                  <a:pt x="1990731" y="574351"/>
                </a:lnTo>
                <a:lnTo>
                  <a:pt x="1891134" y="574351"/>
                </a:lnTo>
                <a:lnTo>
                  <a:pt x="1891134" y="453698"/>
                </a:lnTo>
                <a:lnTo>
                  <a:pt x="1949139" y="453698"/>
                </a:lnTo>
                <a:lnTo>
                  <a:pt x="1853772" y="177053"/>
                </a:lnTo>
                <a:close/>
              </a:path>
              <a:path w="2048509" h="801370">
                <a:moveTo>
                  <a:pt x="1603737" y="453698"/>
                </a:moveTo>
                <a:lnTo>
                  <a:pt x="1499904" y="453698"/>
                </a:lnTo>
                <a:lnTo>
                  <a:pt x="1499904" y="574351"/>
                </a:lnTo>
                <a:lnTo>
                  <a:pt x="1564486" y="574351"/>
                </a:lnTo>
                <a:lnTo>
                  <a:pt x="1603737" y="453698"/>
                </a:lnTo>
                <a:close/>
              </a:path>
              <a:path w="2048509" h="801370">
                <a:moveTo>
                  <a:pt x="1789268" y="453698"/>
                </a:moveTo>
                <a:lnTo>
                  <a:pt x="1603737" y="453698"/>
                </a:lnTo>
                <a:lnTo>
                  <a:pt x="1564486" y="574351"/>
                </a:lnTo>
                <a:lnTo>
                  <a:pt x="1828442" y="574351"/>
                </a:lnTo>
                <a:lnTo>
                  <a:pt x="1789268" y="453698"/>
                </a:lnTo>
                <a:close/>
              </a:path>
              <a:path w="2048509" h="801370">
                <a:moveTo>
                  <a:pt x="1949139" y="453698"/>
                </a:moveTo>
                <a:lnTo>
                  <a:pt x="1891134" y="453698"/>
                </a:lnTo>
                <a:lnTo>
                  <a:pt x="1891134" y="574351"/>
                </a:lnTo>
                <a:lnTo>
                  <a:pt x="1990731" y="574351"/>
                </a:lnTo>
                <a:lnTo>
                  <a:pt x="1949139" y="453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2380" y="6208606"/>
            <a:ext cx="6036784" cy="344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042" y="1456404"/>
            <a:ext cx="3143773" cy="3708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054" y="2751706"/>
            <a:ext cx="11616894" cy="3501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2140" y="7704435"/>
            <a:ext cx="12055434" cy="91519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869131" y="3649177"/>
            <a:ext cx="2895600" cy="3073400"/>
            <a:chOff x="1869131" y="3649177"/>
            <a:chExt cx="2895600" cy="307340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131" y="3649177"/>
              <a:ext cx="2761500" cy="30285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12455" y="3999878"/>
              <a:ext cx="1151890" cy="2722880"/>
            </a:xfrm>
            <a:custGeom>
              <a:avLst/>
              <a:gdLst/>
              <a:ahLst/>
              <a:cxnLst/>
              <a:rect l="l" t="t" r="r" b="b"/>
              <a:pathLst>
                <a:path w="1151889" h="2722879">
                  <a:moveTo>
                    <a:pt x="1047088" y="2680546"/>
                  </a:moveTo>
                  <a:lnTo>
                    <a:pt x="104708" y="2680546"/>
                  </a:lnTo>
                  <a:lnTo>
                    <a:pt x="104708" y="2722430"/>
                  </a:lnTo>
                  <a:lnTo>
                    <a:pt x="1047088" y="2722430"/>
                  </a:lnTo>
                  <a:lnTo>
                    <a:pt x="1047088" y="2680546"/>
                  </a:lnTo>
                  <a:close/>
                </a:path>
                <a:path w="1151889" h="2722879">
                  <a:moveTo>
                    <a:pt x="1047088" y="0"/>
                  </a:moveTo>
                  <a:lnTo>
                    <a:pt x="1047088" y="41883"/>
                  </a:lnTo>
                  <a:lnTo>
                    <a:pt x="1071542" y="46820"/>
                  </a:lnTo>
                  <a:lnTo>
                    <a:pt x="1091512" y="60284"/>
                  </a:lnTo>
                  <a:lnTo>
                    <a:pt x="1104976" y="80254"/>
                  </a:lnTo>
                  <a:lnTo>
                    <a:pt x="1109913" y="104708"/>
                  </a:lnTo>
                  <a:lnTo>
                    <a:pt x="1109913" y="2617721"/>
                  </a:lnTo>
                  <a:lnTo>
                    <a:pt x="1104976" y="2642175"/>
                  </a:lnTo>
                  <a:lnTo>
                    <a:pt x="1091512" y="2662145"/>
                  </a:lnTo>
                  <a:lnTo>
                    <a:pt x="1071542" y="2675609"/>
                  </a:lnTo>
                  <a:lnTo>
                    <a:pt x="1047088" y="2680546"/>
                  </a:lnTo>
                  <a:lnTo>
                    <a:pt x="1047088" y="2722430"/>
                  </a:lnTo>
                  <a:lnTo>
                    <a:pt x="1087845" y="2714201"/>
                  </a:lnTo>
                  <a:lnTo>
                    <a:pt x="1121128" y="2691761"/>
                  </a:lnTo>
                  <a:lnTo>
                    <a:pt x="1143568" y="2658478"/>
                  </a:lnTo>
                  <a:lnTo>
                    <a:pt x="1151797" y="2617721"/>
                  </a:lnTo>
                  <a:lnTo>
                    <a:pt x="1151797" y="104708"/>
                  </a:lnTo>
                  <a:lnTo>
                    <a:pt x="1143568" y="63951"/>
                  </a:lnTo>
                  <a:lnTo>
                    <a:pt x="1121128" y="30668"/>
                  </a:lnTo>
                  <a:lnTo>
                    <a:pt x="1087845" y="8228"/>
                  </a:lnTo>
                  <a:lnTo>
                    <a:pt x="1047088" y="0"/>
                  </a:lnTo>
                  <a:close/>
                </a:path>
                <a:path w="1151889" h="2722879">
                  <a:moveTo>
                    <a:pt x="41883" y="104708"/>
                  </a:moveTo>
                  <a:lnTo>
                    <a:pt x="0" y="104708"/>
                  </a:lnTo>
                  <a:lnTo>
                    <a:pt x="0" y="2617721"/>
                  </a:lnTo>
                  <a:lnTo>
                    <a:pt x="8228" y="2658478"/>
                  </a:lnTo>
                  <a:lnTo>
                    <a:pt x="30668" y="2691761"/>
                  </a:lnTo>
                  <a:lnTo>
                    <a:pt x="63951" y="2714201"/>
                  </a:lnTo>
                  <a:lnTo>
                    <a:pt x="104708" y="2722430"/>
                  </a:lnTo>
                  <a:lnTo>
                    <a:pt x="104708" y="2680546"/>
                  </a:lnTo>
                  <a:lnTo>
                    <a:pt x="80254" y="2675609"/>
                  </a:lnTo>
                  <a:lnTo>
                    <a:pt x="60284" y="2662145"/>
                  </a:lnTo>
                  <a:lnTo>
                    <a:pt x="46820" y="2642175"/>
                  </a:lnTo>
                  <a:lnTo>
                    <a:pt x="41883" y="2617721"/>
                  </a:lnTo>
                  <a:lnTo>
                    <a:pt x="41883" y="104708"/>
                  </a:lnTo>
                  <a:close/>
                </a:path>
                <a:path w="1151889" h="2722879">
                  <a:moveTo>
                    <a:pt x="104708" y="0"/>
                  </a:moveTo>
                  <a:lnTo>
                    <a:pt x="63951" y="8228"/>
                  </a:lnTo>
                  <a:lnTo>
                    <a:pt x="30668" y="30668"/>
                  </a:lnTo>
                  <a:lnTo>
                    <a:pt x="8228" y="63951"/>
                  </a:lnTo>
                  <a:lnTo>
                    <a:pt x="0" y="104708"/>
                  </a:lnTo>
                  <a:lnTo>
                    <a:pt x="41883" y="104708"/>
                  </a:lnTo>
                  <a:lnTo>
                    <a:pt x="46820" y="80254"/>
                  </a:lnTo>
                  <a:lnTo>
                    <a:pt x="60284" y="60284"/>
                  </a:lnTo>
                  <a:lnTo>
                    <a:pt x="80254" y="46820"/>
                  </a:lnTo>
                  <a:lnTo>
                    <a:pt x="104708" y="41883"/>
                  </a:lnTo>
                  <a:lnTo>
                    <a:pt x="104708" y="0"/>
                  </a:lnTo>
                  <a:close/>
                </a:path>
                <a:path w="1151889" h="2722879">
                  <a:moveTo>
                    <a:pt x="1047088" y="0"/>
                  </a:moveTo>
                  <a:lnTo>
                    <a:pt x="104708" y="0"/>
                  </a:lnTo>
                  <a:lnTo>
                    <a:pt x="104708" y="41883"/>
                  </a:lnTo>
                  <a:lnTo>
                    <a:pt x="1047088" y="41883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4151" y="9811219"/>
            <a:ext cx="7120202" cy="54448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7002" y="9004961"/>
            <a:ext cx="16324110" cy="387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263" y="1451407"/>
            <a:ext cx="2461765" cy="3758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283" y="3916111"/>
            <a:ext cx="13064749" cy="26910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1054" y="2751706"/>
            <a:ext cx="5535580" cy="35094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4071" y="7641610"/>
            <a:ext cx="11402543" cy="192157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2062460" y="3916593"/>
            <a:ext cx="83820" cy="742950"/>
          </a:xfrm>
          <a:custGeom>
            <a:avLst/>
            <a:gdLst/>
            <a:ahLst/>
            <a:cxnLst/>
            <a:rect l="l" t="t" r="r" b="b"/>
            <a:pathLst>
              <a:path w="83820" h="742950">
                <a:moveTo>
                  <a:pt x="0" y="742950"/>
                </a:moveTo>
                <a:lnTo>
                  <a:pt x="83766" y="742950"/>
                </a:lnTo>
                <a:lnTo>
                  <a:pt x="83766" y="0"/>
                </a:lnTo>
                <a:lnTo>
                  <a:pt x="0" y="0"/>
                </a:lnTo>
                <a:lnTo>
                  <a:pt x="0" y="7429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774419" y="4575776"/>
            <a:ext cx="0" cy="83820"/>
          </a:xfrm>
          <a:custGeom>
            <a:avLst/>
            <a:gdLst/>
            <a:ahLst/>
            <a:cxnLst/>
            <a:rect l="l" t="t" r="r" b="b"/>
            <a:pathLst>
              <a:path w="0" h="83820">
                <a:moveTo>
                  <a:pt x="0" y="0"/>
                </a:moveTo>
                <a:lnTo>
                  <a:pt x="0" y="837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2146216" y="3916114"/>
            <a:ext cx="2628265" cy="743585"/>
          </a:xfrm>
          <a:custGeom>
            <a:avLst/>
            <a:gdLst/>
            <a:ahLst/>
            <a:cxnLst/>
            <a:rect l="l" t="t" r="r" b="b"/>
            <a:pathLst>
              <a:path w="2628265" h="743585">
                <a:moveTo>
                  <a:pt x="2628201" y="0"/>
                </a:moveTo>
                <a:lnTo>
                  <a:pt x="2544432" y="0"/>
                </a:lnTo>
                <a:lnTo>
                  <a:pt x="0" y="0"/>
                </a:lnTo>
                <a:lnTo>
                  <a:pt x="0" y="83769"/>
                </a:lnTo>
                <a:lnTo>
                  <a:pt x="2544432" y="83769"/>
                </a:lnTo>
                <a:lnTo>
                  <a:pt x="2544432" y="659663"/>
                </a:lnTo>
                <a:lnTo>
                  <a:pt x="0" y="659663"/>
                </a:lnTo>
                <a:lnTo>
                  <a:pt x="0" y="743432"/>
                </a:lnTo>
                <a:lnTo>
                  <a:pt x="2544432" y="743432"/>
                </a:lnTo>
                <a:lnTo>
                  <a:pt x="2628201" y="743432"/>
                </a:lnTo>
                <a:lnTo>
                  <a:pt x="2628201" y="83769"/>
                </a:lnTo>
                <a:lnTo>
                  <a:pt x="26282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263" y="1451407"/>
            <a:ext cx="2461765" cy="3758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066" y="2752083"/>
            <a:ext cx="7036158" cy="87335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832100" y="3193619"/>
            <a:ext cx="6450330" cy="848360"/>
            <a:chOff x="11832100" y="3193619"/>
            <a:chExt cx="6450330" cy="848360"/>
          </a:xfrm>
        </p:grpSpPr>
        <p:sp>
          <p:nvSpPr>
            <p:cNvPr id="5" name="object 5" descr=""/>
            <p:cNvSpPr/>
            <p:nvPr/>
          </p:nvSpPr>
          <p:spPr>
            <a:xfrm>
              <a:off x="11832100" y="3193619"/>
              <a:ext cx="3937635" cy="848360"/>
            </a:xfrm>
            <a:custGeom>
              <a:avLst/>
              <a:gdLst/>
              <a:ahLst/>
              <a:cxnLst/>
              <a:rect l="l" t="t" r="r" b="b"/>
              <a:pathLst>
                <a:path w="3937634" h="848360">
                  <a:moveTo>
                    <a:pt x="3937052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848141"/>
                  </a:lnTo>
                  <a:lnTo>
                    <a:pt x="3937052" y="848141"/>
                  </a:lnTo>
                  <a:lnTo>
                    <a:pt x="393705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32100" y="3193620"/>
              <a:ext cx="3937635" cy="848360"/>
            </a:xfrm>
            <a:custGeom>
              <a:avLst/>
              <a:gdLst/>
              <a:ahLst/>
              <a:cxnLst/>
              <a:rect l="l" t="t" r="r" b="b"/>
              <a:pathLst>
                <a:path w="3937634" h="848360">
                  <a:moveTo>
                    <a:pt x="10470" y="125650"/>
                  </a:moveTo>
                  <a:lnTo>
                    <a:pt x="0" y="125650"/>
                  </a:lnTo>
                  <a:lnTo>
                    <a:pt x="0" y="848141"/>
                  </a:lnTo>
                  <a:lnTo>
                    <a:pt x="3937052" y="848141"/>
                  </a:lnTo>
                  <a:lnTo>
                    <a:pt x="10470" y="848141"/>
                  </a:lnTo>
                  <a:lnTo>
                    <a:pt x="10470" y="125650"/>
                  </a:lnTo>
                  <a:close/>
                </a:path>
                <a:path w="3937634" h="848360">
                  <a:moveTo>
                    <a:pt x="3937052" y="837670"/>
                  </a:moveTo>
                  <a:lnTo>
                    <a:pt x="3937052" y="848141"/>
                  </a:lnTo>
                  <a:lnTo>
                    <a:pt x="3937052" y="837670"/>
                  </a:lnTo>
                  <a:close/>
                </a:path>
                <a:path w="3937634" h="848360">
                  <a:moveTo>
                    <a:pt x="3926581" y="837670"/>
                  </a:moveTo>
                  <a:lnTo>
                    <a:pt x="10470" y="837670"/>
                  </a:lnTo>
                  <a:lnTo>
                    <a:pt x="10470" y="848141"/>
                  </a:lnTo>
                  <a:lnTo>
                    <a:pt x="3926581" y="848141"/>
                  </a:lnTo>
                  <a:lnTo>
                    <a:pt x="3926581" y="837670"/>
                  </a:lnTo>
                  <a:close/>
                </a:path>
                <a:path w="3937634" h="848360">
                  <a:moveTo>
                    <a:pt x="3937052" y="0"/>
                  </a:moveTo>
                  <a:lnTo>
                    <a:pt x="3926581" y="0"/>
                  </a:lnTo>
                  <a:lnTo>
                    <a:pt x="3926581" y="848141"/>
                  </a:lnTo>
                  <a:lnTo>
                    <a:pt x="3937052" y="848141"/>
                  </a:lnTo>
                  <a:lnTo>
                    <a:pt x="3937052" y="0"/>
                  </a:lnTo>
                  <a:close/>
                </a:path>
                <a:path w="3937634" h="848360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5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937634" h="848360">
                  <a:moveTo>
                    <a:pt x="3926581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926581" y="10470"/>
                  </a:lnTo>
                  <a:lnTo>
                    <a:pt x="3926581" y="0"/>
                  </a:lnTo>
                  <a:close/>
                </a:path>
                <a:path w="3937634" h="848360">
                  <a:moveTo>
                    <a:pt x="3937052" y="0"/>
                  </a:moveTo>
                  <a:lnTo>
                    <a:pt x="3937052" y="10470"/>
                  </a:lnTo>
                  <a:lnTo>
                    <a:pt x="393705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055025" y="3464082"/>
              <a:ext cx="1463040" cy="292100"/>
            </a:xfrm>
            <a:custGeom>
              <a:avLst/>
              <a:gdLst/>
              <a:ahLst/>
              <a:cxnLst/>
              <a:rect l="l" t="t" r="r" b="b"/>
              <a:pathLst>
                <a:path w="1463040" h="292100">
                  <a:moveTo>
                    <a:pt x="241563" y="314"/>
                  </a:moveTo>
                  <a:lnTo>
                    <a:pt x="199784" y="314"/>
                  </a:lnTo>
                  <a:lnTo>
                    <a:pt x="199784" y="291195"/>
                  </a:lnTo>
                  <a:lnTo>
                    <a:pt x="241563" y="291195"/>
                  </a:lnTo>
                  <a:lnTo>
                    <a:pt x="241563" y="314"/>
                  </a:lnTo>
                  <a:close/>
                </a:path>
                <a:path w="1463040" h="292100">
                  <a:moveTo>
                    <a:pt x="133503" y="30470"/>
                  </a:moveTo>
                  <a:lnTo>
                    <a:pt x="114027" y="30470"/>
                  </a:lnTo>
                  <a:lnTo>
                    <a:pt x="114027" y="38009"/>
                  </a:lnTo>
                  <a:lnTo>
                    <a:pt x="113340" y="57013"/>
                  </a:lnTo>
                  <a:lnTo>
                    <a:pt x="103033" y="108373"/>
                  </a:lnTo>
                  <a:lnTo>
                    <a:pt x="78590" y="151487"/>
                  </a:lnTo>
                  <a:lnTo>
                    <a:pt x="37773" y="187769"/>
                  </a:lnTo>
                  <a:lnTo>
                    <a:pt x="0" y="209208"/>
                  </a:lnTo>
                  <a:lnTo>
                    <a:pt x="21988" y="242191"/>
                  </a:lnTo>
                  <a:lnTo>
                    <a:pt x="57406" y="222401"/>
                  </a:lnTo>
                  <a:lnTo>
                    <a:pt x="98714" y="189025"/>
                  </a:lnTo>
                  <a:lnTo>
                    <a:pt x="127221" y="151094"/>
                  </a:lnTo>
                  <a:lnTo>
                    <a:pt x="144890" y="109100"/>
                  </a:lnTo>
                  <a:lnTo>
                    <a:pt x="153436" y="63767"/>
                  </a:lnTo>
                  <a:lnTo>
                    <a:pt x="133503" y="63767"/>
                  </a:lnTo>
                  <a:lnTo>
                    <a:pt x="133503" y="30470"/>
                  </a:lnTo>
                  <a:close/>
                </a:path>
                <a:path w="1463040" h="292100">
                  <a:moveTo>
                    <a:pt x="114027" y="30470"/>
                  </a:moveTo>
                  <a:lnTo>
                    <a:pt x="15706" y="30470"/>
                  </a:lnTo>
                  <a:lnTo>
                    <a:pt x="15706" y="63767"/>
                  </a:lnTo>
                  <a:lnTo>
                    <a:pt x="112569" y="63767"/>
                  </a:lnTo>
                  <a:lnTo>
                    <a:pt x="113340" y="57013"/>
                  </a:lnTo>
                  <a:lnTo>
                    <a:pt x="114027" y="38009"/>
                  </a:lnTo>
                  <a:lnTo>
                    <a:pt x="114027" y="30470"/>
                  </a:lnTo>
                  <a:close/>
                </a:path>
                <a:path w="1463040" h="292100">
                  <a:moveTo>
                    <a:pt x="155178" y="30470"/>
                  </a:moveTo>
                  <a:lnTo>
                    <a:pt x="133503" y="30470"/>
                  </a:lnTo>
                  <a:lnTo>
                    <a:pt x="133503" y="63767"/>
                  </a:lnTo>
                  <a:lnTo>
                    <a:pt x="153436" y="63767"/>
                  </a:lnTo>
                  <a:lnTo>
                    <a:pt x="153529" y="63060"/>
                  </a:lnTo>
                  <a:lnTo>
                    <a:pt x="154766" y="46942"/>
                  </a:lnTo>
                  <a:lnTo>
                    <a:pt x="155178" y="30470"/>
                  </a:lnTo>
                  <a:close/>
                </a:path>
                <a:path w="1463040" h="292100">
                  <a:moveTo>
                    <a:pt x="529278" y="0"/>
                  </a:moveTo>
                  <a:lnTo>
                    <a:pt x="487499" y="0"/>
                  </a:lnTo>
                  <a:lnTo>
                    <a:pt x="487499" y="291823"/>
                  </a:lnTo>
                  <a:lnTo>
                    <a:pt x="529278" y="291823"/>
                  </a:lnTo>
                  <a:lnTo>
                    <a:pt x="529278" y="135388"/>
                  </a:lnTo>
                  <a:lnTo>
                    <a:pt x="497237" y="135388"/>
                  </a:lnTo>
                  <a:lnTo>
                    <a:pt x="497237" y="101777"/>
                  </a:lnTo>
                  <a:lnTo>
                    <a:pt x="529278" y="101777"/>
                  </a:lnTo>
                  <a:lnTo>
                    <a:pt x="529278" y="0"/>
                  </a:lnTo>
                  <a:close/>
                </a:path>
                <a:path w="1463040" h="292100">
                  <a:moveTo>
                    <a:pt x="361849" y="46176"/>
                  </a:moveTo>
                  <a:lnTo>
                    <a:pt x="352111" y="46176"/>
                  </a:lnTo>
                  <a:lnTo>
                    <a:pt x="352111" y="72249"/>
                  </a:lnTo>
                  <a:lnTo>
                    <a:pt x="351836" y="82301"/>
                  </a:lnTo>
                  <a:lnTo>
                    <a:pt x="345377" y="122234"/>
                  </a:lnTo>
                  <a:lnTo>
                    <a:pt x="330142" y="158751"/>
                  </a:lnTo>
                  <a:lnTo>
                    <a:pt x="305483" y="188907"/>
                  </a:lnTo>
                  <a:lnTo>
                    <a:pt x="280804" y="204810"/>
                  </a:lnTo>
                  <a:lnTo>
                    <a:pt x="305306" y="237793"/>
                  </a:lnTo>
                  <a:lnTo>
                    <a:pt x="340488" y="210464"/>
                  </a:lnTo>
                  <a:lnTo>
                    <a:pt x="365304" y="171513"/>
                  </a:lnTo>
                  <a:lnTo>
                    <a:pt x="373864" y="149333"/>
                  </a:lnTo>
                  <a:lnTo>
                    <a:pt x="372765" y="146225"/>
                  </a:lnTo>
                  <a:lnTo>
                    <a:pt x="369368" y="134563"/>
                  </a:lnTo>
                  <a:lnTo>
                    <a:pt x="362167" y="85383"/>
                  </a:lnTo>
                  <a:lnTo>
                    <a:pt x="361849" y="72249"/>
                  </a:lnTo>
                  <a:lnTo>
                    <a:pt x="361849" y="46176"/>
                  </a:lnTo>
                  <a:close/>
                </a:path>
                <a:path w="1463040" h="292100">
                  <a:moveTo>
                    <a:pt x="394518" y="46176"/>
                  </a:moveTo>
                  <a:lnTo>
                    <a:pt x="385408" y="46176"/>
                  </a:lnTo>
                  <a:lnTo>
                    <a:pt x="385408" y="72249"/>
                  </a:lnTo>
                  <a:lnTo>
                    <a:pt x="385094" y="85383"/>
                  </a:lnTo>
                  <a:lnTo>
                    <a:pt x="380382" y="124079"/>
                  </a:lnTo>
                  <a:lnTo>
                    <a:pt x="373864" y="149333"/>
                  </a:lnTo>
                  <a:lnTo>
                    <a:pt x="376750" y="157495"/>
                  </a:lnTo>
                  <a:lnTo>
                    <a:pt x="398935" y="197291"/>
                  </a:lnTo>
                  <a:lnTo>
                    <a:pt x="431938" y="226544"/>
                  </a:lnTo>
                  <a:lnTo>
                    <a:pt x="441951" y="231825"/>
                  </a:lnTo>
                  <a:lnTo>
                    <a:pt x="466139" y="199156"/>
                  </a:lnTo>
                  <a:lnTo>
                    <a:pt x="457324" y="194601"/>
                  </a:lnTo>
                  <a:lnTo>
                    <a:pt x="449097" y="189418"/>
                  </a:lnTo>
                  <a:lnTo>
                    <a:pt x="416625" y="154962"/>
                  </a:lnTo>
                  <a:lnTo>
                    <a:pt x="401075" y="119898"/>
                  </a:lnTo>
                  <a:lnTo>
                    <a:pt x="394773" y="81829"/>
                  </a:lnTo>
                  <a:lnTo>
                    <a:pt x="394518" y="72249"/>
                  </a:lnTo>
                  <a:lnTo>
                    <a:pt x="394518" y="46176"/>
                  </a:lnTo>
                  <a:close/>
                </a:path>
                <a:path w="1463040" h="292100">
                  <a:moveTo>
                    <a:pt x="385408" y="46176"/>
                  </a:moveTo>
                  <a:lnTo>
                    <a:pt x="361849" y="46176"/>
                  </a:lnTo>
                  <a:lnTo>
                    <a:pt x="361849" y="72249"/>
                  </a:lnTo>
                  <a:lnTo>
                    <a:pt x="366561" y="122509"/>
                  </a:lnTo>
                  <a:lnTo>
                    <a:pt x="373864" y="149333"/>
                  </a:lnTo>
                  <a:lnTo>
                    <a:pt x="374100" y="148660"/>
                  </a:lnTo>
                  <a:lnTo>
                    <a:pt x="382581" y="111298"/>
                  </a:lnTo>
                  <a:lnTo>
                    <a:pt x="385408" y="72249"/>
                  </a:lnTo>
                  <a:lnTo>
                    <a:pt x="385408" y="46176"/>
                  </a:lnTo>
                  <a:close/>
                </a:path>
                <a:path w="1463040" h="292100">
                  <a:moveTo>
                    <a:pt x="487499" y="101777"/>
                  </a:moveTo>
                  <a:lnTo>
                    <a:pt x="436611" y="101777"/>
                  </a:lnTo>
                  <a:lnTo>
                    <a:pt x="436611" y="135388"/>
                  </a:lnTo>
                  <a:lnTo>
                    <a:pt x="487499" y="135388"/>
                  </a:lnTo>
                  <a:lnTo>
                    <a:pt x="487499" y="101777"/>
                  </a:lnTo>
                  <a:close/>
                </a:path>
                <a:path w="1463040" h="292100">
                  <a:moveTo>
                    <a:pt x="529278" y="101777"/>
                  </a:moveTo>
                  <a:lnTo>
                    <a:pt x="497237" y="101777"/>
                  </a:lnTo>
                  <a:lnTo>
                    <a:pt x="497237" y="135388"/>
                  </a:lnTo>
                  <a:lnTo>
                    <a:pt x="529278" y="135388"/>
                  </a:lnTo>
                  <a:lnTo>
                    <a:pt x="529278" y="101777"/>
                  </a:lnTo>
                  <a:close/>
                </a:path>
                <a:path w="1463040" h="292100">
                  <a:moveTo>
                    <a:pt x="454202" y="28271"/>
                  </a:moveTo>
                  <a:lnTo>
                    <a:pt x="292427" y="28271"/>
                  </a:lnTo>
                  <a:lnTo>
                    <a:pt x="292427" y="61882"/>
                  </a:lnTo>
                  <a:lnTo>
                    <a:pt x="352111" y="61882"/>
                  </a:lnTo>
                  <a:lnTo>
                    <a:pt x="352111" y="46176"/>
                  </a:lnTo>
                  <a:lnTo>
                    <a:pt x="454202" y="46176"/>
                  </a:lnTo>
                  <a:lnTo>
                    <a:pt x="454202" y="28271"/>
                  </a:lnTo>
                  <a:close/>
                </a:path>
                <a:path w="1463040" h="292100">
                  <a:moveTo>
                    <a:pt x="454202" y="46176"/>
                  </a:moveTo>
                  <a:lnTo>
                    <a:pt x="394518" y="46176"/>
                  </a:lnTo>
                  <a:lnTo>
                    <a:pt x="394518" y="61882"/>
                  </a:lnTo>
                  <a:lnTo>
                    <a:pt x="454202" y="61882"/>
                  </a:lnTo>
                  <a:lnTo>
                    <a:pt x="454202" y="46176"/>
                  </a:lnTo>
                  <a:close/>
                </a:path>
                <a:path w="1463040" h="292100">
                  <a:moveTo>
                    <a:pt x="683804" y="164567"/>
                  </a:moveTo>
                  <a:lnTo>
                    <a:pt x="665899" y="165544"/>
                  </a:lnTo>
                  <a:lnTo>
                    <a:pt x="641711" y="166538"/>
                  </a:lnTo>
                  <a:lnTo>
                    <a:pt x="641711" y="276117"/>
                  </a:lnTo>
                  <a:lnTo>
                    <a:pt x="683804" y="276117"/>
                  </a:lnTo>
                  <a:lnTo>
                    <a:pt x="683804" y="164567"/>
                  </a:lnTo>
                  <a:close/>
                </a:path>
                <a:path w="1463040" h="292100">
                  <a:moveTo>
                    <a:pt x="683830" y="131827"/>
                  </a:moveTo>
                  <a:lnTo>
                    <a:pt x="662757" y="132639"/>
                  </a:lnTo>
                  <a:lnTo>
                    <a:pt x="630402" y="133503"/>
                  </a:lnTo>
                  <a:lnTo>
                    <a:pt x="569462" y="133817"/>
                  </a:lnTo>
                  <a:lnTo>
                    <a:pt x="574488" y="167743"/>
                  </a:lnTo>
                  <a:lnTo>
                    <a:pt x="634172" y="166801"/>
                  </a:lnTo>
                  <a:lnTo>
                    <a:pt x="641711" y="166538"/>
                  </a:lnTo>
                  <a:lnTo>
                    <a:pt x="641711" y="157377"/>
                  </a:lnTo>
                  <a:lnTo>
                    <a:pt x="756448" y="157377"/>
                  </a:lnTo>
                  <a:lnTo>
                    <a:pt x="763278" y="156435"/>
                  </a:lnTo>
                  <a:lnTo>
                    <a:pt x="761792" y="140414"/>
                  </a:lnTo>
                  <a:lnTo>
                    <a:pt x="724012" y="140414"/>
                  </a:lnTo>
                  <a:lnTo>
                    <a:pt x="682862" y="137273"/>
                  </a:lnTo>
                  <a:lnTo>
                    <a:pt x="683830" y="131827"/>
                  </a:lnTo>
                  <a:close/>
                </a:path>
                <a:path w="1463040" h="292100">
                  <a:moveTo>
                    <a:pt x="683804" y="157377"/>
                  </a:moveTo>
                  <a:lnTo>
                    <a:pt x="641711" y="157377"/>
                  </a:lnTo>
                  <a:lnTo>
                    <a:pt x="641711" y="166538"/>
                  </a:lnTo>
                  <a:lnTo>
                    <a:pt x="665899" y="165544"/>
                  </a:lnTo>
                  <a:lnTo>
                    <a:pt x="683804" y="164567"/>
                  </a:lnTo>
                  <a:lnTo>
                    <a:pt x="683804" y="157377"/>
                  </a:lnTo>
                  <a:close/>
                </a:path>
                <a:path w="1463040" h="292100">
                  <a:moveTo>
                    <a:pt x="756448" y="157377"/>
                  </a:moveTo>
                  <a:lnTo>
                    <a:pt x="683804" y="157377"/>
                  </a:lnTo>
                  <a:lnTo>
                    <a:pt x="683804" y="164567"/>
                  </a:lnTo>
                  <a:lnTo>
                    <a:pt x="731001" y="160597"/>
                  </a:lnTo>
                  <a:lnTo>
                    <a:pt x="756448" y="157377"/>
                  </a:lnTo>
                  <a:close/>
                </a:path>
                <a:path w="1463040" h="292100">
                  <a:moveTo>
                    <a:pt x="726041" y="129219"/>
                  </a:moveTo>
                  <a:lnTo>
                    <a:pt x="712272" y="130264"/>
                  </a:lnTo>
                  <a:lnTo>
                    <a:pt x="695741" y="131304"/>
                  </a:lnTo>
                  <a:lnTo>
                    <a:pt x="683830" y="131827"/>
                  </a:lnTo>
                  <a:lnTo>
                    <a:pt x="682862" y="137273"/>
                  </a:lnTo>
                  <a:lnTo>
                    <a:pt x="724012" y="140414"/>
                  </a:lnTo>
                  <a:lnTo>
                    <a:pt x="726041" y="129219"/>
                  </a:lnTo>
                  <a:close/>
                </a:path>
                <a:path w="1463040" h="292100">
                  <a:moveTo>
                    <a:pt x="760451" y="125964"/>
                  </a:moveTo>
                  <a:lnTo>
                    <a:pt x="744627" y="127594"/>
                  </a:lnTo>
                  <a:lnTo>
                    <a:pt x="728567" y="129027"/>
                  </a:lnTo>
                  <a:lnTo>
                    <a:pt x="726041" y="129219"/>
                  </a:lnTo>
                  <a:lnTo>
                    <a:pt x="724012" y="140414"/>
                  </a:lnTo>
                  <a:lnTo>
                    <a:pt x="761792" y="140414"/>
                  </a:lnTo>
                  <a:lnTo>
                    <a:pt x="760451" y="125964"/>
                  </a:lnTo>
                  <a:close/>
                </a:path>
                <a:path w="1463040" h="292100">
                  <a:moveTo>
                    <a:pt x="707049" y="20418"/>
                  </a:moveTo>
                  <a:lnTo>
                    <a:pt x="691971" y="20418"/>
                  </a:lnTo>
                  <a:lnTo>
                    <a:pt x="691882" y="46078"/>
                  </a:lnTo>
                  <a:lnTo>
                    <a:pt x="691626" y="56150"/>
                  </a:lnTo>
                  <a:lnTo>
                    <a:pt x="688123" y="105153"/>
                  </a:lnTo>
                  <a:lnTo>
                    <a:pt x="683830" y="131827"/>
                  </a:lnTo>
                  <a:lnTo>
                    <a:pt x="695741" y="131304"/>
                  </a:lnTo>
                  <a:lnTo>
                    <a:pt x="729509" y="107431"/>
                  </a:lnTo>
                  <a:lnTo>
                    <a:pt x="732773" y="66045"/>
                  </a:lnTo>
                  <a:lnTo>
                    <a:pt x="733179" y="53715"/>
                  </a:lnTo>
                  <a:lnTo>
                    <a:pt x="707049" y="53715"/>
                  </a:lnTo>
                  <a:lnTo>
                    <a:pt x="707049" y="20418"/>
                  </a:lnTo>
                  <a:close/>
                </a:path>
                <a:path w="1463040" h="292100">
                  <a:moveTo>
                    <a:pt x="691971" y="20418"/>
                  </a:moveTo>
                  <a:lnTo>
                    <a:pt x="592707" y="20418"/>
                  </a:lnTo>
                  <a:lnTo>
                    <a:pt x="592707" y="53715"/>
                  </a:lnTo>
                  <a:lnTo>
                    <a:pt x="691695" y="53715"/>
                  </a:lnTo>
                  <a:lnTo>
                    <a:pt x="691882" y="46078"/>
                  </a:lnTo>
                  <a:lnTo>
                    <a:pt x="691971" y="20418"/>
                  </a:lnTo>
                  <a:close/>
                </a:path>
                <a:path w="1463040" h="292100">
                  <a:moveTo>
                    <a:pt x="733436" y="20418"/>
                  </a:moveTo>
                  <a:lnTo>
                    <a:pt x="707049" y="20418"/>
                  </a:lnTo>
                  <a:lnTo>
                    <a:pt x="707049" y="53715"/>
                  </a:lnTo>
                  <a:lnTo>
                    <a:pt x="733179" y="53715"/>
                  </a:lnTo>
                  <a:lnTo>
                    <a:pt x="733357" y="46078"/>
                  </a:lnTo>
                  <a:lnTo>
                    <a:pt x="733436" y="20418"/>
                  </a:lnTo>
                  <a:close/>
                </a:path>
                <a:path w="1463040" h="292100">
                  <a:moveTo>
                    <a:pt x="818564" y="314"/>
                  </a:moveTo>
                  <a:lnTo>
                    <a:pt x="776471" y="314"/>
                  </a:lnTo>
                  <a:lnTo>
                    <a:pt x="776471" y="291195"/>
                  </a:lnTo>
                  <a:lnTo>
                    <a:pt x="818564" y="291195"/>
                  </a:lnTo>
                  <a:lnTo>
                    <a:pt x="818564" y="314"/>
                  </a:lnTo>
                  <a:close/>
                </a:path>
                <a:path w="1463040" h="292100">
                  <a:moveTo>
                    <a:pt x="1155109" y="628"/>
                  </a:moveTo>
                  <a:lnTo>
                    <a:pt x="1113330" y="628"/>
                  </a:lnTo>
                  <a:lnTo>
                    <a:pt x="1113330" y="210778"/>
                  </a:lnTo>
                  <a:lnTo>
                    <a:pt x="1155109" y="210778"/>
                  </a:lnTo>
                  <a:lnTo>
                    <a:pt x="1155109" y="114027"/>
                  </a:lnTo>
                  <a:lnTo>
                    <a:pt x="1143486" y="114027"/>
                  </a:lnTo>
                  <a:lnTo>
                    <a:pt x="1143486" y="79788"/>
                  </a:lnTo>
                  <a:lnTo>
                    <a:pt x="1155109" y="79788"/>
                  </a:lnTo>
                  <a:lnTo>
                    <a:pt x="1155109" y="628"/>
                  </a:lnTo>
                  <a:close/>
                </a:path>
                <a:path w="1463040" h="292100">
                  <a:moveTo>
                    <a:pt x="1155109" y="79788"/>
                  </a:moveTo>
                  <a:lnTo>
                    <a:pt x="1143486" y="79788"/>
                  </a:lnTo>
                  <a:lnTo>
                    <a:pt x="1143486" y="114027"/>
                  </a:lnTo>
                  <a:lnTo>
                    <a:pt x="1155109" y="114027"/>
                  </a:lnTo>
                  <a:lnTo>
                    <a:pt x="1155109" y="79788"/>
                  </a:lnTo>
                  <a:close/>
                </a:path>
                <a:path w="1463040" h="292100">
                  <a:moveTo>
                    <a:pt x="1193747" y="79788"/>
                  </a:moveTo>
                  <a:lnTo>
                    <a:pt x="1155109" y="79788"/>
                  </a:lnTo>
                  <a:lnTo>
                    <a:pt x="1155109" y="114027"/>
                  </a:lnTo>
                  <a:lnTo>
                    <a:pt x="1193747" y="114027"/>
                  </a:lnTo>
                  <a:lnTo>
                    <a:pt x="1193747" y="79788"/>
                  </a:lnTo>
                  <a:close/>
                </a:path>
                <a:path w="1463040" h="292100">
                  <a:moveTo>
                    <a:pt x="1067468" y="23559"/>
                  </a:moveTo>
                  <a:lnTo>
                    <a:pt x="937105" y="23559"/>
                  </a:lnTo>
                  <a:lnTo>
                    <a:pt x="937105" y="163345"/>
                  </a:lnTo>
                  <a:lnTo>
                    <a:pt x="961293" y="163345"/>
                  </a:lnTo>
                  <a:lnTo>
                    <a:pt x="1004996" y="162992"/>
                  </a:lnTo>
                  <a:lnTo>
                    <a:pt x="1049249" y="160773"/>
                  </a:lnTo>
                  <a:lnTo>
                    <a:pt x="1094797" y="153607"/>
                  </a:lnTo>
                  <a:lnTo>
                    <a:pt x="1094019" y="147325"/>
                  </a:lnTo>
                  <a:lnTo>
                    <a:pt x="978884" y="147325"/>
                  </a:lnTo>
                  <a:lnTo>
                    <a:pt x="978884" y="129734"/>
                  </a:lnTo>
                  <a:lnTo>
                    <a:pt x="961293" y="129734"/>
                  </a:lnTo>
                  <a:lnTo>
                    <a:pt x="978884" y="129675"/>
                  </a:lnTo>
                  <a:lnTo>
                    <a:pt x="978884" y="56856"/>
                  </a:lnTo>
                  <a:lnTo>
                    <a:pt x="1067468" y="56856"/>
                  </a:lnTo>
                  <a:lnTo>
                    <a:pt x="1067468" y="23559"/>
                  </a:lnTo>
                  <a:close/>
                </a:path>
                <a:path w="1463040" h="292100">
                  <a:moveTo>
                    <a:pt x="1090713" y="120624"/>
                  </a:moveTo>
                  <a:lnTo>
                    <a:pt x="1046421" y="127162"/>
                  </a:lnTo>
                  <a:lnTo>
                    <a:pt x="1003582" y="129380"/>
                  </a:lnTo>
                  <a:lnTo>
                    <a:pt x="978884" y="129675"/>
                  </a:lnTo>
                  <a:lnTo>
                    <a:pt x="978884" y="147325"/>
                  </a:lnTo>
                  <a:lnTo>
                    <a:pt x="1094019" y="147325"/>
                  </a:lnTo>
                  <a:lnTo>
                    <a:pt x="1090713" y="120624"/>
                  </a:lnTo>
                  <a:close/>
                </a:path>
                <a:path w="1463040" h="292100">
                  <a:moveTo>
                    <a:pt x="978884" y="129675"/>
                  </a:moveTo>
                  <a:lnTo>
                    <a:pt x="961293" y="129734"/>
                  </a:lnTo>
                  <a:lnTo>
                    <a:pt x="978884" y="129734"/>
                  </a:lnTo>
                  <a:close/>
                </a:path>
                <a:path w="1463040" h="292100">
                  <a:moveTo>
                    <a:pt x="1009669" y="188475"/>
                  </a:moveTo>
                  <a:lnTo>
                    <a:pt x="967576" y="188475"/>
                  </a:lnTo>
                  <a:lnTo>
                    <a:pt x="967576" y="286483"/>
                  </a:lnTo>
                  <a:lnTo>
                    <a:pt x="1165475" y="286483"/>
                  </a:lnTo>
                  <a:lnTo>
                    <a:pt x="1165475" y="269834"/>
                  </a:lnTo>
                  <a:lnTo>
                    <a:pt x="1009669" y="269834"/>
                  </a:lnTo>
                  <a:lnTo>
                    <a:pt x="1009669" y="188475"/>
                  </a:lnTo>
                  <a:close/>
                </a:path>
                <a:path w="1463040" h="292100">
                  <a:moveTo>
                    <a:pt x="1165475" y="252871"/>
                  </a:moveTo>
                  <a:lnTo>
                    <a:pt x="1009669" y="252871"/>
                  </a:lnTo>
                  <a:lnTo>
                    <a:pt x="1009669" y="269834"/>
                  </a:lnTo>
                  <a:lnTo>
                    <a:pt x="1165475" y="269834"/>
                  </a:lnTo>
                  <a:lnTo>
                    <a:pt x="1165475" y="252871"/>
                  </a:lnTo>
                  <a:close/>
                </a:path>
                <a:path w="1463040" h="292100">
                  <a:moveTo>
                    <a:pt x="1401988" y="6596"/>
                  </a:moveTo>
                  <a:lnTo>
                    <a:pt x="1363036" y="6596"/>
                  </a:lnTo>
                  <a:lnTo>
                    <a:pt x="1363036" y="278316"/>
                  </a:lnTo>
                  <a:lnTo>
                    <a:pt x="1401988" y="278316"/>
                  </a:lnTo>
                  <a:lnTo>
                    <a:pt x="1401988" y="183135"/>
                  </a:lnTo>
                  <a:lnTo>
                    <a:pt x="1382198" y="183135"/>
                  </a:lnTo>
                  <a:lnTo>
                    <a:pt x="1382198" y="149838"/>
                  </a:lnTo>
                  <a:lnTo>
                    <a:pt x="1401988" y="149838"/>
                  </a:lnTo>
                  <a:lnTo>
                    <a:pt x="1401988" y="110258"/>
                  </a:lnTo>
                  <a:lnTo>
                    <a:pt x="1383140" y="110258"/>
                  </a:lnTo>
                  <a:lnTo>
                    <a:pt x="1383140" y="77275"/>
                  </a:lnTo>
                  <a:lnTo>
                    <a:pt x="1401988" y="77275"/>
                  </a:lnTo>
                  <a:lnTo>
                    <a:pt x="1401988" y="6596"/>
                  </a:lnTo>
                  <a:close/>
                </a:path>
                <a:path w="1463040" h="292100">
                  <a:moveTo>
                    <a:pt x="1311205" y="34553"/>
                  </a:moveTo>
                  <a:lnTo>
                    <a:pt x="1297384" y="34553"/>
                  </a:lnTo>
                  <a:lnTo>
                    <a:pt x="1297384" y="43035"/>
                  </a:lnTo>
                  <a:lnTo>
                    <a:pt x="1296834" y="60214"/>
                  </a:lnTo>
                  <a:lnTo>
                    <a:pt x="1288588" y="106803"/>
                  </a:lnTo>
                  <a:lnTo>
                    <a:pt x="1269505" y="146559"/>
                  </a:lnTo>
                  <a:lnTo>
                    <a:pt x="1237464" y="181015"/>
                  </a:lnTo>
                  <a:lnTo>
                    <a:pt x="1207858" y="201669"/>
                  </a:lnTo>
                  <a:lnTo>
                    <a:pt x="1231417" y="230883"/>
                  </a:lnTo>
                  <a:lnTo>
                    <a:pt x="1267542" y="205517"/>
                  </a:lnTo>
                  <a:lnTo>
                    <a:pt x="1294871" y="177167"/>
                  </a:lnTo>
                  <a:lnTo>
                    <a:pt x="1321964" y="129223"/>
                  </a:lnTo>
                  <a:lnTo>
                    <a:pt x="1327907" y="110258"/>
                  </a:lnTo>
                  <a:lnTo>
                    <a:pt x="1324399" y="110258"/>
                  </a:lnTo>
                  <a:lnTo>
                    <a:pt x="1324399" y="77275"/>
                  </a:lnTo>
                  <a:lnTo>
                    <a:pt x="1334415" y="77275"/>
                  </a:lnTo>
                  <a:lnTo>
                    <a:pt x="1334844" y="74605"/>
                  </a:lnTo>
                  <a:lnTo>
                    <a:pt x="1335441" y="68165"/>
                  </a:lnTo>
                  <a:lnTo>
                    <a:pt x="1311205" y="68165"/>
                  </a:lnTo>
                  <a:lnTo>
                    <a:pt x="1311205" y="34553"/>
                  </a:lnTo>
                  <a:close/>
                </a:path>
                <a:path w="1463040" h="292100">
                  <a:moveTo>
                    <a:pt x="1363036" y="149838"/>
                  </a:moveTo>
                  <a:lnTo>
                    <a:pt x="1322828" y="149838"/>
                  </a:lnTo>
                  <a:lnTo>
                    <a:pt x="1322828" y="183135"/>
                  </a:lnTo>
                  <a:lnTo>
                    <a:pt x="1363036" y="183135"/>
                  </a:lnTo>
                  <a:lnTo>
                    <a:pt x="1363036" y="149838"/>
                  </a:lnTo>
                  <a:close/>
                </a:path>
                <a:path w="1463040" h="292100">
                  <a:moveTo>
                    <a:pt x="1401988" y="149838"/>
                  </a:moveTo>
                  <a:lnTo>
                    <a:pt x="1382198" y="149838"/>
                  </a:lnTo>
                  <a:lnTo>
                    <a:pt x="1382198" y="183135"/>
                  </a:lnTo>
                  <a:lnTo>
                    <a:pt x="1401988" y="183135"/>
                  </a:lnTo>
                  <a:lnTo>
                    <a:pt x="1401988" y="149838"/>
                  </a:lnTo>
                  <a:close/>
                </a:path>
                <a:path w="1463040" h="292100">
                  <a:moveTo>
                    <a:pt x="1334415" y="77275"/>
                  </a:moveTo>
                  <a:lnTo>
                    <a:pt x="1324399" y="77275"/>
                  </a:lnTo>
                  <a:lnTo>
                    <a:pt x="1324399" y="110258"/>
                  </a:lnTo>
                  <a:lnTo>
                    <a:pt x="1327907" y="110258"/>
                  </a:lnTo>
                  <a:lnTo>
                    <a:pt x="1331800" y="93570"/>
                  </a:lnTo>
                  <a:lnTo>
                    <a:pt x="1334415" y="77275"/>
                  </a:lnTo>
                  <a:close/>
                </a:path>
                <a:path w="1463040" h="292100">
                  <a:moveTo>
                    <a:pt x="1363036" y="77275"/>
                  </a:moveTo>
                  <a:lnTo>
                    <a:pt x="1334415" y="77275"/>
                  </a:lnTo>
                  <a:lnTo>
                    <a:pt x="1331800" y="93570"/>
                  </a:lnTo>
                  <a:lnTo>
                    <a:pt x="1327907" y="110258"/>
                  </a:lnTo>
                  <a:lnTo>
                    <a:pt x="1363036" y="110258"/>
                  </a:lnTo>
                  <a:lnTo>
                    <a:pt x="1363036" y="77275"/>
                  </a:lnTo>
                  <a:close/>
                </a:path>
                <a:path w="1463040" h="292100">
                  <a:moveTo>
                    <a:pt x="1401988" y="77275"/>
                  </a:moveTo>
                  <a:lnTo>
                    <a:pt x="1383140" y="77275"/>
                  </a:lnTo>
                  <a:lnTo>
                    <a:pt x="1383140" y="110258"/>
                  </a:lnTo>
                  <a:lnTo>
                    <a:pt x="1401988" y="110258"/>
                  </a:lnTo>
                  <a:lnTo>
                    <a:pt x="1401988" y="77275"/>
                  </a:lnTo>
                  <a:close/>
                </a:path>
                <a:path w="1463040" h="292100">
                  <a:moveTo>
                    <a:pt x="1297384" y="34553"/>
                  </a:moveTo>
                  <a:lnTo>
                    <a:pt x="1224507" y="34553"/>
                  </a:lnTo>
                  <a:lnTo>
                    <a:pt x="1224507" y="68165"/>
                  </a:lnTo>
                  <a:lnTo>
                    <a:pt x="1296032" y="68165"/>
                  </a:lnTo>
                  <a:lnTo>
                    <a:pt x="1296834" y="60214"/>
                  </a:lnTo>
                  <a:lnTo>
                    <a:pt x="1297384" y="43035"/>
                  </a:lnTo>
                  <a:lnTo>
                    <a:pt x="1297384" y="34553"/>
                  </a:lnTo>
                  <a:close/>
                </a:path>
                <a:path w="1463040" h="292100">
                  <a:moveTo>
                    <a:pt x="1337278" y="34553"/>
                  </a:moveTo>
                  <a:lnTo>
                    <a:pt x="1311205" y="34553"/>
                  </a:lnTo>
                  <a:lnTo>
                    <a:pt x="1311205" y="68165"/>
                  </a:lnTo>
                  <a:lnTo>
                    <a:pt x="1335441" y="68165"/>
                  </a:lnTo>
                  <a:lnTo>
                    <a:pt x="1336669" y="54932"/>
                  </a:lnTo>
                  <a:lnTo>
                    <a:pt x="1337278" y="34553"/>
                  </a:lnTo>
                  <a:close/>
                </a:path>
                <a:path w="1463040" h="292100">
                  <a:moveTo>
                    <a:pt x="1462614" y="314"/>
                  </a:moveTo>
                  <a:lnTo>
                    <a:pt x="1422720" y="314"/>
                  </a:lnTo>
                  <a:lnTo>
                    <a:pt x="1422720" y="291195"/>
                  </a:lnTo>
                  <a:lnTo>
                    <a:pt x="1462614" y="291195"/>
                  </a:lnTo>
                  <a:lnTo>
                    <a:pt x="1462614" y="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769153" y="3193619"/>
              <a:ext cx="2513330" cy="848360"/>
            </a:xfrm>
            <a:custGeom>
              <a:avLst/>
              <a:gdLst/>
              <a:ahLst/>
              <a:cxnLst/>
              <a:rect l="l" t="t" r="r" b="b"/>
              <a:pathLst>
                <a:path w="2513330" h="848360">
                  <a:moveTo>
                    <a:pt x="2387361" y="0"/>
                  </a:moveTo>
                  <a:lnTo>
                    <a:pt x="0" y="0"/>
                  </a:lnTo>
                  <a:lnTo>
                    <a:pt x="0" y="848141"/>
                  </a:lnTo>
                  <a:lnTo>
                    <a:pt x="2513012" y="848141"/>
                  </a:lnTo>
                  <a:lnTo>
                    <a:pt x="2513012" y="125650"/>
                  </a:lnTo>
                  <a:lnTo>
                    <a:pt x="2503138" y="76741"/>
                  </a:lnTo>
                  <a:lnTo>
                    <a:pt x="2476210" y="36802"/>
                  </a:lnTo>
                  <a:lnTo>
                    <a:pt x="2436270" y="9874"/>
                  </a:lnTo>
                  <a:lnTo>
                    <a:pt x="2387361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769153" y="3193620"/>
              <a:ext cx="2513330" cy="848360"/>
            </a:xfrm>
            <a:custGeom>
              <a:avLst/>
              <a:gdLst/>
              <a:ahLst/>
              <a:cxnLst/>
              <a:rect l="l" t="t" r="r" b="b"/>
              <a:pathLst>
                <a:path w="2513330" h="848360">
                  <a:moveTo>
                    <a:pt x="2502541" y="837670"/>
                  </a:moveTo>
                  <a:lnTo>
                    <a:pt x="0" y="837670"/>
                  </a:lnTo>
                  <a:lnTo>
                    <a:pt x="0" y="848141"/>
                  </a:lnTo>
                  <a:lnTo>
                    <a:pt x="2513011" y="848141"/>
                  </a:lnTo>
                  <a:lnTo>
                    <a:pt x="2502541" y="837670"/>
                  </a:lnTo>
                  <a:close/>
                </a:path>
                <a:path w="2513330" h="848360">
                  <a:moveTo>
                    <a:pt x="2387361" y="0"/>
                  </a:moveTo>
                  <a:lnTo>
                    <a:pt x="2387361" y="10470"/>
                  </a:lnTo>
                  <a:lnTo>
                    <a:pt x="2432195" y="19522"/>
                  </a:lnTo>
                  <a:lnTo>
                    <a:pt x="2468806" y="44205"/>
                  </a:lnTo>
                  <a:lnTo>
                    <a:pt x="2493490" y="80817"/>
                  </a:lnTo>
                  <a:lnTo>
                    <a:pt x="2502541" y="125650"/>
                  </a:lnTo>
                  <a:lnTo>
                    <a:pt x="2502541" y="837670"/>
                  </a:lnTo>
                  <a:lnTo>
                    <a:pt x="2513011" y="848140"/>
                  </a:lnTo>
                  <a:lnTo>
                    <a:pt x="2513011" y="125650"/>
                  </a:lnTo>
                  <a:lnTo>
                    <a:pt x="2503137" y="76741"/>
                  </a:lnTo>
                  <a:lnTo>
                    <a:pt x="2476209" y="36802"/>
                  </a:lnTo>
                  <a:lnTo>
                    <a:pt x="2436269" y="9874"/>
                  </a:lnTo>
                  <a:lnTo>
                    <a:pt x="2387361" y="0"/>
                  </a:lnTo>
                  <a:close/>
                </a:path>
                <a:path w="2513330" h="848360">
                  <a:moveTo>
                    <a:pt x="2387360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2387361" y="10470"/>
                  </a:lnTo>
                  <a:lnTo>
                    <a:pt x="238736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9617" y="3464397"/>
              <a:ext cx="1987949" cy="312878"/>
            </a:xfrm>
            <a:prstGeom prst="rect">
              <a:avLst/>
            </a:prstGeom>
          </p:spPr>
        </p:pic>
      </p:grp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1832100" y="4036526"/>
          <a:ext cx="6450330" cy="489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6840"/>
                <a:gridCol w="2513330"/>
              </a:tblGrid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16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16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16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16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16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63130" y="4305125"/>
            <a:ext cx="2385049" cy="22767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39132" y="4330187"/>
            <a:ext cx="117083" cy="18526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2054585" y="5121854"/>
            <a:ext cx="1405890" cy="227965"/>
          </a:xfrm>
          <a:custGeom>
            <a:avLst/>
            <a:gdLst/>
            <a:ahLst/>
            <a:cxnLst/>
            <a:rect l="l" t="t" r="r" b="b"/>
            <a:pathLst>
              <a:path w="1405890" h="227964">
                <a:moveTo>
                  <a:pt x="175910" y="251"/>
                </a:moveTo>
                <a:lnTo>
                  <a:pt x="155052" y="251"/>
                </a:lnTo>
                <a:lnTo>
                  <a:pt x="155052" y="170633"/>
                </a:lnTo>
                <a:lnTo>
                  <a:pt x="175910" y="170633"/>
                </a:lnTo>
                <a:lnTo>
                  <a:pt x="175910" y="92227"/>
                </a:lnTo>
                <a:lnTo>
                  <a:pt x="169377" y="92227"/>
                </a:lnTo>
                <a:lnTo>
                  <a:pt x="169377" y="74887"/>
                </a:lnTo>
                <a:lnTo>
                  <a:pt x="175910" y="74887"/>
                </a:lnTo>
                <a:lnTo>
                  <a:pt x="175910" y="251"/>
                </a:lnTo>
                <a:close/>
              </a:path>
              <a:path w="1405890" h="227964">
                <a:moveTo>
                  <a:pt x="175910" y="74887"/>
                </a:moveTo>
                <a:lnTo>
                  <a:pt x="169377" y="74887"/>
                </a:lnTo>
                <a:lnTo>
                  <a:pt x="169377" y="92227"/>
                </a:lnTo>
                <a:lnTo>
                  <a:pt x="175910" y="92227"/>
                </a:lnTo>
                <a:lnTo>
                  <a:pt x="175910" y="74887"/>
                </a:lnTo>
                <a:close/>
              </a:path>
              <a:path w="1405890" h="227964">
                <a:moveTo>
                  <a:pt x="209333" y="74887"/>
                </a:moveTo>
                <a:lnTo>
                  <a:pt x="175910" y="74887"/>
                </a:lnTo>
                <a:lnTo>
                  <a:pt x="175910" y="92227"/>
                </a:lnTo>
                <a:lnTo>
                  <a:pt x="209333" y="92227"/>
                </a:lnTo>
                <a:lnTo>
                  <a:pt x="209333" y="74887"/>
                </a:lnTo>
                <a:close/>
              </a:path>
              <a:path w="1405890" h="227964">
                <a:moveTo>
                  <a:pt x="56794" y="27894"/>
                </a:moveTo>
                <a:lnTo>
                  <a:pt x="0" y="27894"/>
                </a:lnTo>
                <a:lnTo>
                  <a:pt x="0" y="44731"/>
                </a:lnTo>
                <a:lnTo>
                  <a:pt x="134194" y="44731"/>
                </a:lnTo>
                <a:lnTo>
                  <a:pt x="134194" y="36438"/>
                </a:lnTo>
                <a:lnTo>
                  <a:pt x="56794" y="36438"/>
                </a:lnTo>
                <a:lnTo>
                  <a:pt x="56794" y="27894"/>
                </a:lnTo>
                <a:close/>
              </a:path>
              <a:path w="1405890" h="227964">
                <a:moveTo>
                  <a:pt x="77652" y="251"/>
                </a:moveTo>
                <a:lnTo>
                  <a:pt x="56794" y="251"/>
                </a:lnTo>
                <a:lnTo>
                  <a:pt x="56794" y="36438"/>
                </a:lnTo>
                <a:lnTo>
                  <a:pt x="77652" y="36438"/>
                </a:lnTo>
                <a:lnTo>
                  <a:pt x="77652" y="251"/>
                </a:lnTo>
                <a:close/>
              </a:path>
              <a:path w="1405890" h="227964">
                <a:moveTo>
                  <a:pt x="134194" y="27894"/>
                </a:moveTo>
                <a:lnTo>
                  <a:pt x="77652" y="27894"/>
                </a:lnTo>
                <a:lnTo>
                  <a:pt x="77652" y="36438"/>
                </a:lnTo>
                <a:lnTo>
                  <a:pt x="134194" y="36438"/>
                </a:lnTo>
                <a:lnTo>
                  <a:pt x="134194" y="27894"/>
                </a:lnTo>
                <a:close/>
              </a:path>
              <a:path w="1405890" h="227964">
                <a:moveTo>
                  <a:pt x="67097" y="57045"/>
                </a:moveTo>
                <a:lnTo>
                  <a:pt x="24041" y="71034"/>
                </a:lnTo>
                <a:lnTo>
                  <a:pt x="12565" y="90971"/>
                </a:lnTo>
                <a:lnTo>
                  <a:pt x="12565" y="108059"/>
                </a:lnTo>
                <a:lnTo>
                  <a:pt x="38700" y="136456"/>
                </a:lnTo>
                <a:lnTo>
                  <a:pt x="67097" y="141733"/>
                </a:lnTo>
                <a:lnTo>
                  <a:pt x="74903" y="141404"/>
                </a:lnTo>
                <a:lnTo>
                  <a:pt x="112026" y="125399"/>
                </a:lnTo>
                <a:lnTo>
                  <a:pt x="67097" y="125399"/>
                </a:lnTo>
                <a:lnTo>
                  <a:pt x="59793" y="124959"/>
                </a:lnTo>
                <a:lnTo>
                  <a:pt x="32669" y="107389"/>
                </a:lnTo>
                <a:lnTo>
                  <a:pt x="32669" y="91641"/>
                </a:lnTo>
                <a:lnTo>
                  <a:pt x="67097" y="73379"/>
                </a:lnTo>
                <a:lnTo>
                  <a:pt x="111736" y="73379"/>
                </a:lnTo>
                <a:lnTo>
                  <a:pt x="110069" y="71034"/>
                </a:lnTo>
                <a:lnTo>
                  <a:pt x="74903" y="57390"/>
                </a:lnTo>
                <a:lnTo>
                  <a:pt x="67097" y="57045"/>
                </a:lnTo>
                <a:close/>
              </a:path>
              <a:path w="1405890" h="227964">
                <a:moveTo>
                  <a:pt x="111736" y="73379"/>
                </a:moveTo>
                <a:lnTo>
                  <a:pt x="67097" y="73379"/>
                </a:lnTo>
                <a:lnTo>
                  <a:pt x="74495" y="73835"/>
                </a:lnTo>
                <a:lnTo>
                  <a:pt x="81107" y="75201"/>
                </a:lnTo>
                <a:lnTo>
                  <a:pt x="86934" y="77479"/>
                </a:lnTo>
                <a:lnTo>
                  <a:pt x="91976" y="80667"/>
                </a:lnTo>
                <a:lnTo>
                  <a:pt x="98342" y="85358"/>
                </a:lnTo>
                <a:lnTo>
                  <a:pt x="101525" y="91641"/>
                </a:lnTo>
                <a:lnTo>
                  <a:pt x="101525" y="107389"/>
                </a:lnTo>
                <a:lnTo>
                  <a:pt x="67097" y="125399"/>
                </a:lnTo>
                <a:lnTo>
                  <a:pt x="112026" y="125399"/>
                </a:lnTo>
                <a:lnTo>
                  <a:pt x="114593" y="121881"/>
                </a:lnTo>
                <a:lnTo>
                  <a:pt x="119116" y="115514"/>
                </a:lnTo>
                <a:lnTo>
                  <a:pt x="121378" y="108059"/>
                </a:lnTo>
                <a:lnTo>
                  <a:pt x="121378" y="90971"/>
                </a:lnTo>
                <a:lnTo>
                  <a:pt x="119116" y="83599"/>
                </a:lnTo>
                <a:lnTo>
                  <a:pt x="114593" y="77400"/>
                </a:lnTo>
                <a:lnTo>
                  <a:pt x="111736" y="73379"/>
                </a:lnTo>
                <a:close/>
              </a:path>
              <a:path w="1405890" h="227964">
                <a:moveTo>
                  <a:pt x="55034" y="157063"/>
                </a:moveTo>
                <a:lnTo>
                  <a:pt x="34428" y="157063"/>
                </a:lnTo>
                <a:lnTo>
                  <a:pt x="34428" y="222401"/>
                </a:lnTo>
                <a:lnTo>
                  <a:pt x="185962" y="222401"/>
                </a:lnTo>
                <a:lnTo>
                  <a:pt x="185962" y="212349"/>
                </a:lnTo>
                <a:lnTo>
                  <a:pt x="55034" y="212349"/>
                </a:lnTo>
                <a:lnTo>
                  <a:pt x="55034" y="157063"/>
                </a:lnTo>
                <a:close/>
              </a:path>
              <a:path w="1405890" h="227964">
                <a:moveTo>
                  <a:pt x="185962" y="205313"/>
                </a:moveTo>
                <a:lnTo>
                  <a:pt x="55034" y="205313"/>
                </a:lnTo>
                <a:lnTo>
                  <a:pt x="55034" y="212349"/>
                </a:lnTo>
                <a:lnTo>
                  <a:pt x="185962" y="212349"/>
                </a:lnTo>
                <a:lnTo>
                  <a:pt x="185962" y="205313"/>
                </a:lnTo>
                <a:close/>
              </a:path>
              <a:path w="1405890" h="227964">
                <a:moveTo>
                  <a:pt x="339739" y="13067"/>
                </a:moveTo>
                <a:lnTo>
                  <a:pt x="239470" y="13067"/>
                </a:lnTo>
                <a:lnTo>
                  <a:pt x="239470" y="106049"/>
                </a:lnTo>
                <a:lnTo>
                  <a:pt x="257061" y="106049"/>
                </a:lnTo>
                <a:lnTo>
                  <a:pt x="279050" y="105923"/>
                </a:lnTo>
                <a:lnTo>
                  <a:pt x="324001" y="103850"/>
                </a:lnTo>
                <a:lnTo>
                  <a:pt x="358202" y="99012"/>
                </a:lnTo>
                <a:lnTo>
                  <a:pt x="260077" y="99012"/>
                </a:lnTo>
                <a:lnTo>
                  <a:pt x="260077" y="89211"/>
                </a:lnTo>
                <a:lnTo>
                  <a:pt x="257061" y="89211"/>
                </a:lnTo>
                <a:lnTo>
                  <a:pt x="260077" y="89203"/>
                </a:lnTo>
                <a:lnTo>
                  <a:pt x="260077" y="29904"/>
                </a:lnTo>
                <a:lnTo>
                  <a:pt x="339739" y="29904"/>
                </a:lnTo>
                <a:lnTo>
                  <a:pt x="339739" y="13067"/>
                </a:lnTo>
                <a:close/>
              </a:path>
              <a:path w="1405890" h="227964">
                <a:moveTo>
                  <a:pt x="360848" y="81421"/>
                </a:moveTo>
                <a:lnTo>
                  <a:pt x="322494" y="87013"/>
                </a:lnTo>
                <a:lnTo>
                  <a:pt x="260077" y="89203"/>
                </a:lnTo>
                <a:lnTo>
                  <a:pt x="260077" y="99012"/>
                </a:lnTo>
                <a:lnTo>
                  <a:pt x="358202" y="99012"/>
                </a:lnTo>
                <a:lnTo>
                  <a:pt x="363361" y="98007"/>
                </a:lnTo>
                <a:lnTo>
                  <a:pt x="360848" y="81421"/>
                </a:lnTo>
                <a:close/>
              </a:path>
              <a:path w="1405890" h="227964">
                <a:moveTo>
                  <a:pt x="260077" y="89203"/>
                </a:moveTo>
                <a:lnTo>
                  <a:pt x="257061" y="89211"/>
                </a:lnTo>
                <a:lnTo>
                  <a:pt x="260077" y="89211"/>
                </a:lnTo>
                <a:close/>
              </a:path>
              <a:path w="1405890" h="227964">
                <a:moveTo>
                  <a:pt x="405831" y="0"/>
                </a:moveTo>
                <a:lnTo>
                  <a:pt x="384973" y="0"/>
                </a:lnTo>
                <a:lnTo>
                  <a:pt x="384973" y="114342"/>
                </a:lnTo>
                <a:lnTo>
                  <a:pt x="405831" y="114342"/>
                </a:lnTo>
                <a:lnTo>
                  <a:pt x="405831" y="65087"/>
                </a:lnTo>
                <a:lnTo>
                  <a:pt x="400051" y="65087"/>
                </a:lnTo>
                <a:lnTo>
                  <a:pt x="400051" y="47747"/>
                </a:lnTo>
                <a:lnTo>
                  <a:pt x="405831" y="47747"/>
                </a:lnTo>
                <a:lnTo>
                  <a:pt x="405831" y="0"/>
                </a:lnTo>
                <a:close/>
              </a:path>
              <a:path w="1405890" h="227964">
                <a:moveTo>
                  <a:pt x="405831" y="47747"/>
                </a:moveTo>
                <a:lnTo>
                  <a:pt x="400051" y="47747"/>
                </a:lnTo>
                <a:lnTo>
                  <a:pt x="400051" y="65087"/>
                </a:lnTo>
                <a:lnTo>
                  <a:pt x="405831" y="65087"/>
                </a:lnTo>
                <a:lnTo>
                  <a:pt x="405831" y="47747"/>
                </a:lnTo>
                <a:close/>
              </a:path>
              <a:path w="1405890" h="227964">
                <a:moveTo>
                  <a:pt x="439254" y="47747"/>
                </a:moveTo>
                <a:lnTo>
                  <a:pt x="405831" y="47747"/>
                </a:lnTo>
                <a:lnTo>
                  <a:pt x="405831" y="65087"/>
                </a:lnTo>
                <a:lnTo>
                  <a:pt x="439254" y="65087"/>
                </a:lnTo>
                <a:lnTo>
                  <a:pt x="439254" y="47747"/>
                </a:lnTo>
                <a:close/>
              </a:path>
              <a:path w="1405890" h="227964">
                <a:moveTo>
                  <a:pt x="405831" y="125901"/>
                </a:moveTo>
                <a:lnTo>
                  <a:pt x="261333" y="125901"/>
                </a:lnTo>
                <a:lnTo>
                  <a:pt x="261333" y="142739"/>
                </a:lnTo>
                <a:lnTo>
                  <a:pt x="385225" y="142739"/>
                </a:lnTo>
                <a:lnTo>
                  <a:pt x="385225" y="166110"/>
                </a:lnTo>
                <a:lnTo>
                  <a:pt x="262087" y="166110"/>
                </a:lnTo>
                <a:lnTo>
                  <a:pt x="262087" y="224412"/>
                </a:lnTo>
                <a:lnTo>
                  <a:pt x="413873" y="224412"/>
                </a:lnTo>
                <a:lnTo>
                  <a:pt x="413873" y="217124"/>
                </a:lnTo>
                <a:lnTo>
                  <a:pt x="282442" y="217124"/>
                </a:lnTo>
                <a:lnTo>
                  <a:pt x="282442" y="182193"/>
                </a:lnTo>
                <a:lnTo>
                  <a:pt x="405831" y="182193"/>
                </a:lnTo>
                <a:lnTo>
                  <a:pt x="405831" y="125901"/>
                </a:lnTo>
                <a:close/>
              </a:path>
              <a:path w="1405890" h="227964">
                <a:moveTo>
                  <a:pt x="413873" y="207323"/>
                </a:moveTo>
                <a:lnTo>
                  <a:pt x="282442" y="207323"/>
                </a:lnTo>
                <a:lnTo>
                  <a:pt x="282442" y="217124"/>
                </a:lnTo>
                <a:lnTo>
                  <a:pt x="413873" y="217124"/>
                </a:lnTo>
                <a:lnTo>
                  <a:pt x="413873" y="207323"/>
                </a:lnTo>
                <a:close/>
              </a:path>
              <a:path w="1405890" h="227964">
                <a:moveTo>
                  <a:pt x="641344" y="142487"/>
                </a:moveTo>
                <a:lnTo>
                  <a:pt x="620737" y="142487"/>
                </a:lnTo>
                <a:lnTo>
                  <a:pt x="620737" y="227176"/>
                </a:lnTo>
                <a:lnTo>
                  <a:pt x="641344" y="227176"/>
                </a:lnTo>
                <a:lnTo>
                  <a:pt x="641344" y="142487"/>
                </a:lnTo>
                <a:close/>
              </a:path>
              <a:path w="1405890" h="227964">
                <a:moveTo>
                  <a:pt x="734577" y="131933"/>
                </a:moveTo>
                <a:lnTo>
                  <a:pt x="528510" y="131933"/>
                </a:lnTo>
                <a:lnTo>
                  <a:pt x="528510" y="149021"/>
                </a:lnTo>
                <a:lnTo>
                  <a:pt x="620737" y="149021"/>
                </a:lnTo>
                <a:lnTo>
                  <a:pt x="620737" y="142487"/>
                </a:lnTo>
                <a:lnTo>
                  <a:pt x="734577" y="142487"/>
                </a:lnTo>
                <a:lnTo>
                  <a:pt x="734577" y="131933"/>
                </a:lnTo>
                <a:close/>
              </a:path>
              <a:path w="1405890" h="227964">
                <a:moveTo>
                  <a:pt x="734577" y="142487"/>
                </a:moveTo>
                <a:lnTo>
                  <a:pt x="641344" y="142487"/>
                </a:lnTo>
                <a:lnTo>
                  <a:pt x="641344" y="149021"/>
                </a:lnTo>
                <a:lnTo>
                  <a:pt x="734577" y="149021"/>
                </a:lnTo>
                <a:lnTo>
                  <a:pt x="734577" y="142487"/>
                </a:lnTo>
                <a:close/>
              </a:path>
              <a:path w="1405890" h="227964">
                <a:moveTo>
                  <a:pt x="708190" y="12565"/>
                </a:moveTo>
                <a:lnTo>
                  <a:pt x="554896" y="12565"/>
                </a:lnTo>
                <a:lnTo>
                  <a:pt x="554896" y="101274"/>
                </a:lnTo>
                <a:lnTo>
                  <a:pt x="708190" y="101274"/>
                </a:lnTo>
                <a:lnTo>
                  <a:pt x="708190" y="84688"/>
                </a:lnTo>
                <a:lnTo>
                  <a:pt x="575252" y="84688"/>
                </a:lnTo>
                <a:lnTo>
                  <a:pt x="575252" y="29402"/>
                </a:lnTo>
                <a:lnTo>
                  <a:pt x="708190" y="29402"/>
                </a:lnTo>
                <a:lnTo>
                  <a:pt x="708190" y="12565"/>
                </a:lnTo>
                <a:close/>
              </a:path>
              <a:path w="1405890" h="227964">
                <a:moveTo>
                  <a:pt x="708190" y="29402"/>
                </a:moveTo>
                <a:lnTo>
                  <a:pt x="687583" y="29402"/>
                </a:lnTo>
                <a:lnTo>
                  <a:pt x="687583" y="84688"/>
                </a:lnTo>
                <a:lnTo>
                  <a:pt x="708190" y="84688"/>
                </a:lnTo>
                <a:lnTo>
                  <a:pt x="708190" y="29402"/>
                </a:lnTo>
                <a:close/>
              </a:path>
              <a:path w="1405890" h="227964">
                <a:moveTo>
                  <a:pt x="945650" y="251"/>
                </a:moveTo>
                <a:lnTo>
                  <a:pt x="924792" y="251"/>
                </a:lnTo>
                <a:lnTo>
                  <a:pt x="924792" y="127409"/>
                </a:lnTo>
                <a:lnTo>
                  <a:pt x="945650" y="127409"/>
                </a:lnTo>
                <a:lnTo>
                  <a:pt x="945650" y="90719"/>
                </a:lnTo>
                <a:lnTo>
                  <a:pt x="929567" y="90719"/>
                </a:lnTo>
                <a:lnTo>
                  <a:pt x="929567" y="73631"/>
                </a:lnTo>
                <a:lnTo>
                  <a:pt x="945650" y="73631"/>
                </a:lnTo>
                <a:lnTo>
                  <a:pt x="945650" y="46490"/>
                </a:lnTo>
                <a:lnTo>
                  <a:pt x="929567" y="46490"/>
                </a:lnTo>
                <a:lnTo>
                  <a:pt x="929567" y="29402"/>
                </a:lnTo>
                <a:lnTo>
                  <a:pt x="945650" y="29402"/>
                </a:lnTo>
                <a:lnTo>
                  <a:pt x="945650" y="251"/>
                </a:lnTo>
                <a:close/>
              </a:path>
              <a:path w="1405890" h="227964">
                <a:moveTo>
                  <a:pt x="788838" y="103021"/>
                </a:moveTo>
                <a:lnTo>
                  <a:pt x="768231" y="103033"/>
                </a:lnTo>
                <a:lnTo>
                  <a:pt x="768231" y="120373"/>
                </a:lnTo>
                <a:lnTo>
                  <a:pt x="784315" y="120373"/>
                </a:lnTo>
                <a:lnTo>
                  <a:pt x="823266" y="120121"/>
                </a:lnTo>
                <a:lnTo>
                  <a:pt x="862382" y="117357"/>
                </a:lnTo>
                <a:lnTo>
                  <a:pt x="788838" y="117357"/>
                </a:lnTo>
                <a:lnTo>
                  <a:pt x="788838" y="103021"/>
                </a:lnTo>
                <a:close/>
              </a:path>
              <a:path w="1405890" h="227964">
                <a:moveTo>
                  <a:pt x="878804" y="97756"/>
                </a:moveTo>
                <a:lnTo>
                  <a:pt x="837653" y="102279"/>
                </a:lnTo>
                <a:lnTo>
                  <a:pt x="788838" y="103021"/>
                </a:lnTo>
                <a:lnTo>
                  <a:pt x="788838" y="117357"/>
                </a:lnTo>
                <a:lnTo>
                  <a:pt x="862382" y="117357"/>
                </a:lnTo>
                <a:lnTo>
                  <a:pt x="866616" y="116855"/>
                </a:lnTo>
                <a:lnTo>
                  <a:pt x="873558" y="115912"/>
                </a:lnTo>
                <a:lnTo>
                  <a:pt x="880563" y="114844"/>
                </a:lnTo>
                <a:lnTo>
                  <a:pt x="878804" y="97756"/>
                </a:lnTo>
                <a:close/>
              </a:path>
              <a:path w="1405890" h="227964">
                <a:moveTo>
                  <a:pt x="865485" y="10303"/>
                </a:moveTo>
                <a:lnTo>
                  <a:pt x="767729" y="10303"/>
                </a:lnTo>
                <a:lnTo>
                  <a:pt x="767729" y="27391"/>
                </a:lnTo>
                <a:lnTo>
                  <a:pt x="844878" y="27391"/>
                </a:lnTo>
                <a:lnTo>
                  <a:pt x="844878" y="56040"/>
                </a:lnTo>
                <a:lnTo>
                  <a:pt x="768231" y="56040"/>
                </a:lnTo>
                <a:lnTo>
                  <a:pt x="768231" y="103033"/>
                </a:lnTo>
                <a:lnTo>
                  <a:pt x="788838" y="103021"/>
                </a:lnTo>
                <a:lnTo>
                  <a:pt x="788838" y="72123"/>
                </a:lnTo>
                <a:lnTo>
                  <a:pt x="865485" y="72123"/>
                </a:lnTo>
                <a:lnTo>
                  <a:pt x="865485" y="10303"/>
                </a:lnTo>
                <a:close/>
              </a:path>
              <a:path w="1405890" h="227964">
                <a:moveTo>
                  <a:pt x="924792" y="73631"/>
                </a:moveTo>
                <a:lnTo>
                  <a:pt x="880563" y="73631"/>
                </a:lnTo>
                <a:lnTo>
                  <a:pt x="880563" y="90719"/>
                </a:lnTo>
                <a:lnTo>
                  <a:pt x="924792" y="90719"/>
                </a:lnTo>
                <a:lnTo>
                  <a:pt x="924792" y="73631"/>
                </a:lnTo>
                <a:close/>
              </a:path>
              <a:path w="1405890" h="227964">
                <a:moveTo>
                  <a:pt x="945650" y="73631"/>
                </a:moveTo>
                <a:lnTo>
                  <a:pt x="929567" y="73631"/>
                </a:lnTo>
                <a:lnTo>
                  <a:pt x="929567" y="90719"/>
                </a:lnTo>
                <a:lnTo>
                  <a:pt x="945650" y="90719"/>
                </a:lnTo>
                <a:lnTo>
                  <a:pt x="945650" y="73631"/>
                </a:lnTo>
                <a:close/>
              </a:path>
              <a:path w="1405890" h="227964">
                <a:moveTo>
                  <a:pt x="924792" y="29402"/>
                </a:moveTo>
                <a:lnTo>
                  <a:pt x="880563" y="29402"/>
                </a:lnTo>
                <a:lnTo>
                  <a:pt x="880563" y="46490"/>
                </a:lnTo>
                <a:lnTo>
                  <a:pt x="924792" y="46490"/>
                </a:lnTo>
                <a:lnTo>
                  <a:pt x="924792" y="29402"/>
                </a:lnTo>
                <a:close/>
              </a:path>
              <a:path w="1405890" h="227964">
                <a:moveTo>
                  <a:pt x="945650" y="29402"/>
                </a:moveTo>
                <a:lnTo>
                  <a:pt x="929567" y="29402"/>
                </a:lnTo>
                <a:lnTo>
                  <a:pt x="929567" y="46490"/>
                </a:lnTo>
                <a:lnTo>
                  <a:pt x="945650" y="46490"/>
                </a:lnTo>
                <a:lnTo>
                  <a:pt x="945650" y="29402"/>
                </a:lnTo>
                <a:close/>
              </a:path>
              <a:path w="1405890" h="227964">
                <a:moveTo>
                  <a:pt x="818994" y="136456"/>
                </a:moveTo>
                <a:lnTo>
                  <a:pt x="798387" y="136456"/>
                </a:lnTo>
                <a:lnTo>
                  <a:pt x="798387" y="224412"/>
                </a:lnTo>
                <a:lnTo>
                  <a:pt x="945650" y="224412"/>
                </a:lnTo>
                <a:lnTo>
                  <a:pt x="945650" y="207323"/>
                </a:lnTo>
                <a:lnTo>
                  <a:pt x="818994" y="207323"/>
                </a:lnTo>
                <a:lnTo>
                  <a:pt x="818994" y="179429"/>
                </a:lnTo>
                <a:lnTo>
                  <a:pt x="945650" y="179429"/>
                </a:lnTo>
                <a:lnTo>
                  <a:pt x="945650" y="162843"/>
                </a:lnTo>
                <a:lnTo>
                  <a:pt x="818994" y="162843"/>
                </a:lnTo>
                <a:lnTo>
                  <a:pt x="818994" y="136456"/>
                </a:lnTo>
                <a:close/>
              </a:path>
              <a:path w="1405890" h="227964">
                <a:moveTo>
                  <a:pt x="945650" y="179429"/>
                </a:moveTo>
                <a:lnTo>
                  <a:pt x="925043" y="179429"/>
                </a:lnTo>
                <a:lnTo>
                  <a:pt x="925043" y="207323"/>
                </a:lnTo>
                <a:lnTo>
                  <a:pt x="945650" y="207323"/>
                </a:lnTo>
                <a:lnTo>
                  <a:pt x="945650" y="179429"/>
                </a:lnTo>
                <a:close/>
              </a:path>
              <a:path w="1405890" h="227964">
                <a:moveTo>
                  <a:pt x="945650" y="136456"/>
                </a:moveTo>
                <a:lnTo>
                  <a:pt x="925043" y="136456"/>
                </a:lnTo>
                <a:lnTo>
                  <a:pt x="925043" y="162843"/>
                </a:lnTo>
                <a:lnTo>
                  <a:pt x="945650" y="162843"/>
                </a:lnTo>
                <a:lnTo>
                  <a:pt x="945650" y="136456"/>
                </a:lnTo>
                <a:close/>
              </a:path>
              <a:path w="1405890" h="227964">
                <a:moveTo>
                  <a:pt x="1101186" y="142487"/>
                </a:moveTo>
                <a:lnTo>
                  <a:pt x="1080579" y="142487"/>
                </a:lnTo>
                <a:lnTo>
                  <a:pt x="1080579" y="227427"/>
                </a:lnTo>
                <a:lnTo>
                  <a:pt x="1101186" y="227427"/>
                </a:lnTo>
                <a:lnTo>
                  <a:pt x="1101186" y="142487"/>
                </a:lnTo>
                <a:close/>
              </a:path>
              <a:path w="1405890" h="227964">
                <a:moveTo>
                  <a:pt x="1194419" y="134697"/>
                </a:moveTo>
                <a:lnTo>
                  <a:pt x="988352" y="134697"/>
                </a:lnTo>
                <a:lnTo>
                  <a:pt x="988352" y="151534"/>
                </a:lnTo>
                <a:lnTo>
                  <a:pt x="1080579" y="151534"/>
                </a:lnTo>
                <a:lnTo>
                  <a:pt x="1080579" y="142487"/>
                </a:lnTo>
                <a:lnTo>
                  <a:pt x="1194419" y="142487"/>
                </a:lnTo>
                <a:lnTo>
                  <a:pt x="1194419" y="134697"/>
                </a:lnTo>
                <a:close/>
              </a:path>
              <a:path w="1405890" h="227964">
                <a:moveTo>
                  <a:pt x="1194419" y="142487"/>
                </a:moveTo>
                <a:lnTo>
                  <a:pt x="1101186" y="142487"/>
                </a:lnTo>
                <a:lnTo>
                  <a:pt x="1101186" y="151534"/>
                </a:lnTo>
                <a:lnTo>
                  <a:pt x="1194419" y="151534"/>
                </a:lnTo>
                <a:lnTo>
                  <a:pt x="1194419" y="142487"/>
                </a:lnTo>
                <a:close/>
              </a:path>
              <a:path w="1405890" h="227964">
                <a:moveTo>
                  <a:pt x="1035094" y="9298"/>
                </a:moveTo>
                <a:lnTo>
                  <a:pt x="1014487" y="9298"/>
                </a:lnTo>
                <a:lnTo>
                  <a:pt x="1014487" y="107556"/>
                </a:lnTo>
                <a:lnTo>
                  <a:pt x="1168283" y="107556"/>
                </a:lnTo>
                <a:lnTo>
                  <a:pt x="1168283" y="90468"/>
                </a:lnTo>
                <a:lnTo>
                  <a:pt x="1035094" y="90468"/>
                </a:lnTo>
                <a:lnTo>
                  <a:pt x="1035094" y="57296"/>
                </a:lnTo>
                <a:lnTo>
                  <a:pt x="1168283" y="57296"/>
                </a:lnTo>
                <a:lnTo>
                  <a:pt x="1168283" y="40459"/>
                </a:lnTo>
                <a:lnTo>
                  <a:pt x="1035094" y="40459"/>
                </a:lnTo>
                <a:lnTo>
                  <a:pt x="1035094" y="9298"/>
                </a:lnTo>
                <a:close/>
              </a:path>
              <a:path w="1405890" h="227964">
                <a:moveTo>
                  <a:pt x="1168283" y="57296"/>
                </a:moveTo>
                <a:lnTo>
                  <a:pt x="1147425" y="57296"/>
                </a:lnTo>
                <a:lnTo>
                  <a:pt x="1147425" y="90468"/>
                </a:lnTo>
                <a:lnTo>
                  <a:pt x="1168283" y="90468"/>
                </a:lnTo>
                <a:lnTo>
                  <a:pt x="1168283" y="57296"/>
                </a:lnTo>
                <a:close/>
              </a:path>
              <a:path w="1405890" h="227964">
                <a:moveTo>
                  <a:pt x="1168283" y="9298"/>
                </a:moveTo>
                <a:lnTo>
                  <a:pt x="1147425" y="9298"/>
                </a:lnTo>
                <a:lnTo>
                  <a:pt x="1147425" y="40459"/>
                </a:lnTo>
                <a:lnTo>
                  <a:pt x="1168283" y="40459"/>
                </a:lnTo>
                <a:lnTo>
                  <a:pt x="1168283" y="9298"/>
                </a:lnTo>
                <a:close/>
              </a:path>
              <a:path w="1405890" h="227964">
                <a:moveTo>
                  <a:pt x="1405492" y="0"/>
                </a:moveTo>
                <a:lnTo>
                  <a:pt x="1384885" y="0"/>
                </a:lnTo>
                <a:lnTo>
                  <a:pt x="1384885" y="227678"/>
                </a:lnTo>
                <a:lnTo>
                  <a:pt x="1405492" y="227678"/>
                </a:lnTo>
                <a:lnTo>
                  <a:pt x="1405492" y="102782"/>
                </a:lnTo>
                <a:lnTo>
                  <a:pt x="1388152" y="102782"/>
                </a:lnTo>
                <a:lnTo>
                  <a:pt x="1388152" y="85693"/>
                </a:lnTo>
                <a:lnTo>
                  <a:pt x="1405492" y="85693"/>
                </a:lnTo>
                <a:lnTo>
                  <a:pt x="1405492" y="0"/>
                </a:lnTo>
                <a:close/>
              </a:path>
              <a:path w="1405890" h="227964">
                <a:moveTo>
                  <a:pt x="1334123" y="20857"/>
                </a:moveTo>
                <a:lnTo>
                  <a:pt x="1229079" y="20857"/>
                </a:lnTo>
                <a:lnTo>
                  <a:pt x="1229079" y="173146"/>
                </a:lnTo>
                <a:lnTo>
                  <a:pt x="1246167" y="173146"/>
                </a:lnTo>
                <a:lnTo>
                  <a:pt x="1266837" y="173020"/>
                </a:lnTo>
                <a:lnTo>
                  <a:pt x="1310139" y="171089"/>
                </a:lnTo>
                <a:lnTo>
                  <a:pt x="1349954" y="166110"/>
                </a:lnTo>
                <a:lnTo>
                  <a:pt x="1349356" y="161586"/>
                </a:lnTo>
                <a:lnTo>
                  <a:pt x="1249685" y="161586"/>
                </a:lnTo>
                <a:lnTo>
                  <a:pt x="1249685" y="155806"/>
                </a:lnTo>
                <a:lnTo>
                  <a:pt x="1246167" y="155806"/>
                </a:lnTo>
                <a:lnTo>
                  <a:pt x="1249685" y="155796"/>
                </a:lnTo>
                <a:lnTo>
                  <a:pt x="1249685" y="101525"/>
                </a:lnTo>
                <a:lnTo>
                  <a:pt x="1244408" y="101525"/>
                </a:lnTo>
                <a:lnTo>
                  <a:pt x="1244408" y="84688"/>
                </a:lnTo>
                <a:lnTo>
                  <a:pt x="1249685" y="84688"/>
                </a:lnTo>
                <a:lnTo>
                  <a:pt x="1249685" y="37946"/>
                </a:lnTo>
                <a:lnTo>
                  <a:pt x="1334123" y="37946"/>
                </a:lnTo>
                <a:lnTo>
                  <a:pt x="1334123" y="20857"/>
                </a:lnTo>
                <a:close/>
              </a:path>
              <a:path w="1405890" h="227964">
                <a:moveTo>
                  <a:pt x="1347693" y="149021"/>
                </a:moveTo>
                <a:lnTo>
                  <a:pt x="1308882" y="153984"/>
                </a:lnTo>
                <a:lnTo>
                  <a:pt x="1266585" y="155681"/>
                </a:lnTo>
                <a:lnTo>
                  <a:pt x="1249685" y="155796"/>
                </a:lnTo>
                <a:lnTo>
                  <a:pt x="1249685" y="161586"/>
                </a:lnTo>
                <a:lnTo>
                  <a:pt x="1349356" y="161586"/>
                </a:lnTo>
                <a:lnTo>
                  <a:pt x="1347693" y="149021"/>
                </a:lnTo>
                <a:close/>
              </a:path>
              <a:path w="1405890" h="227964">
                <a:moveTo>
                  <a:pt x="1249685" y="155796"/>
                </a:moveTo>
                <a:lnTo>
                  <a:pt x="1246167" y="155806"/>
                </a:lnTo>
                <a:lnTo>
                  <a:pt x="1249685" y="155806"/>
                </a:lnTo>
                <a:close/>
              </a:path>
              <a:path w="1405890" h="227964">
                <a:moveTo>
                  <a:pt x="1384885" y="85693"/>
                </a:moveTo>
                <a:lnTo>
                  <a:pt x="1337892" y="85693"/>
                </a:lnTo>
                <a:lnTo>
                  <a:pt x="1337892" y="102782"/>
                </a:lnTo>
                <a:lnTo>
                  <a:pt x="1384885" y="102782"/>
                </a:lnTo>
                <a:lnTo>
                  <a:pt x="1384885" y="85693"/>
                </a:lnTo>
                <a:close/>
              </a:path>
              <a:path w="1405890" h="227964">
                <a:moveTo>
                  <a:pt x="1405492" y="85693"/>
                </a:moveTo>
                <a:lnTo>
                  <a:pt x="1388152" y="85693"/>
                </a:lnTo>
                <a:lnTo>
                  <a:pt x="1388152" y="102782"/>
                </a:lnTo>
                <a:lnTo>
                  <a:pt x="1405492" y="102782"/>
                </a:lnTo>
                <a:lnTo>
                  <a:pt x="1405492" y="85693"/>
                </a:lnTo>
                <a:close/>
              </a:path>
              <a:path w="1405890" h="227964">
                <a:moveTo>
                  <a:pt x="1249685" y="84688"/>
                </a:moveTo>
                <a:lnTo>
                  <a:pt x="1244408" y="84688"/>
                </a:lnTo>
                <a:lnTo>
                  <a:pt x="1244408" y="101525"/>
                </a:lnTo>
                <a:lnTo>
                  <a:pt x="1249685" y="101525"/>
                </a:lnTo>
                <a:lnTo>
                  <a:pt x="1249685" y="84688"/>
                </a:lnTo>
                <a:close/>
              </a:path>
              <a:path w="1405890" h="227964">
                <a:moveTo>
                  <a:pt x="1324070" y="84688"/>
                </a:moveTo>
                <a:lnTo>
                  <a:pt x="1249685" y="84688"/>
                </a:lnTo>
                <a:lnTo>
                  <a:pt x="1249685" y="101525"/>
                </a:lnTo>
                <a:lnTo>
                  <a:pt x="1324070" y="101525"/>
                </a:lnTo>
                <a:lnTo>
                  <a:pt x="1324070" y="84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39132" y="5146916"/>
            <a:ext cx="117083" cy="185263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2053078" y="5938583"/>
            <a:ext cx="1706245" cy="227965"/>
          </a:xfrm>
          <a:custGeom>
            <a:avLst/>
            <a:gdLst/>
            <a:ahLst/>
            <a:cxnLst/>
            <a:rect l="l" t="t" r="r" b="b"/>
            <a:pathLst>
              <a:path w="1706244" h="227964">
                <a:moveTo>
                  <a:pt x="86447" y="139573"/>
                </a:moveTo>
                <a:lnTo>
                  <a:pt x="74699" y="140163"/>
                </a:lnTo>
                <a:lnTo>
                  <a:pt x="65589" y="140513"/>
                </a:lnTo>
                <a:lnTo>
                  <a:pt x="65589" y="220391"/>
                </a:lnTo>
                <a:lnTo>
                  <a:pt x="86447" y="220391"/>
                </a:lnTo>
                <a:lnTo>
                  <a:pt x="86447" y="139573"/>
                </a:lnTo>
                <a:close/>
              </a:path>
              <a:path w="1706244" h="227964">
                <a:moveTo>
                  <a:pt x="150780" y="117860"/>
                </a:moveTo>
                <a:lnTo>
                  <a:pt x="112614" y="121064"/>
                </a:lnTo>
                <a:lnTo>
                  <a:pt x="60500" y="123200"/>
                </a:lnTo>
                <a:lnTo>
                  <a:pt x="0" y="123891"/>
                </a:lnTo>
                <a:lnTo>
                  <a:pt x="2513" y="141482"/>
                </a:lnTo>
                <a:lnTo>
                  <a:pt x="49506" y="140979"/>
                </a:lnTo>
                <a:lnTo>
                  <a:pt x="62024" y="140650"/>
                </a:lnTo>
                <a:lnTo>
                  <a:pt x="65589" y="140513"/>
                </a:lnTo>
                <a:lnTo>
                  <a:pt x="65589" y="128414"/>
                </a:lnTo>
                <a:lnTo>
                  <a:pt x="151461" y="128414"/>
                </a:lnTo>
                <a:lnTo>
                  <a:pt x="150780" y="117860"/>
                </a:lnTo>
                <a:close/>
              </a:path>
              <a:path w="1706244" h="227964">
                <a:moveTo>
                  <a:pt x="86447" y="128414"/>
                </a:moveTo>
                <a:lnTo>
                  <a:pt x="65589" y="128414"/>
                </a:lnTo>
                <a:lnTo>
                  <a:pt x="65589" y="140513"/>
                </a:lnTo>
                <a:lnTo>
                  <a:pt x="74699" y="140163"/>
                </a:lnTo>
                <a:lnTo>
                  <a:pt x="86447" y="139573"/>
                </a:lnTo>
                <a:lnTo>
                  <a:pt x="86447" y="128414"/>
                </a:lnTo>
                <a:close/>
              </a:path>
              <a:path w="1706244" h="227964">
                <a:moveTo>
                  <a:pt x="151461" y="128414"/>
                </a:moveTo>
                <a:lnTo>
                  <a:pt x="86447" y="128414"/>
                </a:lnTo>
                <a:lnTo>
                  <a:pt x="86447" y="139573"/>
                </a:lnTo>
                <a:lnTo>
                  <a:pt x="126404" y="136519"/>
                </a:lnTo>
                <a:lnTo>
                  <a:pt x="151785" y="133440"/>
                </a:lnTo>
                <a:lnTo>
                  <a:pt x="151461" y="128414"/>
                </a:lnTo>
                <a:close/>
              </a:path>
              <a:path w="1706244" h="227964">
                <a:moveTo>
                  <a:pt x="187219" y="251"/>
                </a:moveTo>
                <a:lnTo>
                  <a:pt x="166612" y="251"/>
                </a:lnTo>
                <a:lnTo>
                  <a:pt x="166612" y="227427"/>
                </a:lnTo>
                <a:lnTo>
                  <a:pt x="187219" y="227427"/>
                </a:lnTo>
                <a:lnTo>
                  <a:pt x="187219" y="251"/>
                </a:lnTo>
                <a:close/>
              </a:path>
              <a:path w="1706244" h="227964">
                <a:moveTo>
                  <a:pt x="130676" y="12816"/>
                </a:moveTo>
                <a:lnTo>
                  <a:pt x="21360" y="12816"/>
                </a:lnTo>
                <a:lnTo>
                  <a:pt x="21360" y="94991"/>
                </a:lnTo>
                <a:lnTo>
                  <a:pt x="133692" y="94991"/>
                </a:lnTo>
                <a:lnTo>
                  <a:pt x="133692" y="87704"/>
                </a:lnTo>
                <a:lnTo>
                  <a:pt x="42218" y="87704"/>
                </a:lnTo>
                <a:lnTo>
                  <a:pt x="42218" y="29653"/>
                </a:lnTo>
                <a:lnTo>
                  <a:pt x="130676" y="29653"/>
                </a:lnTo>
                <a:lnTo>
                  <a:pt x="130676" y="12816"/>
                </a:lnTo>
                <a:close/>
              </a:path>
              <a:path w="1706244" h="227964">
                <a:moveTo>
                  <a:pt x="133692" y="77903"/>
                </a:moveTo>
                <a:lnTo>
                  <a:pt x="42218" y="77903"/>
                </a:lnTo>
                <a:lnTo>
                  <a:pt x="42218" y="87704"/>
                </a:lnTo>
                <a:lnTo>
                  <a:pt x="133692" y="87704"/>
                </a:lnTo>
                <a:lnTo>
                  <a:pt x="133692" y="77903"/>
                </a:lnTo>
                <a:close/>
              </a:path>
              <a:path w="1706244" h="227964">
                <a:moveTo>
                  <a:pt x="295510" y="19601"/>
                </a:moveTo>
                <a:lnTo>
                  <a:pt x="291489" y="19601"/>
                </a:lnTo>
                <a:lnTo>
                  <a:pt x="291489" y="44731"/>
                </a:lnTo>
                <a:lnTo>
                  <a:pt x="290065" y="52186"/>
                </a:lnTo>
                <a:lnTo>
                  <a:pt x="287217" y="59558"/>
                </a:lnTo>
                <a:lnTo>
                  <a:pt x="284369" y="66762"/>
                </a:lnTo>
                <a:lnTo>
                  <a:pt x="280348" y="73463"/>
                </a:lnTo>
                <a:lnTo>
                  <a:pt x="275155" y="79662"/>
                </a:lnTo>
                <a:lnTo>
                  <a:pt x="270129" y="85861"/>
                </a:lnTo>
                <a:lnTo>
                  <a:pt x="233690" y="107054"/>
                </a:lnTo>
                <a:lnTo>
                  <a:pt x="244245" y="123640"/>
                </a:lnTo>
                <a:lnTo>
                  <a:pt x="277919" y="104541"/>
                </a:lnTo>
                <a:lnTo>
                  <a:pt x="302318" y="69914"/>
                </a:lnTo>
                <a:lnTo>
                  <a:pt x="300034" y="64427"/>
                </a:lnTo>
                <a:lnTo>
                  <a:pt x="297521" y="55663"/>
                </a:lnTo>
                <a:lnTo>
                  <a:pt x="296013" y="46584"/>
                </a:lnTo>
                <a:lnTo>
                  <a:pt x="295510" y="37192"/>
                </a:lnTo>
                <a:lnTo>
                  <a:pt x="295510" y="19601"/>
                </a:lnTo>
                <a:close/>
              </a:path>
              <a:path w="1706244" h="227964">
                <a:moveTo>
                  <a:pt x="312599" y="19601"/>
                </a:moveTo>
                <a:lnTo>
                  <a:pt x="308578" y="19601"/>
                </a:lnTo>
                <a:lnTo>
                  <a:pt x="308578" y="37192"/>
                </a:lnTo>
                <a:lnTo>
                  <a:pt x="308075" y="46961"/>
                </a:lnTo>
                <a:lnTo>
                  <a:pt x="306567" y="56417"/>
                </a:lnTo>
                <a:lnTo>
                  <a:pt x="304054" y="65558"/>
                </a:lnTo>
                <a:lnTo>
                  <a:pt x="302318" y="69914"/>
                </a:lnTo>
                <a:lnTo>
                  <a:pt x="303552" y="72877"/>
                </a:lnTo>
                <a:lnTo>
                  <a:pt x="333975" y="107179"/>
                </a:lnTo>
                <a:lnTo>
                  <a:pt x="359843" y="119619"/>
                </a:lnTo>
                <a:lnTo>
                  <a:pt x="370147" y="103284"/>
                </a:lnTo>
                <a:lnTo>
                  <a:pt x="361770" y="100771"/>
                </a:lnTo>
                <a:lnTo>
                  <a:pt x="354063" y="97337"/>
                </a:lnTo>
                <a:lnTo>
                  <a:pt x="323488" y="71537"/>
                </a:lnTo>
                <a:lnTo>
                  <a:pt x="312662" y="44731"/>
                </a:lnTo>
                <a:lnTo>
                  <a:pt x="312599" y="19601"/>
                </a:lnTo>
                <a:close/>
              </a:path>
              <a:path w="1706244" h="227964">
                <a:moveTo>
                  <a:pt x="308578" y="19601"/>
                </a:moveTo>
                <a:lnTo>
                  <a:pt x="295510" y="19601"/>
                </a:lnTo>
                <a:lnTo>
                  <a:pt x="295510" y="37192"/>
                </a:lnTo>
                <a:lnTo>
                  <a:pt x="296013" y="46584"/>
                </a:lnTo>
                <a:lnTo>
                  <a:pt x="297521" y="55663"/>
                </a:lnTo>
                <a:lnTo>
                  <a:pt x="300034" y="64427"/>
                </a:lnTo>
                <a:lnTo>
                  <a:pt x="302318" y="69914"/>
                </a:lnTo>
                <a:lnTo>
                  <a:pt x="304054" y="65558"/>
                </a:lnTo>
                <a:lnTo>
                  <a:pt x="306567" y="56417"/>
                </a:lnTo>
                <a:lnTo>
                  <a:pt x="308075" y="46961"/>
                </a:lnTo>
                <a:lnTo>
                  <a:pt x="308578" y="37192"/>
                </a:lnTo>
                <a:lnTo>
                  <a:pt x="308578" y="19601"/>
                </a:lnTo>
                <a:close/>
              </a:path>
              <a:path w="1706244" h="227964">
                <a:moveTo>
                  <a:pt x="363864" y="15078"/>
                </a:moveTo>
                <a:lnTo>
                  <a:pt x="239470" y="15078"/>
                </a:lnTo>
                <a:lnTo>
                  <a:pt x="239470" y="31915"/>
                </a:lnTo>
                <a:lnTo>
                  <a:pt x="291489" y="31915"/>
                </a:lnTo>
                <a:lnTo>
                  <a:pt x="291489" y="19601"/>
                </a:lnTo>
                <a:lnTo>
                  <a:pt x="363864" y="19601"/>
                </a:lnTo>
                <a:lnTo>
                  <a:pt x="363864" y="15078"/>
                </a:lnTo>
                <a:close/>
              </a:path>
              <a:path w="1706244" h="227964">
                <a:moveTo>
                  <a:pt x="363864" y="19601"/>
                </a:moveTo>
                <a:lnTo>
                  <a:pt x="312599" y="19601"/>
                </a:lnTo>
                <a:lnTo>
                  <a:pt x="312599" y="31915"/>
                </a:lnTo>
                <a:lnTo>
                  <a:pt x="363864" y="31915"/>
                </a:lnTo>
                <a:lnTo>
                  <a:pt x="363864" y="19601"/>
                </a:lnTo>
                <a:close/>
              </a:path>
              <a:path w="1706244" h="227964">
                <a:moveTo>
                  <a:pt x="417140" y="0"/>
                </a:moveTo>
                <a:lnTo>
                  <a:pt x="396282" y="0"/>
                </a:lnTo>
                <a:lnTo>
                  <a:pt x="396282" y="123137"/>
                </a:lnTo>
                <a:lnTo>
                  <a:pt x="417140" y="123137"/>
                </a:lnTo>
                <a:lnTo>
                  <a:pt x="417140" y="0"/>
                </a:lnTo>
                <a:close/>
              </a:path>
              <a:path w="1706244" h="227964">
                <a:moveTo>
                  <a:pt x="291238" y="134194"/>
                </a:moveTo>
                <a:lnTo>
                  <a:pt x="270883" y="134194"/>
                </a:lnTo>
                <a:lnTo>
                  <a:pt x="270883" y="224412"/>
                </a:lnTo>
                <a:lnTo>
                  <a:pt x="417140" y="224412"/>
                </a:lnTo>
                <a:lnTo>
                  <a:pt x="417140" y="207323"/>
                </a:lnTo>
                <a:lnTo>
                  <a:pt x="291238" y="207323"/>
                </a:lnTo>
                <a:lnTo>
                  <a:pt x="291238" y="177921"/>
                </a:lnTo>
                <a:lnTo>
                  <a:pt x="417140" y="177921"/>
                </a:lnTo>
                <a:lnTo>
                  <a:pt x="417140" y="161335"/>
                </a:lnTo>
                <a:lnTo>
                  <a:pt x="291238" y="161335"/>
                </a:lnTo>
                <a:lnTo>
                  <a:pt x="291238" y="134194"/>
                </a:lnTo>
                <a:close/>
              </a:path>
              <a:path w="1706244" h="227964">
                <a:moveTo>
                  <a:pt x="417140" y="177921"/>
                </a:moveTo>
                <a:lnTo>
                  <a:pt x="396533" y="177921"/>
                </a:lnTo>
                <a:lnTo>
                  <a:pt x="396533" y="207323"/>
                </a:lnTo>
                <a:lnTo>
                  <a:pt x="417140" y="207323"/>
                </a:lnTo>
                <a:lnTo>
                  <a:pt x="417140" y="177921"/>
                </a:lnTo>
                <a:close/>
              </a:path>
              <a:path w="1706244" h="227964">
                <a:moveTo>
                  <a:pt x="417140" y="134194"/>
                </a:moveTo>
                <a:lnTo>
                  <a:pt x="396533" y="134194"/>
                </a:lnTo>
                <a:lnTo>
                  <a:pt x="396533" y="161335"/>
                </a:lnTo>
                <a:lnTo>
                  <a:pt x="417140" y="161335"/>
                </a:lnTo>
                <a:lnTo>
                  <a:pt x="417140" y="134194"/>
                </a:lnTo>
                <a:close/>
              </a:path>
              <a:path w="1706244" h="227964">
                <a:moveTo>
                  <a:pt x="540761" y="178172"/>
                </a:moveTo>
                <a:lnTo>
                  <a:pt x="460847" y="178172"/>
                </a:lnTo>
                <a:lnTo>
                  <a:pt x="460847" y="195512"/>
                </a:lnTo>
                <a:lnTo>
                  <a:pt x="666160" y="195512"/>
                </a:lnTo>
                <a:lnTo>
                  <a:pt x="666160" y="186968"/>
                </a:lnTo>
                <a:lnTo>
                  <a:pt x="540761" y="186968"/>
                </a:lnTo>
                <a:lnTo>
                  <a:pt x="540761" y="178172"/>
                </a:lnTo>
                <a:close/>
              </a:path>
              <a:path w="1706244" h="227964">
                <a:moveTo>
                  <a:pt x="561367" y="97002"/>
                </a:moveTo>
                <a:lnTo>
                  <a:pt x="540761" y="97002"/>
                </a:lnTo>
                <a:lnTo>
                  <a:pt x="540761" y="186968"/>
                </a:lnTo>
                <a:lnTo>
                  <a:pt x="561367" y="186968"/>
                </a:lnTo>
                <a:lnTo>
                  <a:pt x="561367" y="97002"/>
                </a:lnTo>
                <a:close/>
              </a:path>
              <a:path w="1706244" h="227964">
                <a:moveTo>
                  <a:pt x="666160" y="178172"/>
                </a:moveTo>
                <a:lnTo>
                  <a:pt x="561367" y="178172"/>
                </a:lnTo>
                <a:lnTo>
                  <a:pt x="561367" y="186968"/>
                </a:lnTo>
                <a:lnTo>
                  <a:pt x="666160" y="186968"/>
                </a:lnTo>
                <a:lnTo>
                  <a:pt x="666160" y="178172"/>
                </a:lnTo>
                <a:close/>
              </a:path>
              <a:path w="1706244" h="227964">
                <a:moveTo>
                  <a:pt x="628967" y="22868"/>
                </a:moveTo>
                <a:lnTo>
                  <a:pt x="620926" y="22868"/>
                </a:lnTo>
                <a:lnTo>
                  <a:pt x="620883" y="52364"/>
                </a:lnTo>
                <a:lnTo>
                  <a:pt x="620797" y="59684"/>
                </a:lnTo>
                <a:lnTo>
                  <a:pt x="619072" y="103536"/>
                </a:lnTo>
                <a:lnTo>
                  <a:pt x="612381" y="148016"/>
                </a:lnTo>
                <a:lnTo>
                  <a:pt x="633491" y="150529"/>
                </a:lnTo>
                <a:lnTo>
                  <a:pt x="639271" y="109064"/>
                </a:lnTo>
                <a:lnTo>
                  <a:pt x="641507" y="66908"/>
                </a:lnTo>
                <a:lnTo>
                  <a:pt x="641784" y="39956"/>
                </a:lnTo>
                <a:lnTo>
                  <a:pt x="628967" y="39956"/>
                </a:lnTo>
                <a:lnTo>
                  <a:pt x="628967" y="22868"/>
                </a:lnTo>
                <a:close/>
              </a:path>
              <a:path w="1706244" h="227964">
                <a:moveTo>
                  <a:pt x="620926" y="22868"/>
                </a:moveTo>
                <a:lnTo>
                  <a:pt x="482710" y="22868"/>
                </a:lnTo>
                <a:lnTo>
                  <a:pt x="482710" y="39956"/>
                </a:lnTo>
                <a:lnTo>
                  <a:pt x="620926" y="39956"/>
                </a:lnTo>
                <a:lnTo>
                  <a:pt x="620926" y="22868"/>
                </a:lnTo>
                <a:close/>
              </a:path>
              <a:path w="1706244" h="227964">
                <a:moveTo>
                  <a:pt x="641784" y="22868"/>
                </a:moveTo>
                <a:lnTo>
                  <a:pt x="628967" y="22868"/>
                </a:lnTo>
                <a:lnTo>
                  <a:pt x="628967" y="39956"/>
                </a:lnTo>
                <a:lnTo>
                  <a:pt x="641784" y="39956"/>
                </a:lnTo>
                <a:lnTo>
                  <a:pt x="641784" y="22868"/>
                </a:lnTo>
                <a:close/>
              </a:path>
              <a:path w="1706244" h="227964">
                <a:moveTo>
                  <a:pt x="946655" y="0"/>
                </a:moveTo>
                <a:lnTo>
                  <a:pt x="925797" y="0"/>
                </a:lnTo>
                <a:lnTo>
                  <a:pt x="925797" y="227427"/>
                </a:lnTo>
                <a:lnTo>
                  <a:pt x="946655" y="227427"/>
                </a:lnTo>
                <a:lnTo>
                  <a:pt x="946655" y="0"/>
                </a:lnTo>
                <a:close/>
              </a:path>
              <a:path w="1706244" h="227964">
                <a:moveTo>
                  <a:pt x="867998" y="24627"/>
                </a:moveTo>
                <a:lnTo>
                  <a:pt x="859202" y="24627"/>
                </a:lnTo>
                <a:lnTo>
                  <a:pt x="859202" y="27894"/>
                </a:lnTo>
                <a:lnTo>
                  <a:pt x="858558" y="42721"/>
                </a:lnTo>
                <a:lnTo>
                  <a:pt x="848899" y="84185"/>
                </a:lnTo>
                <a:lnTo>
                  <a:pt x="827224" y="120326"/>
                </a:lnTo>
                <a:lnTo>
                  <a:pt x="792984" y="150969"/>
                </a:lnTo>
                <a:lnTo>
                  <a:pt x="762954" y="168120"/>
                </a:lnTo>
                <a:lnTo>
                  <a:pt x="774011" y="184957"/>
                </a:lnTo>
                <a:lnTo>
                  <a:pt x="812178" y="162105"/>
                </a:lnTo>
                <a:lnTo>
                  <a:pt x="840983" y="135262"/>
                </a:lnTo>
                <a:lnTo>
                  <a:pt x="866302" y="94426"/>
                </a:lnTo>
                <a:lnTo>
                  <a:pt x="878301" y="48815"/>
                </a:lnTo>
                <a:lnTo>
                  <a:pt x="878995" y="41464"/>
                </a:lnTo>
                <a:lnTo>
                  <a:pt x="867998" y="41464"/>
                </a:lnTo>
                <a:lnTo>
                  <a:pt x="867998" y="24627"/>
                </a:lnTo>
                <a:close/>
              </a:path>
              <a:path w="1706244" h="227964">
                <a:moveTo>
                  <a:pt x="859202" y="24627"/>
                </a:moveTo>
                <a:lnTo>
                  <a:pt x="773509" y="24627"/>
                </a:lnTo>
                <a:lnTo>
                  <a:pt x="773509" y="41464"/>
                </a:lnTo>
                <a:lnTo>
                  <a:pt x="858613" y="41464"/>
                </a:lnTo>
                <a:lnTo>
                  <a:pt x="859202" y="27894"/>
                </a:lnTo>
                <a:lnTo>
                  <a:pt x="859202" y="24627"/>
                </a:lnTo>
                <a:close/>
              </a:path>
              <a:path w="1706244" h="227964">
                <a:moveTo>
                  <a:pt x="879809" y="24627"/>
                </a:moveTo>
                <a:lnTo>
                  <a:pt x="867998" y="24627"/>
                </a:lnTo>
                <a:lnTo>
                  <a:pt x="867998" y="41464"/>
                </a:lnTo>
                <a:lnTo>
                  <a:pt x="878995" y="41464"/>
                </a:lnTo>
                <a:lnTo>
                  <a:pt x="879432" y="36831"/>
                </a:lnTo>
                <a:lnTo>
                  <a:pt x="879809" y="24627"/>
                </a:lnTo>
                <a:close/>
              </a:path>
              <a:path w="1706244" h="227964">
                <a:moveTo>
                  <a:pt x="1038361" y="8292"/>
                </a:moveTo>
                <a:lnTo>
                  <a:pt x="1017754" y="8292"/>
                </a:lnTo>
                <a:lnTo>
                  <a:pt x="1017754" y="85191"/>
                </a:lnTo>
                <a:lnTo>
                  <a:pt x="1172304" y="85191"/>
                </a:lnTo>
                <a:lnTo>
                  <a:pt x="1172304" y="76898"/>
                </a:lnTo>
                <a:lnTo>
                  <a:pt x="1038361" y="76898"/>
                </a:lnTo>
                <a:lnTo>
                  <a:pt x="1038361" y="8292"/>
                </a:lnTo>
                <a:close/>
              </a:path>
              <a:path w="1706244" h="227964">
                <a:moveTo>
                  <a:pt x="1172304" y="68353"/>
                </a:moveTo>
                <a:lnTo>
                  <a:pt x="1038361" y="68353"/>
                </a:lnTo>
                <a:lnTo>
                  <a:pt x="1038361" y="76898"/>
                </a:lnTo>
                <a:lnTo>
                  <a:pt x="1172304" y="76898"/>
                </a:lnTo>
                <a:lnTo>
                  <a:pt x="1172304" y="68353"/>
                </a:lnTo>
                <a:close/>
              </a:path>
              <a:path w="1706244" h="227964">
                <a:moveTo>
                  <a:pt x="1195926" y="115598"/>
                </a:moveTo>
                <a:lnTo>
                  <a:pt x="989859" y="115598"/>
                </a:lnTo>
                <a:lnTo>
                  <a:pt x="989859" y="132687"/>
                </a:lnTo>
                <a:lnTo>
                  <a:pt x="1195926" y="132687"/>
                </a:lnTo>
                <a:lnTo>
                  <a:pt x="1195926" y="115598"/>
                </a:lnTo>
                <a:close/>
              </a:path>
              <a:path w="1706244" h="227964">
                <a:moveTo>
                  <a:pt x="1037104" y="155555"/>
                </a:moveTo>
                <a:lnTo>
                  <a:pt x="1016246" y="155555"/>
                </a:lnTo>
                <a:lnTo>
                  <a:pt x="1016246" y="221898"/>
                </a:lnTo>
                <a:lnTo>
                  <a:pt x="1173561" y="221898"/>
                </a:lnTo>
                <a:lnTo>
                  <a:pt x="1173561" y="209333"/>
                </a:lnTo>
                <a:lnTo>
                  <a:pt x="1037104" y="209333"/>
                </a:lnTo>
                <a:lnTo>
                  <a:pt x="1037104" y="155555"/>
                </a:lnTo>
                <a:close/>
              </a:path>
              <a:path w="1706244" h="227964">
                <a:moveTo>
                  <a:pt x="1173561" y="204810"/>
                </a:moveTo>
                <a:lnTo>
                  <a:pt x="1037104" y="204810"/>
                </a:lnTo>
                <a:lnTo>
                  <a:pt x="1037104" y="209333"/>
                </a:lnTo>
                <a:lnTo>
                  <a:pt x="1173561" y="209333"/>
                </a:lnTo>
                <a:lnTo>
                  <a:pt x="1173561" y="204810"/>
                </a:lnTo>
                <a:close/>
              </a:path>
              <a:path w="1706244" h="227964">
                <a:moveTo>
                  <a:pt x="1349766" y="17591"/>
                </a:moveTo>
                <a:lnTo>
                  <a:pt x="1314050" y="32684"/>
                </a:lnTo>
                <a:lnTo>
                  <a:pt x="1294543" y="74196"/>
                </a:lnTo>
                <a:lnTo>
                  <a:pt x="1292721" y="96750"/>
                </a:lnTo>
                <a:lnTo>
                  <a:pt x="1293176" y="108420"/>
                </a:lnTo>
                <a:lnTo>
                  <a:pt x="1303998" y="147136"/>
                </a:lnTo>
                <a:lnTo>
                  <a:pt x="1334060" y="173711"/>
                </a:lnTo>
                <a:lnTo>
                  <a:pt x="1349766" y="176162"/>
                </a:lnTo>
                <a:lnTo>
                  <a:pt x="1357933" y="175549"/>
                </a:lnTo>
                <a:lnTo>
                  <a:pt x="1388326" y="157565"/>
                </a:lnTo>
                <a:lnTo>
                  <a:pt x="1342646" y="157565"/>
                </a:lnTo>
                <a:lnTo>
                  <a:pt x="1336112" y="155052"/>
                </a:lnTo>
                <a:lnTo>
                  <a:pt x="1315259" y="121724"/>
                </a:lnTo>
                <a:lnTo>
                  <a:pt x="1312573" y="96750"/>
                </a:lnTo>
                <a:lnTo>
                  <a:pt x="1312872" y="87876"/>
                </a:lnTo>
                <a:lnTo>
                  <a:pt x="1324887" y="48584"/>
                </a:lnTo>
                <a:lnTo>
                  <a:pt x="1342562" y="36187"/>
                </a:lnTo>
                <a:lnTo>
                  <a:pt x="1388455" y="36187"/>
                </a:lnTo>
                <a:lnTo>
                  <a:pt x="1385482" y="32684"/>
                </a:lnTo>
                <a:lnTo>
                  <a:pt x="1379420" y="27391"/>
                </a:lnTo>
                <a:lnTo>
                  <a:pt x="1372760" y="23103"/>
                </a:lnTo>
                <a:lnTo>
                  <a:pt x="1365598" y="20041"/>
                </a:lnTo>
                <a:lnTo>
                  <a:pt x="1357933" y="18203"/>
                </a:lnTo>
                <a:lnTo>
                  <a:pt x="1349766" y="17591"/>
                </a:lnTo>
                <a:close/>
              </a:path>
              <a:path w="1706244" h="227964">
                <a:moveTo>
                  <a:pt x="1388455" y="36187"/>
                </a:moveTo>
                <a:lnTo>
                  <a:pt x="1357138" y="36187"/>
                </a:lnTo>
                <a:lnTo>
                  <a:pt x="1363588" y="38700"/>
                </a:lnTo>
                <a:lnTo>
                  <a:pt x="1369116" y="43726"/>
                </a:lnTo>
                <a:lnTo>
                  <a:pt x="1385765" y="79599"/>
                </a:lnTo>
                <a:lnTo>
                  <a:pt x="1386959" y="96750"/>
                </a:lnTo>
                <a:lnTo>
                  <a:pt x="1386660" y="105640"/>
                </a:lnTo>
                <a:lnTo>
                  <a:pt x="1374812" y="145000"/>
                </a:lnTo>
                <a:lnTo>
                  <a:pt x="1369116" y="150026"/>
                </a:lnTo>
                <a:lnTo>
                  <a:pt x="1363588" y="155052"/>
                </a:lnTo>
                <a:lnTo>
                  <a:pt x="1357221" y="157565"/>
                </a:lnTo>
                <a:lnTo>
                  <a:pt x="1388326" y="157565"/>
                </a:lnTo>
                <a:lnTo>
                  <a:pt x="1404990" y="119305"/>
                </a:lnTo>
                <a:lnTo>
                  <a:pt x="1406811" y="96750"/>
                </a:lnTo>
                <a:lnTo>
                  <a:pt x="1406356" y="85081"/>
                </a:lnTo>
                <a:lnTo>
                  <a:pt x="1395534" y="46380"/>
                </a:lnTo>
                <a:lnTo>
                  <a:pt x="1390854" y="39014"/>
                </a:lnTo>
                <a:lnTo>
                  <a:pt x="1388455" y="36187"/>
                </a:lnTo>
                <a:close/>
              </a:path>
              <a:path w="1706244" h="227964">
                <a:moveTo>
                  <a:pt x="1464108" y="0"/>
                </a:moveTo>
                <a:lnTo>
                  <a:pt x="1443250" y="0"/>
                </a:lnTo>
                <a:lnTo>
                  <a:pt x="1443250" y="227427"/>
                </a:lnTo>
                <a:lnTo>
                  <a:pt x="1464108" y="227427"/>
                </a:lnTo>
                <a:lnTo>
                  <a:pt x="1464108" y="108310"/>
                </a:lnTo>
                <a:lnTo>
                  <a:pt x="1459333" y="108310"/>
                </a:lnTo>
                <a:lnTo>
                  <a:pt x="1459333" y="90719"/>
                </a:lnTo>
                <a:lnTo>
                  <a:pt x="1464108" y="90719"/>
                </a:lnTo>
                <a:lnTo>
                  <a:pt x="1464108" y="0"/>
                </a:lnTo>
                <a:close/>
              </a:path>
              <a:path w="1706244" h="227964">
                <a:moveTo>
                  <a:pt x="1464108" y="90719"/>
                </a:moveTo>
                <a:lnTo>
                  <a:pt x="1459333" y="90719"/>
                </a:lnTo>
                <a:lnTo>
                  <a:pt x="1459333" y="108310"/>
                </a:lnTo>
                <a:lnTo>
                  <a:pt x="1464108" y="108310"/>
                </a:lnTo>
                <a:lnTo>
                  <a:pt x="1464108" y="90719"/>
                </a:lnTo>
                <a:close/>
              </a:path>
              <a:path w="1706244" h="227964">
                <a:moveTo>
                  <a:pt x="1501301" y="90719"/>
                </a:moveTo>
                <a:lnTo>
                  <a:pt x="1464108" y="90719"/>
                </a:lnTo>
                <a:lnTo>
                  <a:pt x="1464108" y="108310"/>
                </a:lnTo>
                <a:lnTo>
                  <a:pt x="1501301" y="108310"/>
                </a:lnTo>
                <a:lnTo>
                  <a:pt x="1501301" y="90719"/>
                </a:lnTo>
                <a:close/>
              </a:path>
              <a:path w="1706244" h="227964">
                <a:moveTo>
                  <a:pt x="1705840" y="0"/>
                </a:moveTo>
                <a:lnTo>
                  <a:pt x="1684982" y="0"/>
                </a:lnTo>
                <a:lnTo>
                  <a:pt x="1684982" y="227427"/>
                </a:lnTo>
                <a:lnTo>
                  <a:pt x="1705840" y="227427"/>
                </a:lnTo>
                <a:lnTo>
                  <a:pt x="1705840" y="0"/>
                </a:lnTo>
                <a:close/>
              </a:path>
              <a:path w="1706244" h="227964">
                <a:moveTo>
                  <a:pt x="1627183" y="24627"/>
                </a:moveTo>
                <a:lnTo>
                  <a:pt x="1618387" y="24627"/>
                </a:lnTo>
                <a:lnTo>
                  <a:pt x="1618387" y="27894"/>
                </a:lnTo>
                <a:lnTo>
                  <a:pt x="1617743" y="42721"/>
                </a:lnTo>
                <a:lnTo>
                  <a:pt x="1608084" y="84185"/>
                </a:lnTo>
                <a:lnTo>
                  <a:pt x="1586409" y="120326"/>
                </a:lnTo>
                <a:lnTo>
                  <a:pt x="1552169" y="150969"/>
                </a:lnTo>
                <a:lnTo>
                  <a:pt x="1522139" y="168120"/>
                </a:lnTo>
                <a:lnTo>
                  <a:pt x="1533196" y="184957"/>
                </a:lnTo>
                <a:lnTo>
                  <a:pt x="1571363" y="162105"/>
                </a:lnTo>
                <a:lnTo>
                  <a:pt x="1600168" y="135262"/>
                </a:lnTo>
                <a:lnTo>
                  <a:pt x="1625487" y="94426"/>
                </a:lnTo>
                <a:lnTo>
                  <a:pt x="1637486" y="48815"/>
                </a:lnTo>
                <a:lnTo>
                  <a:pt x="1638180" y="41464"/>
                </a:lnTo>
                <a:lnTo>
                  <a:pt x="1627183" y="41464"/>
                </a:lnTo>
                <a:lnTo>
                  <a:pt x="1627183" y="24627"/>
                </a:lnTo>
                <a:close/>
              </a:path>
              <a:path w="1706244" h="227964">
                <a:moveTo>
                  <a:pt x="1618387" y="24627"/>
                </a:moveTo>
                <a:lnTo>
                  <a:pt x="1532694" y="24627"/>
                </a:lnTo>
                <a:lnTo>
                  <a:pt x="1532694" y="41464"/>
                </a:lnTo>
                <a:lnTo>
                  <a:pt x="1617798" y="41464"/>
                </a:lnTo>
                <a:lnTo>
                  <a:pt x="1618387" y="27894"/>
                </a:lnTo>
                <a:lnTo>
                  <a:pt x="1618387" y="24627"/>
                </a:lnTo>
                <a:close/>
              </a:path>
              <a:path w="1706244" h="227964">
                <a:moveTo>
                  <a:pt x="1638994" y="24627"/>
                </a:moveTo>
                <a:lnTo>
                  <a:pt x="1627183" y="24627"/>
                </a:lnTo>
                <a:lnTo>
                  <a:pt x="1627183" y="41464"/>
                </a:lnTo>
                <a:lnTo>
                  <a:pt x="1638180" y="41464"/>
                </a:lnTo>
                <a:lnTo>
                  <a:pt x="1638617" y="36831"/>
                </a:lnTo>
                <a:lnTo>
                  <a:pt x="1638994" y="2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933234" y="5961146"/>
            <a:ext cx="124231" cy="18776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56596" y="6755312"/>
            <a:ext cx="1932243" cy="22767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12529" y="6777875"/>
            <a:ext cx="242637" cy="18776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57350" y="7572041"/>
            <a:ext cx="1931489" cy="227427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17783705" y="7594604"/>
            <a:ext cx="274320" cy="187960"/>
          </a:xfrm>
          <a:custGeom>
            <a:avLst/>
            <a:gdLst/>
            <a:ahLst/>
            <a:cxnLst/>
            <a:rect l="l" t="t" r="r" b="b"/>
            <a:pathLst>
              <a:path w="274319" h="187959">
                <a:moveTo>
                  <a:pt x="100859" y="19275"/>
                </a:moveTo>
                <a:lnTo>
                  <a:pt x="63003" y="19275"/>
                </a:lnTo>
                <a:lnTo>
                  <a:pt x="68953" y="20555"/>
                </a:lnTo>
                <a:lnTo>
                  <a:pt x="79577" y="25701"/>
                </a:lnTo>
                <a:lnTo>
                  <a:pt x="83707" y="29300"/>
                </a:lnTo>
                <a:lnTo>
                  <a:pt x="86741" y="34000"/>
                </a:lnTo>
                <a:lnTo>
                  <a:pt x="89835" y="38700"/>
                </a:lnTo>
                <a:lnTo>
                  <a:pt x="91382" y="44263"/>
                </a:lnTo>
                <a:lnTo>
                  <a:pt x="91382" y="56281"/>
                </a:lnTo>
                <a:lnTo>
                  <a:pt x="90251" y="61635"/>
                </a:lnTo>
                <a:lnTo>
                  <a:pt x="87990" y="66751"/>
                </a:lnTo>
                <a:lnTo>
                  <a:pt x="85789" y="71808"/>
                </a:lnTo>
                <a:lnTo>
                  <a:pt x="60326" y="103162"/>
                </a:lnTo>
                <a:lnTo>
                  <a:pt x="0" y="169199"/>
                </a:lnTo>
                <a:lnTo>
                  <a:pt x="0" y="185263"/>
                </a:lnTo>
                <a:lnTo>
                  <a:pt x="115298" y="185263"/>
                </a:lnTo>
                <a:lnTo>
                  <a:pt x="115298" y="165630"/>
                </a:lnTo>
                <a:lnTo>
                  <a:pt x="30341" y="165630"/>
                </a:lnTo>
                <a:lnTo>
                  <a:pt x="30341" y="164202"/>
                </a:lnTo>
                <a:lnTo>
                  <a:pt x="71392" y="120296"/>
                </a:lnTo>
                <a:lnTo>
                  <a:pt x="101882" y="83886"/>
                </a:lnTo>
                <a:lnTo>
                  <a:pt x="108427" y="70410"/>
                </a:lnTo>
                <a:lnTo>
                  <a:pt x="110866" y="63985"/>
                </a:lnTo>
                <a:lnTo>
                  <a:pt x="112086" y="57411"/>
                </a:lnTo>
                <a:lnTo>
                  <a:pt x="112086" y="50688"/>
                </a:lnTo>
                <a:lnTo>
                  <a:pt x="101176" y="19616"/>
                </a:lnTo>
                <a:lnTo>
                  <a:pt x="100859" y="19275"/>
                </a:lnTo>
                <a:close/>
              </a:path>
              <a:path w="274319" h="187959">
                <a:moveTo>
                  <a:pt x="57113" y="0"/>
                </a:moveTo>
                <a:lnTo>
                  <a:pt x="16866" y="14903"/>
                </a:lnTo>
                <a:lnTo>
                  <a:pt x="713" y="53901"/>
                </a:lnTo>
                <a:lnTo>
                  <a:pt x="21774" y="53901"/>
                </a:lnTo>
                <a:lnTo>
                  <a:pt x="21774" y="46940"/>
                </a:lnTo>
                <a:lnTo>
                  <a:pt x="23172" y="40872"/>
                </a:lnTo>
                <a:lnTo>
                  <a:pt x="49379" y="19275"/>
                </a:lnTo>
                <a:lnTo>
                  <a:pt x="100859" y="19275"/>
                </a:lnTo>
                <a:lnTo>
                  <a:pt x="96647" y="14746"/>
                </a:lnTo>
                <a:lnTo>
                  <a:pt x="64916" y="423"/>
                </a:lnTo>
                <a:lnTo>
                  <a:pt x="57113" y="0"/>
                </a:lnTo>
                <a:close/>
              </a:path>
              <a:path w="274319" h="187959">
                <a:moveTo>
                  <a:pt x="210511" y="0"/>
                </a:moveTo>
                <a:lnTo>
                  <a:pt x="169560" y="17312"/>
                </a:lnTo>
                <a:lnTo>
                  <a:pt x="151188" y="54308"/>
                </a:lnTo>
                <a:lnTo>
                  <a:pt x="146972" y="93881"/>
                </a:lnTo>
                <a:lnTo>
                  <a:pt x="147440" y="108237"/>
                </a:lnTo>
                <a:lnTo>
                  <a:pt x="158653" y="154648"/>
                </a:lnTo>
                <a:lnTo>
                  <a:pt x="191837" y="185017"/>
                </a:lnTo>
                <a:lnTo>
                  <a:pt x="210511" y="187762"/>
                </a:lnTo>
                <a:lnTo>
                  <a:pt x="220221" y="187075"/>
                </a:lnTo>
                <a:lnTo>
                  <a:pt x="253523" y="168129"/>
                </a:lnTo>
                <a:lnTo>
                  <a:pt x="201646" y="168129"/>
                </a:lnTo>
                <a:lnTo>
                  <a:pt x="194061" y="165243"/>
                </a:lnTo>
                <a:lnTo>
                  <a:pt x="171200" y="125472"/>
                </a:lnTo>
                <a:lnTo>
                  <a:pt x="168389" y="93881"/>
                </a:lnTo>
                <a:lnTo>
                  <a:pt x="169086" y="77087"/>
                </a:lnTo>
                <a:lnTo>
                  <a:pt x="179544" y="38819"/>
                </a:lnTo>
                <a:lnTo>
                  <a:pt x="210511" y="19275"/>
                </a:lnTo>
                <a:lnTo>
                  <a:pt x="252960" y="19275"/>
                </a:lnTo>
                <a:lnTo>
                  <a:pt x="251405" y="17312"/>
                </a:lnTo>
                <a:lnTo>
                  <a:pt x="244690" y="11155"/>
                </a:lnTo>
                <a:lnTo>
                  <a:pt x="237233" y="6274"/>
                </a:lnTo>
                <a:lnTo>
                  <a:pt x="229050" y="2788"/>
                </a:lnTo>
                <a:lnTo>
                  <a:pt x="220143" y="697"/>
                </a:lnTo>
                <a:lnTo>
                  <a:pt x="210511" y="0"/>
                </a:lnTo>
                <a:close/>
              </a:path>
              <a:path w="274319" h="187959">
                <a:moveTo>
                  <a:pt x="252960" y="19275"/>
                </a:moveTo>
                <a:lnTo>
                  <a:pt x="219316" y="19275"/>
                </a:lnTo>
                <a:lnTo>
                  <a:pt x="226842" y="22191"/>
                </a:lnTo>
                <a:lnTo>
                  <a:pt x="233089" y="28021"/>
                </a:lnTo>
                <a:lnTo>
                  <a:pt x="249783" y="62312"/>
                </a:lnTo>
                <a:lnTo>
                  <a:pt x="252632" y="93881"/>
                </a:lnTo>
                <a:lnTo>
                  <a:pt x="251941" y="110702"/>
                </a:lnTo>
                <a:lnTo>
                  <a:pt x="241566" y="148853"/>
                </a:lnTo>
                <a:lnTo>
                  <a:pt x="210511" y="168129"/>
                </a:lnTo>
                <a:lnTo>
                  <a:pt x="253523" y="168129"/>
                </a:lnTo>
                <a:lnTo>
                  <a:pt x="269833" y="133671"/>
                </a:lnTo>
                <a:lnTo>
                  <a:pt x="274050" y="93881"/>
                </a:lnTo>
                <a:lnTo>
                  <a:pt x="273576" y="79608"/>
                </a:lnTo>
                <a:lnTo>
                  <a:pt x="262292" y="33375"/>
                </a:lnTo>
                <a:lnTo>
                  <a:pt x="257273" y="24719"/>
                </a:lnTo>
                <a:lnTo>
                  <a:pt x="252960" y="19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52072" y="8386760"/>
            <a:ext cx="2236109" cy="229438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17783460" y="8411333"/>
            <a:ext cx="274955" cy="185420"/>
          </a:xfrm>
          <a:custGeom>
            <a:avLst/>
            <a:gdLst/>
            <a:ahLst/>
            <a:cxnLst/>
            <a:rect l="l" t="t" r="r" b="b"/>
            <a:pathLst>
              <a:path w="274955" h="185420">
                <a:moveTo>
                  <a:pt x="100859" y="19275"/>
                </a:moveTo>
                <a:lnTo>
                  <a:pt x="63003" y="19275"/>
                </a:lnTo>
                <a:lnTo>
                  <a:pt x="68953" y="20555"/>
                </a:lnTo>
                <a:lnTo>
                  <a:pt x="79577" y="25701"/>
                </a:lnTo>
                <a:lnTo>
                  <a:pt x="83707" y="29300"/>
                </a:lnTo>
                <a:lnTo>
                  <a:pt x="86741" y="34000"/>
                </a:lnTo>
                <a:lnTo>
                  <a:pt x="89835" y="38700"/>
                </a:lnTo>
                <a:lnTo>
                  <a:pt x="91382" y="44263"/>
                </a:lnTo>
                <a:lnTo>
                  <a:pt x="91382" y="56281"/>
                </a:lnTo>
                <a:lnTo>
                  <a:pt x="90251" y="61635"/>
                </a:lnTo>
                <a:lnTo>
                  <a:pt x="87991" y="66751"/>
                </a:lnTo>
                <a:lnTo>
                  <a:pt x="85789" y="71808"/>
                </a:lnTo>
                <a:lnTo>
                  <a:pt x="60326" y="103162"/>
                </a:lnTo>
                <a:lnTo>
                  <a:pt x="0" y="169199"/>
                </a:lnTo>
                <a:lnTo>
                  <a:pt x="0" y="185263"/>
                </a:lnTo>
                <a:lnTo>
                  <a:pt x="115298" y="185263"/>
                </a:lnTo>
                <a:lnTo>
                  <a:pt x="115298" y="165630"/>
                </a:lnTo>
                <a:lnTo>
                  <a:pt x="30341" y="165630"/>
                </a:lnTo>
                <a:lnTo>
                  <a:pt x="30341" y="164202"/>
                </a:lnTo>
                <a:lnTo>
                  <a:pt x="71392" y="120296"/>
                </a:lnTo>
                <a:lnTo>
                  <a:pt x="101882" y="83886"/>
                </a:lnTo>
                <a:lnTo>
                  <a:pt x="108427" y="70410"/>
                </a:lnTo>
                <a:lnTo>
                  <a:pt x="110866" y="63985"/>
                </a:lnTo>
                <a:lnTo>
                  <a:pt x="112086" y="57411"/>
                </a:lnTo>
                <a:lnTo>
                  <a:pt x="112086" y="50688"/>
                </a:lnTo>
                <a:lnTo>
                  <a:pt x="101176" y="19616"/>
                </a:lnTo>
                <a:lnTo>
                  <a:pt x="100859" y="19275"/>
                </a:lnTo>
                <a:close/>
              </a:path>
              <a:path w="274955" h="185420">
                <a:moveTo>
                  <a:pt x="57113" y="0"/>
                </a:moveTo>
                <a:lnTo>
                  <a:pt x="16866" y="14903"/>
                </a:lnTo>
                <a:lnTo>
                  <a:pt x="713" y="53901"/>
                </a:lnTo>
                <a:lnTo>
                  <a:pt x="21774" y="53901"/>
                </a:lnTo>
                <a:lnTo>
                  <a:pt x="21774" y="46940"/>
                </a:lnTo>
                <a:lnTo>
                  <a:pt x="23172" y="40872"/>
                </a:lnTo>
                <a:lnTo>
                  <a:pt x="49379" y="19275"/>
                </a:lnTo>
                <a:lnTo>
                  <a:pt x="100859" y="19275"/>
                </a:lnTo>
                <a:lnTo>
                  <a:pt x="96647" y="14746"/>
                </a:lnTo>
                <a:lnTo>
                  <a:pt x="64916" y="423"/>
                </a:lnTo>
                <a:lnTo>
                  <a:pt x="57113" y="0"/>
                </a:lnTo>
                <a:close/>
              </a:path>
              <a:path w="274955" h="185420">
                <a:moveTo>
                  <a:pt x="236212" y="2498"/>
                </a:moveTo>
                <a:lnTo>
                  <a:pt x="228716" y="2498"/>
                </a:lnTo>
                <a:lnTo>
                  <a:pt x="228716" y="185263"/>
                </a:lnTo>
                <a:lnTo>
                  <a:pt x="249777" y="185263"/>
                </a:lnTo>
                <a:lnTo>
                  <a:pt x="249777" y="30698"/>
                </a:lnTo>
                <a:lnTo>
                  <a:pt x="236212" y="30698"/>
                </a:lnTo>
                <a:lnTo>
                  <a:pt x="236212" y="2498"/>
                </a:lnTo>
                <a:close/>
              </a:path>
              <a:path w="274955" h="185420">
                <a:moveTo>
                  <a:pt x="228716" y="2498"/>
                </a:moveTo>
                <a:lnTo>
                  <a:pt x="223004" y="2498"/>
                </a:lnTo>
                <a:lnTo>
                  <a:pt x="142688" y="129577"/>
                </a:lnTo>
                <a:lnTo>
                  <a:pt x="142688" y="147782"/>
                </a:lnTo>
                <a:lnTo>
                  <a:pt x="228716" y="147782"/>
                </a:lnTo>
                <a:lnTo>
                  <a:pt x="228716" y="128149"/>
                </a:lnTo>
                <a:lnTo>
                  <a:pt x="166604" y="128149"/>
                </a:lnTo>
                <a:lnTo>
                  <a:pt x="166604" y="126721"/>
                </a:lnTo>
                <a:lnTo>
                  <a:pt x="227288" y="30698"/>
                </a:lnTo>
                <a:lnTo>
                  <a:pt x="228716" y="30698"/>
                </a:lnTo>
                <a:lnTo>
                  <a:pt x="228716" y="2498"/>
                </a:lnTo>
                <a:close/>
              </a:path>
              <a:path w="274955" h="185420">
                <a:moveTo>
                  <a:pt x="274764" y="128149"/>
                </a:moveTo>
                <a:lnTo>
                  <a:pt x="249777" y="128149"/>
                </a:lnTo>
                <a:lnTo>
                  <a:pt x="249777" y="147782"/>
                </a:lnTo>
                <a:lnTo>
                  <a:pt x="274764" y="147782"/>
                </a:lnTo>
                <a:lnTo>
                  <a:pt x="274764" y="128149"/>
                </a:lnTo>
                <a:close/>
              </a:path>
              <a:path w="274955" h="185420">
                <a:moveTo>
                  <a:pt x="249777" y="2498"/>
                </a:moveTo>
                <a:lnTo>
                  <a:pt x="236212" y="2498"/>
                </a:lnTo>
                <a:lnTo>
                  <a:pt x="236212" y="30698"/>
                </a:lnTo>
                <a:lnTo>
                  <a:pt x="249777" y="30698"/>
                </a:lnTo>
                <a:lnTo>
                  <a:pt x="249777" y="2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11832100" y="8942136"/>
            <a:ext cx="6450330" cy="817244"/>
            <a:chOff x="11832100" y="8942136"/>
            <a:chExt cx="6450330" cy="817244"/>
          </a:xfrm>
        </p:grpSpPr>
        <p:sp>
          <p:nvSpPr>
            <p:cNvPr id="25" name="object 25" descr=""/>
            <p:cNvSpPr/>
            <p:nvPr/>
          </p:nvSpPr>
          <p:spPr>
            <a:xfrm>
              <a:off x="11832100" y="8942136"/>
              <a:ext cx="3937635" cy="817244"/>
            </a:xfrm>
            <a:custGeom>
              <a:avLst/>
              <a:gdLst/>
              <a:ahLst/>
              <a:cxnLst/>
              <a:rect l="l" t="t" r="r" b="b"/>
              <a:pathLst>
                <a:path w="3937634" h="817245">
                  <a:moveTo>
                    <a:pt x="3926581" y="806258"/>
                  </a:moveTo>
                  <a:lnTo>
                    <a:pt x="125650" y="806258"/>
                  </a:lnTo>
                  <a:lnTo>
                    <a:pt x="125650" y="816729"/>
                  </a:lnTo>
                  <a:lnTo>
                    <a:pt x="3937052" y="816729"/>
                  </a:lnTo>
                  <a:lnTo>
                    <a:pt x="3926581" y="806258"/>
                  </a:lnTo>
                  <a:close/>
                </a:path>
                <a:path w="3937634" h="817245">
                  <a:moveTo>
                    <a:pt x="3937052" y="0"/>
                  </a:moveTo>
                  <a:lnTo>
                    <a:pt x="3926581" y="0"/>
                  </a:lnTo>
                  <a:lnTo>
                    <a:pt x="3926581" y="806258"/>
                  </a:lnTo>
                  <a:lnTo>
                    <a:pt x="3937052" y="816729"/>
                  </a:lnTo>
                  <a:lnTo>
                    <a:pt x="3937052" y="0"/>
                  </a:lnTo>
                  <a:close/>
                </a:path>
                <a:path w="3937634" h="817245">
                  <a:moveTo>
                    <a:pt x="10470" y="0"/>
                  </a:moveTo>
                  <a:lnTo>
                    <a:pt x="0" y="0"/>
                  </a:lnTo>
                  <a:lnTo>
                    <a:pt x="0" y="691078"/>
                  </a:lnTo>
                  <a:lnTo>
                    <a:pt x="9874" y="739987"/>
                  </a:lnTo>
                  <a:lnTo>
                    <a:pt x="36802" y="779926"/>
                  </a:lnTo>
                  <a:lnTo>
                    <a:pt x="76741" y="806854"/>
                  </a:lnTo>
                  <a:lnTo>
                    <a:pt x="125650" y="816729"/>
                  </a:lnTo>
                  <a:lnTo>
                    <a:pt x="125650" y="806258"/>
                  </a:lnTo>
                  <a:lnTo>
                    <a:pt x="80817" y="797206"/>
                  </a:lnTo>
                  <a:lnTo>
                    <a:pt x="44206" y="772522"/>
                  </a:lnTo>
                  <a:lnTo>
                    <a:pt x="19522" y="735911"/>
                  </a:lnTo>
                  <a:lnTo>
                    <a:pt x="10470" y="691078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3831" y="9203489"/>
              <a:ext cx="2924113" cy="22968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5769152" y="8942136"/>
              <a:ext cx="2513330" cy="817244"/>
            </a:xfrm>
            <a:custGeom>
              <a:avLst/>
              <a:gdLst/>
              <a:ahLst/>
              <a:cxnLst/>
              <a:rect l="l" t="t" r="r" b="b"/>
              <a:pathLst>
                <a:path w="2513330" h="817245">
                  <a:moveTo>
                    <a:pt x="2387361" y="806258"/>
                  </a:moveTo>
                  <a:lnTo>
                    <a:pt x="0" y="806258"/>
                  </a:lnTo>
                  <a:lnTo>
                    <a:pt x="0" y="816729"/>
                  </a:lnTo>
                  <a:lnTo>
                    <a:pt x="2387360" y="816729"/>
                  </a:lnTo>
                  <a:lnTo>
                    <a:pt x="2387361" y="806258"/>
                  </a:lnTo>
                  <a:close/>
                </a:path>
                <a:path w="2513330" h="817245">
                  <a:moveTo>
                    <a:pt x="2513011" y="0"/>
                  </a:moveTo>
                  <a:lnTo>
                    <a:pt x="2502541" y="0"/>
                  </a:lnTo>
                  <a:lnTo>
                    <a:pt x="2502541" y="691078"/>
                  </a:lnTo>
                  <a:lnTo>
                    <a:pt x="2493490" y="735911"/>
                  </a:lnTo>
                  <a:lnTo>
                    <a:pt x="2468806" y="772522"/>
                  </a:lnTo>
                  <a:lnTo>
                    <a:pt x="2432195" y="797206"/>
                  </a:lnTo>
                  <a:lnTo>
                    <a:pt x="2387361" y="806258"/>
                  </a:lnTo>
                  <a:lnTo>
                    <a:pt x="2387361" y="816728"/>
                  </a:lnTo>
                  <a:lnTo>
                    <a:pt x="2436269" y="806854"/>
                  </a:lnTo>
                  <a:lnTo>
                    <a:pt x="2476209" y="779926"/>
                  </a:lnTo>
                  <a:lnTo>
                    <a:pt x="2503137" y="739987"/>
                  </a:lnTo>
                  <a:lnTo>
                    <a:pt x="2513011" y="691078"/>
                  </a:lnTo>
                  <a:lnTo>
                    <a:pt x="2513011" y="0"/>
                  </a:lnTo>
                  <a:close/>
                </a:path>
                <a:path w="2513330" h="817245">
                  <a:moveTo>
                    <a:pt x="2513011" y="691078"/>
                  </a:moveTo>
                  <a:lnTo>
                    <a:pt x="2503137" y="739987"/>
                  </a:lnTo>
                  <a:lnTo>
                    <a:pt x="2513011" y="691078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7783950" y="9228062"/>
              <a:ext cx="273050" cy="187960"/>
            </a:xfrm>
            <a:custGeom>
              <a:avLst/>
              <a:gdLst/>
              <a:ahLst/>
              <a:cxnLst/>
              <a:rect l="l" t="t" r="r" b="b"/>
              <a:pathLst>
                <a:path w="273050" h="187959">
                  <a:moveTo>
                    <a:pt x="100859" y="19275"/>
                  </a:moveTo>
                  <a:lnTo>
                    <a:pt x="63003" y="19275"/>
                  </a:lnTo>
                  <a:lnTo>
                    <a:pt x="68953" y="20555"/>
                  </a:lnTo>
                  <a:lnTo>
                    <a:pt x="79577" y="25701"/>
                  </a:lnTo>
                  <a:lnTo>
                    <a:pt x="83707" y="29300"/>
                  </a:lnTo>
                  <a:lnTo>
                    <a:pt x="86741" y="34000"/>
                  </a:lnTo>
                  <a:lnTo>
                    <a:pt x="89835" y="38700"/>
                  </a:lnTo>
                  <a:lnTo>
                    <a:pt x="91382" y="44263"/>
                  </a:lnTo>
                  <a:lnTo>
                    <a:pt x="91382" y="56281"/>
                  </a:lnTo>
                  <a:lnTo>
                    <a:pt x="90251" y="61635"/>
                  </a:lnTo>
                  <a:lnTo>
                    <a:pt x="87991" y="66751"/>
                  </a:lnTo>
                  <a:lnTo>
                    <a:pt x="85789" y="71808"/>
                  </a:lnTo>
                  <a:lnTo>
                    <a:pt x="60326" y="103162"/>
                  </a:lnTo>
                  <a:lnTo>
                    <a:pt x="0" y="169199"/>
                  </a:lnTo>
                  <a:lnTo>
                    <a:pt x="0" y="185263"/>
                  </a:lnTo>
                  <a:lnTo>
                    <a:pt x="115298" y="185263"/>
                  </a:lnTo>
                  <a:lnTo>
                    <a:pt x="115298" y="165630"/>
                  </a:lnTo>
                  <a:lnTo>
                    <a:pt x="30341" y="165630"/>
                  </a:lnTo>
                  <a:lnTo>
                    <a:pt x="30341" y="164202"/>
                  </a:lnTo>
                  <a:lnTo>
                    <a:pt x="71392" y="120296"/>
                  </a:lnTo>
                  <a:lnTo>
                    <a:pt x="101882" y="83886"/>
                  </a:lnTo>
                  <a:lnTo>
                    <a:pt x="108427" y="70410"/>
                  </a:lnTo>
                  <a:lnTo>
                    <a:pt x="110866" y="63985"/>
                  </a:lnTo>
                  <a:lnTo>
                    <a:pt x="112086" y="57411"/>
                  </a:lnTo>
                  <a:lnTo>
                    <a:pt x="112086" y="50688"/>
                  </a:lnTo>
                  <a:lnTo>
                    <a:pt x="101176" y="19616"/>
                  </a:lnTo>
                  <a:lnTo>
                    <a:pt x="100859" y="19275"/>
                  </a:lnTo>
                  <a:close/>
                </a:path>
                <a:path w="273050" h="187959">
                  <a:moveTo>
                    <a:pt x="57113" y="0"/>
                  </a:moveTo>
                  <a:lnTo>
                    <a:pt x="16866" y="14903"/>
                  </a:lnTo>
                  <a:lnTo>
                    <a:pt x="713" y="53901"/>
                  </a:lnTo>
                  <a:lnTo>
                    <a:pt x="21774" y="53901"/>
                  </a:lnTo>
                  <a:lnTo>
                    <a:pt x="21774" y="46940"/>
                  </a:lnTo>
                  <a:lnTo>
                    <a:pt x="23172" y="40872"/>
                  </a:lnTo>
                  <a:lnTo>
                    <a:pt x="49379" y="19275"/>
                  </a:lnTo>
                  <a:lnTo>
                    <a:pt x="100859" y="19275"/>
                  </a:lnTo>
                  <a:lnTo>
                    <a:pt x="96647" y="14746"/>
                  </a:lnTo>
                  <a:lnTo>
                    <a:pt x="64916" y="423"/>
                  </a:lnTo>
                  <a:lnTo>
                    <a:pt x="57113" y="0"/>
                  </a:lnTo>
                  <a:close/>
                </a:path>
                <a:path w="273050" h="187959">
                  <a:moveTo>
                    <a:pt x="171245" y="139215"/>
                  </a:moveTo>
                  <a:lnTo>
                    <a:pt x="149470" y="139215"/>
                  </a:lnTo>
                  <a:lnTo>
                    <a:pt x="150881" y="146226"/>
                  </a:lnTo>
                  <a:lnTo>
                    <a:pt x="173119" y="178319"/>
                  </a:lnTo>
                  <a:lnTo>
                    <a:pt x="206227" y="187762"/>
                  </a:lnTo>
                  <a:lnTo>
                    <a:pt x="213746" y="187343"/>
                  </a:lnTo>
                  <a:lnTo>
                    <a:pt x="249679" y="168129"/>
                  </a:lnTo>
                  <a:lnTo>
                    <a:pt x="196589" y="168129"/>
                  </a:lnTo>
                  <a:lnTo>
                    <a:pt x="188825" y="165422"/>
                  </a:lnTo>
                  <a:lnTo>
                    <a:pt x="182935" y="160008"/>
                  </a:lnTo>
                  <a:lnTo>
                    <a:pt x="177105" y="154534"/>
                  </a:lnTo>
                  <a:lnTo>
                    <a:pt x="173208" y="147603"/>
                  </a:lnTo>
                  <a:lnTo>
                    <a:pt x="171245" y="139215"/>
                  </a:lnTo>
                  <a:close/>
                </a:path>
                <a:path w="273050" h="187959">
                  <a:moveTo>
                    <a:pt x="272351" y="97450"/>
                  </a:moveTo>
                  <a:lnTo>
                    <a:pt x="251918" y="97450"/>
                  </a:lnTo>
                  <a:lnTo>
                    <a:pt x="251149" y="113363"/>
                  </a:lnTo>
                  <a:lnTo>
                    <a:pt x="248839" y="127368"/>
                  </a:lnTo>
                  <a:lnTo>
                    <a:pt x="225146" y="163510"/>
                  </a:lnTo>
                  <a:lnTo>
                    <a:pt x="206227" y="168129"/>
                  </a:lnTo>
                  <a:lnTo>
                    <a:pt x="249679" y="168129"/>
                  </a:lnTo>
                  <a:lnTo>
                    <a:pt x="267982" y="129666"/>
                  </a:lnTo>
                  <a:lnTo>
                    <a:pt x="272288" y="98789"/>
                  </a:lnTo>
                  <a:lnTo>
                    <a:pt x="272351" y="97450"/>
                  </a:lnTo>
                  <a:close/>
                </a:path>
                <a:path w="273050" h="187959">
                  <a:moveTo>
                    <a:pt x="209083" y="0"/>
                  </a:moveTo>
                  <a:lnTo>
                    <a:pt x="170330" y="12538"/>
                  </a:lnTo>
                  <a:lnTo>
                    <a:pt x="149916" y="44977"/>
                  </a:lnTo>
                  <a:lnTo>
                    <a:pt x="148042" y="61040"/>
                  </a:lnTo>
                  <a:lnTo>
                    <a:pt x="148528" y="69629"/>
                  </a:lnTo>
                  <a:lnTo>
                    <a:pt x="164953" y="104656"/>
                  </a:lnTo>
                  <a:lnTo>
                    <a:pt x="205513" y="121724"/>
                  </a:lnTo>
                  <a:lnTo>
                    <a:pt x="211820" y="121724"/>
                  </a:lnTo>
                  <a:lnTo>
                    <a:pt x="247159" y="102448"/>
                  </a:lnTo>
                  <a:lnTo>
                    <a:pt x="247397" y="102091"/>
                  </a:lnTo>
                  <a:lnTo>
                    <a:pt x="200873" y="102091"/>
                  </a:lnTo>
                  <a:lnTo>
                    <a:pt x="194180" y="100276"/>
                  </a:lnTo>
                  <a:lnTo>
                    <a:pt x="169460" y="68655"/>
                  </a:lnTo>
                  <a:lnTo>
                    <a:pt x="169465" y="53404"/>
                  </a:lnTo>
                  <a:lnTo>
                    <a:pt x="194834" y="21506"/>
                  </a:lnTo>
                  <a:lnTo>
                    <a:pt x="201587" y="19632"/>
                  </a:lnTo>
                  <a:lnTo>
                    <a:pt x="253294" y="19632"/>
                  </a:lnTo>
                  <a:lnTo>
                    <a:pt x="252097" y="18205"/>
                  </a:lnTo>
                  <a:lnTo>
                    <a:pt x="245909" y="11720"/>
                  </a:lnTo>
                  <a:lnTo>
                    <a:pt x="239068" y="7079"/>
                  </a:lnTo>
                  <a:lnTo>
                    <a:pt x="224075" y="1487"/>
                  </a:lnTo>
                  <a:lnTo>
                    <a:pt x="216579" y="59"/>
                  </a:lnTo>
                  <a:lnTo>
                    <a:pt x="209083" y="0"/>
                  </a:lnTo>
                  <a:close/>
                </a:path>
                <a:path w="273050" h="187959">
                  <a:moveTo>
                    <a:pt x="253294" y="19632"/>
                  </a:moveTo>
                  <a:lnTo>
                    <a:pt x="216698" y="19632"/>
                  </a:lnTo>
                  <a:lnTo>
                    <a:pt x="223480" y="21566"/>
                  </a:lnTo>
                  <a:lnTo>
                    <a:pt x="235439" y="29300"/>
                  </a:lnTo>
                  <a:lnTo>
                    <a:pt x="240139" y="34357"/>
                  </a:lnTo>
                  <a:lnTo>
                    <a:pt x="243530" y="40604"/>
                  </a:lnTo>
                  <a:lnTo>
                    <a:pt x="246980" y="46851"/>
                  </a:lnTo>
                  <a:lnTo>
                    <a:pt x="248670" y="53404"/>
                  </a:lnTo>
                  <a:lnTo>
                    <a:pt x="248706" y="66097"/>
                  </a:lnTo>
                  <a:lnTo>
                    <a:pt x="247664" y="71303"/>
                  </a:lnTo>
                  <a:lnTo>
                    <a:pt x="219286" y="100990"/>
                  </a:lnTo>
                  <a:lnTo>
                    <a:pt x="214021" y="102091"/>
                  </a:lnTo>
                  <a:lnTo>
                    <a:pt x="247397" y="102091"/>
                  </a:lnTo>
                  <a:lnTo>
                    <a:pt x="250490" y="97450"/>
                  </a:lnTo>
                  <a:lnTo>
                    <a:pt x="272351" y="97450"/>
                  </a:lnTo>
                  <a:lnTo>
                    <a:pt x="272582" y="88020"/>
                  </a:lnTo>
                  <a:lnTo>
                    <a:pt x="267000" y="44531"/>
                  </a:lnTo>
                  <a:lnTo>
                    <a:pt x="256509" y="23464"/>
                  </a:lnTo>
                  <a:lnTo>
                    <a:pt x="253294" y="19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4511" y="4188354"/>
            <a:ext cx="9538976" cy="432447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43516" y="9070090"/>
            <a:ext cx="3837085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536" y="645149"/>
            <a:ext cx="2461765" cy="3758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145" y="1945448"/>
            <a:ext cx="3791292" cy="35056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5513" y="2699352"/>
            <a:ext cx="13956197" cy="3501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984" y="4697406"/>
            <a:ext cx="11610226" cy="90862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4791" y="3943503"/>
            <a:ext cx="4483017" cy="35207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9903" y="5978875"/>
            <a:ext cx="10219584" cy="4910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734" y="1451407"/>
            <a:ext cx="2461765" cy="3758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105" y="3859359"/>
            <a:ext cx="11272225" cy="143254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29637" y="2751706"/>
            <a:ext cx="2689860" cy="351155"/>
          </a:xfrm>
          <a:custGeom>
            <a:avLst/>
            <a:gdLst/>
            <a:ahLst/>
            <a:cxnLst/>
            <a:rect l="l" t="t" r="r" b="b"/>
            <a:pathLst>
              <a:path w="2689860" h="351155">
                <a:moveTo>
                  <a:pt x="153806" y="42115"/>
                </a:moveTo>
                <a:lnTo>
                  <a:pt x="132656" y="42115"/>
                </a:lnTo>
                <a:lnTo>
                  <a:pt x="132656" y="233938"/>
                </a:lnTo>
                <a:lnTo>
                  <a:pt x="131585" y="254151"/>
                </a:lnTo>
                <a:lnTo>
                  <a:pt x="131585" y="316262"/>
                </a:lnTo>
                <a:lnTo>
                  <a:pt x="187003" y="316262"/>
                </a:lnTo>
                <a:lnTo>
                  <a:pt x="187003" y="105298"/>
                </a:lnTo>
                <a:lnTo>
                  <a:pt x="153806" y="105298"/>
                </a:lnTo>
                <a:lnTo>
                  <a:pt x="153806" y="42115"/>
                </a:lnTo>
                <a:close/>
              </a:path>
              <a:path w="2689860" h="351155">
                <a:moveTo>
                  <a:pt x="132656" y="42115"/>
                </a:moveTo>
                <a:lnTo>
                  <a:pt x="114450" y="42115"/>
                </a:lnTo>
                <a:lnTo>
                  <a:pt x="0" y="222426"/>
                </a:lnTo>
                <a:lnTo>
                  <a:pt x="0" y="268072"/>
                </a:lnTo>
                <a:lnTo>
                  <a:pt x="131585" y="268072"/>
                </a:lnTo>
                <a:lnTo>
                  <a:pt x="131585" y="254151"/>
                </a:lnTo>
                <a:lnTo>
                  <a:pt x="132656" y="233938"/>
                </a:lnTo>
                <a:lnTo>
                  <a:pt x="132656" y="221623"/>
                </a:lnTo>
                <a:lnTo>
                  <a:pt x="58363" y="221623"/>
                </a:lnTo>
                <a:lnTo>
                  <a:pt x="58363" y="219481"/>
                </a:lnTo>
                <a:lnTo>
                  <a:pt x="130514" y="105298"/>
                </a:lnTo>
                <a:lnTo>
                  <a:pt x="132656" y="105298"/>
                </a:lnTo>
                <a:lnTo>
                  <a:pt x="132656" y="42115"/>
                </a:lnTo>
                <a:close/>
              </a:path>
              <a:path w="2689860" h="351155">
                <a:moveTo>
                  <a:pt x="221004" y="221623"/>
                </a:moveTo>
                <a:lnTo>
                  <a:pt x="187003" y="221623"/>
                </a:lnTo>
                <a:lnTo>
                  <a:pt x="187003" y="268072"/>
                </a:lnTo>
                <a:lnTo>
                  <a:pt x="221004" y="268072"/>
                </a:lnTo>
                <a:lnTo>
                  <a:pt x="221004" y="221623"/>
                </a:lnTo>
                <a:close/>
              </a:path>
              <a:path w="2689860" h="351155">
                <a:moveTo>
                  <a:pt x="187003" y="42115"/>
                </a:moveTo>
                <a:lnTo>
                  <a:pt x="153806" y="42115"/>
                </a:lnTo>
                <a:lnTo>
                  <a:pt x="153806" y="105298"/>
                </a:lnTo>
                <a:lnTo>
                  <a:pt x="187003" y="105298"/>
                </a:lnTo>
                <a:lnTo>
                  <a:pt x="187003" y="42115"/>
                </a:lnTo>
                <a:close/>
              </a:path>
              <a:path w="2689860" h="351155">
                <a:moveTo>
                  <a:pt x="304131" y="255757"/>
                </a:moveTo>
                <a:lnTo>
                  <a:pt x="286729" y="255757"/>
                </a:lnTo>
                <a:lnTo>
                  <a:pt x="279144" y="258880"/>
                </a:lnTo>
                <a:lnTo>
                  <a:pt x="272808" y="265127"/>
                </a:lnTo>
                <a:lnTo>
                  <a:pt x="266561" y="271374"/>
                </a:lnTo>
                <a:lnTo>
                  <a:pt x="263437" y="278870"/>
                </a:lnTo>
                <a:lnTo>
                  <a:pt x="263437" y="296451"/>
                </a:lnTo>
                <a:lnTo>
                  <a:pt x="266561" y="304036"/>
                </a:lnTo>
                <a:lnTo>
                  <a:pt x="272808" y="310372"/>
                </a:lnTo>
                <a:lnTo>
                  <a:pt x="279144" y="316619"/>
                </a:lnTo>
                <a:lnTo>
                  <a:pt x="286729" y="319743"/>
                </a:lnTo>
                <a:lnTo>
                  <a:pt x="301365" y="319743"/>
                </a:lnTo>
                <a:lnTo>
                  <a:pt x="323139" y="303813"/>
                </a:lnTo>
                <a:lnTo>
                  <a:pt x="326174" y="298905"/>
                </a:lnTo>
                <a:lnTo>
                  <a:pt x="327691" y="293506"/>
                </a:lnTo>
                <a:lnTo>
                  <a:pt x="327691" y="278870"/>
                </a:lnTo>
                <a:lnTo>
                  <a:pt x="324478" y="271374"/>
                </a:lnTo>
                <a:lnTo>
                  <a:pt x="311627" y="258880"/>
                </a:lnTo>
                <a:lnTo>
                  <a:pt x="304131" y="255757"/>
                </a:lnTo>
                <a:close/>
              </a:path>
              <a:path w="2689860" h="351155">
                <a:moveTo>
                  <a:pt x="672832" y="197899"/>
                </a:moveTo>
                <a:lnTo>
                  <a:pt x="622320" y="197899"/>
                </a:lnTo>
                <a:lnTo>
                  <a:pt x="622320" y="349811"/>
                </a:lnTo>
                <a:lnTo>
                  <a:pt x="672832" y="349811"/>
                </a:lnTo>
                <a:lnTo>
                  <a:pt x="672832" y="197899"/>
                </a:lnTo>
                <a:close/>
              </a:path>
              <a:path w="2689860" h="351155">
                <a:moveTo>
                  <a:pt x="711367" y="169251"/>
                </a:moveTo>
                <a:lnTo>
                  <a:pt x="491518" y="169251"/>
                </a:lnTo>
                <a:lnTo>
                  <a:pt x="491518" y="209962"/>
                </a:lnTo>
                <a:lnTo>
                  <a:pt x="622320" y="209962"/>
                </a:lnTo>
                <a:lnTo>
                  <a:pt x="622320" y="197899"/>
                </a:lnTo>
                <a:lnTo>
                  <a:pt x="807404" y="197899"/>
                </a:lnTo>
                <a:lnTo>
                  <a:pt x="807404" y="193753"/>
                </a:lnTo>
                <a:lnTo>
                  <a:pt x="756515" y="193753"/>
                </a:lnTo>
                <a:lnTo>
                  <a:pt x="707511" y="187722"/>
                </a:lnTo>
                <a:lnTo>
                  <a:pt x="711367" y="169251"/>
                </a:lnTo>
                <a:close/>
              </a:path>
              <a:path w="2689860" h="351155">
                <a:moveTo>
                  <a:pt x="807404" y="197899"/>
                </a:moveTo>
                <a:lnTo>
                  <a:pt x="672832" y="197899"/>
                </a:lnTo>
                <a:lnTo>
                  <a:pt x="672832" y="209962"/>
                </a:lnTo>
                <a:lnTo>
                  <a:pt x="807404" y="209962"/>
                </a:lnTo>
                <a:lnTo>
                  <a:pt x="807404" y="197899"/>
                </a:lnTo>
                <a:close/>
              </a:path>
              <a:path w="2689860" h="351155">
                <a:moveTo>
                  <a:pt x="746337" y="20732"/>
                </a:moveTo>
                <a:lnTo>
                  <a:pt x="720705" y="20732"/>
                </a:lnTo>
                <a:lnTo>
                  <a:pt x="720587" y="65730"/>
                </a:lnTo>
                <a:lnTo>
                  <a:pt x="720206" y="81186"/>
                </a:lnTo>
                <a:lnTo>
                  <a:pt x="717548" y="128846"/>
                </a:lnTo>
                <a:lnTo>
                  <a:pt x="711893" y="166730"/>
                </a:lnTo>
                <a:lnTo>
                  <a:pt x="707511" y="187722"/>
                </a:lnTo>
                <a:lnTo>
                  <a:pt x="756515" y="193753"/>
                </a:lnTo>
                <a:lnTo>
                  <a:pt x="764714" y="150780"/>
                </a:lnTo>
                <a:lnTo>
                  <a:pt x="769002" y="102413"/>
                </a:lnTo>
                <a:lnTo>
                  <a:pt x="770043" y="60312"/>
                </a:lnTo>
                <a:lnTo>
                  <a:pt x="746337" y="60312"/>
                </a:lnTo>
                <a:lnTo>
                  <a:pt x="746337" y="20732"/>
                </a:lnTo>
                <a:close/>
              </a:path>
              <a:path w="2689860" h="351155">
                <a:moveTo>
                  <a:pt x="807404" y="169251"/>
                </a:moveTo>
                <a:lnTo>
                  <a:pt x="761611" y="169251"/>
                </a:lnTo>
                <a:lnTo>
                  <a:pt x="759813" y="178675"/>
                </a:lnTo>
                <a:lnTo>
                  <a:pt x="756515" y="193753"/>
                </a:lnTo>
                <a:lnTo>
                  <a:pt x="807404" y="193753"/>
                </a:lnTo>
                <a:lnTo>
                  <a:pt x="807404" y="169251"/>
                </a:lnTo>
                <a:close/>
              </a:path>
              <a:path w="2689860" h="351155">
                <a:moveTo>
                  <a:pt x="720705" y="20732"/>
                </a:moveTo>
                <a:lnTo>
                  <a:pt x="527705" y="20732"/>
                </a:lnTo>
                <a:lnTo>
                  <a:pt x="527705" y="60312"/>
                </a:lnTo>
                <a:lnTo>
                  <a:pt x="720632" y="60312"/>
                </a:lnTo>
                <a:lnTo>
                  <a:pt x="720705" y="20732"/>
                </a:lnTo>
                <a:close/>
              </a:path>
              <a:path w="2689860" h="351155">
                <a:moveTo>
                  <a:pt x="770085" y="20732"/>
                </a:moveTo>
                <a:lnTo>
                  <a:pt x="746337" y="20732"/>
                </a:lnTo>
                <a:lnTo>
                  <a:pt x="746337" y="60312"/>
                </a:lnTo>
                <a:lnTo>
                  <a:pt x="770043" y="60312"/>
                </a:lnTo>
                <a:lnTo>
                  <a:pt x="770085" y="20732"/>
                </a:lnTo>
                <a:close/>
              </a:path>
              <a:path w="2689860" h="351155">
                <a:moveTo>
                  <a:pt x="1134191" y="376"/>
                </a:moveTo>
                <a:lnTo>
                  <a:pt x="1086318" y="376"/>
                </a:lnTo>
                <a:lnTo>
                  <a:pt x="1086318" y="349434"/>
                </a:lnTo>
                <a:lnTo>
                  <a:pt x="1134191" y="349434"/>
                </a:lnTo>
                <a:lnTo>
                  <a:pt x="1134191" y="173774"/>
                </a:lnTo>
                <a:lnTo>
                  <a:pt x="1102527" y="173774"/>
                </a:lnTo>
                <a:lnTo>
                  <a:pt x="1102527" y="133817"/>
                </a:lnTo>
                <a:lnTo>
                  <a:pt x="1134191" y="133817"/>
                </a:lnTo>
                <a:lnTo>
                  <a:pt x="1134191" y="376"/>
                </a:lnTo>
                <a:close/>
              </a:path>
              <a:path w="2689860" h="351155">
                <a:moveTo>
                  <a:pt x="1056916" y="6031"/>
                </a:moveTo>
                <a:lnTo>
                  <a:pt x="1010174" y="6031"/>
                </a:lnTo>
                <a:lnTo>
                  <a:pt x="1010174" y="333979"/>
                </a:lnTo>
                <a:lnTo>
                  <a:pt x="1056916" y="333979"/>
                </a:lnTo>
                <a:lnTo>
                  <a:pt x="1056916" y="173774"/>
                </a:lnTo>
                <a:lnTo>
                  <a:pt x="1044477" y="173774"/>
                </a:lnTo>
                <a:lnTo>
                  <a:pt x="1044477" y="133817"/>
                </a:lnTo>
                <a:lnTo>
                  <a:pt x="1056916" y="133817"/>
                </a:lnTo>
                <a:lnTo>
                  <a:pt x="1056916" y="6031"/>
                </a:lnTo>
                <a:close/>
              </a:path>
              <a:path w="2689860" h="351155">
                <a:moveTo>
                  <a:pt x="1056916" y="133817"/>
                </a:moveTo>
                <a:lnTo>
                  <a:pt x="1044477" y="133817"/>
                </a:lnTo>
                <a:lnTo>
                  <a:pt x="1044477" y="173774"/>
                </a:lnTo>
                <a:lnTo>
                  <a:pt x="1056916" y="173774"/>
                </a:lnTo>
                <a:lnTo>
                  <a:pt x="1056916" y="133817"/>
                </a:lnTo>
                <a:close/>
              </a:path>
              <a:path w="2689860" h="351155">
                <a:moveTo>
                  <a:pt x="1086318" y="133817"/>
                </a:moveTo>
                <a:lnTo>
                  <a:pt x="1056916" y="133817"/>
                </a:lnTo>
                <a:lnTo>
                  <a:pt x="1056916" y="173774"/>
                </a:lnTo>
                <a:lnTo>
                  <a:pt x="1086318" y="173774"/>
                </a:lnTo>
                <a:lnTo>
                  <a:pt x="1086318" y="133817"/>
                </a:lnTo>
                <a:close/>
              </a:path>
              <a:path w="2689860" h="351155">
                <a:moveTo>
                  <a:pt x="1134191" y="133817"/>
                </a:moveTo>
                <a:lnTo>
                  <a:pt x="1102527" y="133817"/>
                </a:lnTo>
                <a:lnTo>
                  <a:pt x="1102527" y="173774"/>
                </a:lnTo>
                <a:lnTo>
                  <a:pt x="1134191" y="173774"/>
                </a:lnTo>
                <a:lnTo>
                  <a:pt x="1134191" y="133817"/>
                </a:lnTo>
                <a:close/>
              </a:path>
              <a:path w="2689860" h="351155">
                <a:moveTo>
                  <a:pt x="981903" y="36187"/>
                </a:moveTo>
                <a:lnTo>
                  <a:pt x="844315" y="36187"/>
                </a:lnTo>
                <a:lnTo>
                  <a:pt x="844315" y="262358"/>
                </a:lnTo>
                <a:lnTo>
                  <a:pt x="981903" y="262358"/>
                </a:lnTo>
                <a:lnTo>
                  <a:pt x="981903" y="223532"/>
                </a:lnTo>
                <a:lnTo>
                  <a:pt x="891057" y="223532"/>
                </a:lnTo>
                <a:lnTo>
                  <a:pt x="891057" y="75390"/>
                </a:lnTo>
                <a:lnTo>
                  <a:pt x="981903" y="75390"/>
                </a:lnTo>
                <a:lnTo>
                  <a:pt x="981903" y="36187"/>
                </a:lnTo>
                <a:close/>
              </a:path>
              <a:path w="2689860" h="351155">
                <a:moveTo>
                  <a:pt x="981903" y="75390"/>
                </a:moveTo>
                <a:lnTo>
                  <a:pt x="935538" y="75390"/>
                </a:lnTo>
                <a:lnTo>
                  <a:pt x="935538" y="223532"/>
                </a:lnTo>
                <a:lnTo>
                  <a:pt x="981903" y="223532"/>
                </a:lnTo>
                <a:lnTo>
                  <a:pt x="981903" y="75390"/>
                </a:lnTo>
                <a:close/>
              </a:path>
              <a:path w="2689860" h="351155">
                <a:moveTo>
                  <a:pt x="1534276" y="0"/>
                </a:moveTo>
                <a:lnTo>
                  <a:pt x="1483764" y="0"/>
                </a:lnTo>
                <a:lnTo>
                  <a:pt x="1483764" y="349057"/>
                </a:lnTo>
                <a:lnTo>
                  <a:pt x="1534276" y="349057"/>
                </a:lnTo>
                <a:lnTo>
                  <a:pt x="1534276" y="174905"/>
                </a:lnTo>
                <a:lnTo>
                  <a:pt x="1521459" y="174905"/>
                </a:lnTo>
                <a:lnTo>
                  <a:pt x="1521459" y="133817"/>
                </a:lnTo>
                <a:lnTo>
                  <a:pt x="1534276" y="133817"/>
                </a:lnTo>
                <a:lnTo>
                  <a:pt x="1534276" y="0"/>
                </a:lnTo>
                <a:close/>
              </a:path>
              <a:path w="2689860" h="351155">
                <a:moveTo>
                  <a:pt x="1534276" y="133817"/>
                </a:moveTo>
                <a:lnTo>
                  <a:pt x="1521459" y="133817"/>
                </a:lnTo>
                <a:lnTo>
                  <a:pt x="1521459" y="174905"/>
                </a:lnTo>
                <a:lnTo>
                  <a:pt x="1534276" y="174905"/>
                </a:lnTo>
                <a:lnTo>
                  <a:pt x="1534276" y="133817"/>
                </a:lnTo>
                <a:close/>
              </a:path>
              <a:path w="2689860" h="351155">
                <a:moveTo>
                  <a:pt x="1582903" y="133817"/>
                </a:moveTo>
                <a:lnTo>
                  <a:pt x="1534276" y="133817"/>
                </a:lnTo>
                <a:lnTo>
                  <a:pt x="1534276" y="174905"/>
                </a:lnTo>
                <a:lnTo>
                  <a:pt x="1582903" y="174905"/>
                </a:lnTo>
                <a:lnTo>
                  <a:pt x="1582903" y="133817"/>
                </a:lnTo>
                <a:close/>
              </a:path>
              <a:path w="2689860" h="351155">
                <a:moveTo>
                  <a:pt x="1418175" y="36187"/>
                </a:moveTo>
                <a:lnTo>
                  <a:pt x="1392165" y="36187"/>
                </a:lnTo>
                <a:lnTo>
                  <a:pt x="1392165" y="45234"/>
                </a:lnTo>
                <a:lnTo>
                  <a:pt x="1391246" y="68063"/>
                </a:lnTo>
                <a:lnTo>
                  <a:pt x="1383895" y="110470"/>
                </a:lnTo>
                <a:lnTo>
                  <a:pt x="1369312" y="148401"/>
                </a:lnTo>
                <a:lnTo>
                  <a:pt x="1347072" y="182138"/>
                </a:lnTo>
                <a:lnTo>
                  <a:pt x="1317081" y="212035"/>
                </a:lnTo>
                <a:lnTo>
                  <a:pt x="1279197" y="238799"/>
                </a:lnTo>
                <a:lnTo>
                  <a:pt x="1257216" y="251049"/>
                </a:lnTo>
                <a:lnTo>
                  <a:pt x="1285487" y="289122"/>
                </a:lnTo>
                <a:lnTo>
                  <a:pt x="1337507" y="257646"/>
                </a:lnTo>
                <a:lnTo>
                  <a:pt x="1377464" y="221270"/>
                </a:lnTo>
                <a:lnTo>
                  <a:pt x="1406866" y="180183"/>
                </a:lnTo>
                <a:lnTo>
                  <a:pt x="1426467" y="135325"/>
                </a:lnTo>
                <a:lnTo>
                  <a:pt x="1437776" y="87170"/>
                </a:lnTo>
                <a:lnTo>
                  <a:pt x="1438974" y="76521"/>
                </a:lnTo>
                <a:lnTo>
                  <a:pt x="1418175" y="76521"/>
                </a:lnTo>
                <a:lnTo>
                  <a:pt x="1418175" y="36187"/>
                </a:lnTo>
                <a:close/>
              </a:path>
              <a:path w="2689860" h="351155">
                <a:moveTo>
                  <a:pt x="1392165" y="36187"/>
                </a:moveTo>
                <a:lnTo>
                  <a:pt x="1276441" y="36187"/>
                </a:lnTo>
                <a:lnTo>
                  <a:pt x="1276441" y="76521"/>
                </a:lnTo>
                <a:lnTo>
                  <a:pt x="1390174" y="76521"/>
                </a:lnTo>
                <a:lnTo>
                  <a:pt x="1391246" y="68063"/>
                </a:lnTo>
                <a:lnTo>
                  <a:pt x="1392165" y="45234"/>
                </a:lnTo>
                <a:lnTo>
                  <a:pt x="1392165" y="36187"/>
                </a:lnTo>
                <a:close/>
              </a:path>
              <a:path w="2689860" h="351155">
                <a:moveTo>
                  <a:pt x="1441546" y="36187"/>
                </a:moveTo>
                <a:lnTo>
                  <a:pt x="1418175" y="36187"/>
                </a:lnTo>
                <a:lnTo>
                  <a:pt x="1418175" y="76521"/>
                </a:lnTo>
                <a:lnTo>
                  <a:pt x="1438974" y="76521"/>
                </a:lnTo>
                <a:lnTo>
                  <a:pt x="1440603" y="62032"/>
                </a:lnTo>
                <a:lnTo>
                  <a:pt x="1441546" y="36187"/>
                </a:lnTo>
                <a:close/>
              </a:path>
              <a:path w="2689860" h="351155">
                <a:moveTo>
                  <a:pt x="1768710" y="22617"/>
                </a:moveTo>
                <a:lnTo>
                  <a:pt x="1736292" y="22617"/>
                </a:lnTo>
                <a:lnTo>
                  <a:pt x="1736292" y="47118"/>
                </a:lnTo>
                <a:lnTo>
                  <a:pt x="1735397" y="60288"/>
                </a:lnTo>
                <a:lnTo>
                  <a:pt x="1721968" y="97253"/>
                </a:lnTo>
                <a:lnTo>
                  <a:pt x="1692425" y="129553"/>
                </a:lnTo>
                <a:lnTo>
                  <a:pt x="1646766" y="155492"/>
                </a:lnTo>
                <a:lnTo>
                  <a:pt x="1607375" y="168497"/>
                </a:lnTo>
                <a:lnTo>
                  <a:pt x="1626599" y="207700"/>
                </a:lnTo>
                <a:lnTo>
                  <a:pt x="1674661" y="190831"/>
                </a:lnTo>
                <a:lnTo>
                  <a:pt x="1714806" y="168120"/>
                </a:lnTo>
                <a:lnTo>
                  <a:pt x="1746659" y="139754"/>
                </a:lnTo>
                <a:lnTo>
                  <a:pt x="1769841" y="105923"/>
                </a:lnTo>
                <a:lnTo>
                  <a:pt x="1774031" y="96499"/>
                </a:lnTo>
                <a:lnTo>
                  <a:pt x="1772480" y="96499"/>
                </a:lnTo>
                <a:lnTo>
                  <a:pt x="1772480" y="62574"/>
                </a:lnTo>
                <a:lnTo>
                  <a:pt x="1768710" y="62574"/>
                </a:lnTo>
                <a:lnTo>
                  <a:pt x="1768710" y="22617"/>
                </a:lnTo>
                <a:close/>
              </a:path>
              <a:path w="2689860" h="351155">
                <a:moveTo>
                  <a:pt x="1896120" y="376"/>
                </a:moveTo>
                <a:lnTo>
                  <a:pt x="1845609" y="376"/>
                </a:lnTo>
                <a:lnTo>
                  <a:pt x="1845609" y="207700"/>
                </a:lnTo>
                <a:lnTo>
                  <a:pt x="1896120" y="207700"/>
                </a:lnTo>
                <a:lnTo>
                  <a:pt x="1896120" y="171136"/>
                </a:lnTo>
                <a:lnTo>
                  <a:pt x="1850886" y="171136"/>
                </a:lnTo>
                <a:lnTo>
                  <a:pt x="1850886" y="130802"/>
                </a:lnTo>
                <a:lnTo>
                  <a:pt x="1896120" y="130802"/>
                </a:lnTo>
                <a:lnTo>
                  <a:pt x="1896120" y="96499"/>
                </a:lnTo>
                <a:lnTo>
                  <a:pt x="1854278" y="96499"/>
                </a:lnTo>
                <a:lnTo>
                  <a:pt x="1854278" y="56542"/>
                </a:lnTo>
                <a:lnTo>
                  <a:pt x="1896120" y="56542"/>
                </a:lnTo>
                <a:lnTo>
                  <a:pt x="1896120" y="376"/>
                </a:lnTo>
                <a:close/>
              </a:path>
              <a:path w="2689860" h="351155">
                <a:moveTo>
                  <a:pt x="1845609" y="130802"/>
                </a:moveTo>
                <a:lnTo>
                  <a:pt x="1769087" y="130802"/>
                </a:lnTo>
                <a:lnTo>
                  <a:pt x="1769087" y="171136"/>
                </a:lnTo>
                <a:lnTo>
                  <a:pt x="1845609" y="171136"/>
                </a:lnTo>
                <a:lnTo>
                  <a:pt x="1845609" y="130802"/>
                </a:lnTo>
                <a:close/>
              </a:path>
              <a:path w="2689860" h="351155">
                <a:moveTo>
                  <a:pt x="1896120" y="130802"/>
                </a:moveTo>
                <a:lnTo>
                  <a:pt x="1850886" y="130802"/>
                </a:lnTo>
                <a:lnTo>
                  <a:pt x="1850886" y="171136"/>
                </a:lnTo>
                <a:lnTo>
                  <a:pt x="1896120" y="171136"/>
                </a:lnTo>
                <a:lnTo>
                  <a:pt x="1896120" y="130802"/>
                </a:lnTo>
                <a:close/>
              </a:path>
              <a:path w="2689860" h="351155">
                <a:moveTo>
                  <a:pt x="1785985" y="56542"/>
                </a:moveTo>
                <a:lnTo>
                  <a:pt x="1772480" y="56542"/>
                </a:lnTo>
                <a:lnTo>
                  <a:pt x="1772480" y="96499"/>
                </a:lnTo>
                <a:lnTo>
                  <a:pt x="1774031" y="96499"/>
                </a:lnTo>
                <a:lnTo>
                  <a:pt x="1778252" y="87005"/>
                </a:lnTo>
                <a:lnTo>
                  <a:pt x="1784260" y="66814"/>
                </a:lnTo>
                <a:lnTo>
                  <a:pt x="1785985" y="56542"/>
                </a:lnTo>
                <a:close/>
              </a:path>
              <a:path w="2689860" h="351155">
                <a:moveTo>
                  <a:pt x="1845609" y="56542"/>
                </a:moveTo>
                <a:lnTo>
                  <a:pt x="1785985" y="56542"/>
                </a:lnTo>
                <a:lnTo>
                  <a:pt x="1784260" y="66814"/>
                </a:lnTo>
                <a:lnTo>
                  <a:pt x="1778252" y="87005"/>
                </a:lnTo>
                <a:lnTo>
                  <a:pt x="1774031" y="96499"/>
                </a:lnTo>
                <a:lnTo>
                  <a:pt x="1845609" y="96499"/>
                </a:lnTo>
                <a:lnTo>
                  <a:pt x="1845609" y="56542"/>
                </a:lnTo>
                <a:close/>
              </a:path>
              <a:path w="2689860" h="351155">
                <a:moveTo>
                  <a:pt x="1896120" y="56542"/>
                </a:moveTo>
                <a:lnTo>
                  <a:pt x="1854278" y="56542"/>
                </a:lnTo>
                <a:lnTo>
                  <a:pt x="1854278" y="96499"/>
                </a:lnTo>
                <a:lnTo>
                  <a:pt x="1896120" y="96499"/>
                </a:lnTo>
                <a:lnTo>
                  <a:pt x="1896120" y="56542"/>
                </a:lnTo>
                <a:close/>
              </a:path>
              <a:path w="2689860" h="351155">
                <a:moveTo>
                  <a:pt x="1736292" y="22617"/>
                </a:moveTo>
                <a:lnTo>
                  <a:pt x="1626976" y="22617"/>
                </a:lnTo>
                <a:lnTo>
                  <a:pt x="1626976" y="62574"/>
                </a:lnTo>
                <a:lnTo>
                  <a:pt x="1734916" y="62574"/>
                </a:lnTo>
                <a:lnTo>
                  <a:pt x="1735397" y="60288"/>
                </a:lnTo>
                <a:lnTo>
                  <a:pt x="1736292" y="47118"/>
                </a:lnTo>
                <a:lnTo>
                  <a:pt x="1736292" y="22617"/>
                </a:lnTo>
                <a:close/>
              </a:path>
              <a:path w="2689860" h="351155">
                <a:moveTo>
                  <a:pt x="1789066" y="22617"/>
                </a:moveTo>
                <a:lnTo>
                  <a:pt x="1768710" y="22617"/>
                </a:lnTo>
                <a:lnTo>
                  <a:pt x="1768710" y="62574"/>
                </a:lnTo>
                <a:lnTo>
                  <a:pt x="1772480" y="62574"/>
                </a:lnTo>
                <a:lnTo>
                  <a:pt x="1772480" y="56542"/>
                </a:lnTo>
                <a:lnTo>
                  <a:pt x="1785985" y="56542"/>
                </a:lnTo>
                <a:lnTo>
                  <a:pt x="1787864" y="45352"/>
                </a:lnTo>
                <a:lnTo>
                  <a:pt x="1789066" y="22617"/>
                </a:lnTo>
                <a:close/>
              </a:path>
              <a:path w="2689860" h="351155">
                <a:moveTo>
                  <a:pt x="1896120" y="222401"/>
                </a:moveTo>
                <a:lnTo>
                  <a:pt x="1657886" y="222401"/>
                </a:lnTo>
                <a:lnTo>
                  <a:pt x="1657886" y="261981"/>
                </a:lnTo>
                <a:lnTo>
                  <a:pt x="1845609" y="261981"/>
                </a:lnTo>
                <a:lnTo>
                  <a:pt x="1845609" y="348680"/>
                </a:lnTo>
                <a:lnTo>
                  <a:pt x="1896120" y="348680"/>
                </a:lnTo>
                <a:lnTo>
                  <a:pt x="1896120" y="222401"/>
                </a:lnTo>
                <a:close/>
              </a:path>
              <a:path w="2689860" h="351155">
                <a:moveTo>
                  <a:pt x="2319952" y="0"/>
                </a:moveTo>
                <a:lnTo>
                  <a:pt x="2269818" y="0"/>
                </a:lnTo>
                <a:lnTo>
                  <a:pt x="2269818" y="350188"/>
                </a:lnTo>
                <a:lnTo>
                  <a:pt x="2319952" y="350188"/>
                </a:lnTo>
                <a:lnTo>
                  <a:pt x="2319952" y="0"/>
                </a:lnTo>
                <a:close/>
              </a:path>
              <a:path w="2689860" h="351155">
                <a:moveTo>
                  <a:pt x="2131853" y="24501"/>
                </a:moveTo>
                <a:lnTo>
                  <a:pt x="2084734" y="39956"/>
                </a:lnTo>
                <a:lnTo>
                  <a:pt x="2058513" y="69995"/>
                </a:lnTo>
                <a:lnTo>
                  <a:pt x="2043175" y="113745"/>
                </a:lnTo>
                <a:lnTo>
                  <a:pt x="2040254" y="149272"/>
                </a:lnTo>
                <a:lnTo>
                  <a:pt x="2040984" y="167861"/>
                </a:lnTo>
                <a:lnTo>
                  <a:pt x="2051940" y="215993"/>
                </a:lnTo>
                <a:lnTo>
                  <a:pt x="2074910" y="250837"/>
                </a:lnTo>
                <a:lnTo>
                  <a:pt x="2119013" y="273478"/>
                </a:lnTo>
                <a:lnTo>
                  <a:pt x="2131853" y="274420"/>
                </a:lnTo>
                <a:lnTo>
                  <a:pt x="2144858" y="273478"/>
                </a:lnTo>
                <a:lnTo>
                  <a:pt x="2189150" y="250837"/>
                </a:lnTo>
                <a:lnTo>
                  <a:pt x="2205531" y="228809"/>
                </a:lnTo>
                <a:lnTo>
                  <a:pt x="2123309" y="228809"/>
                </a:lnTo>
                <a:lnTo>
                  <a:pt x="2115770" y="225794"/>
                </a:lnTo>
                <a:lnTo>
                  <a:pt x="2093781" y="192999"/>
                </a:lnTo>
                <a:lnTo>
                  <a:pt x="2088504" y="149272"/>
                </a:lnTo>
                <a:lnTo>
                  <a:pt x="2088834" y="136809"/>
                </a:lnTo>
                <a:lnTo>
                  <a:pt x="2096868" y="97606"/>
                </a:lnTo>
                <a:lnTo>
                  <a:pt x="2123309" y="70113"/>
                </a:lnTo>
                <a:lnTo>
                  <a:pt x="2205416" y="70113"/>
                </a:lnTo>
                <a:lnTo>
                  <a:pt x="2179349" y="39956"/>
                </a:lnTo>
                <a:lnTo>
                  <a:pt x="2144858" y="25467"/>
                </a:lnTo>
                <a:lnTo>
                  <a:pt x="2131853" y="24501"/>
                </a:lnTo>
                <a:close/>
              </a:path>
              <a:path w="2689860" h="351155">
                <a:moveTo>
                  <a:pt x="2205416" y="70113"/>
                </a:moveTo>
                <a:lnTo>
                  <a:pt x="2140649" y="70113"/>
                </a:lnTo>
                <a:lnTo>
                  <a:pt x="2148314" y="73128"/>
                </a:lnTo>
                <a:lnTo>
                  <a:pt x="2154847" y="79159"/>
                </a:lnTo>
                <a:lnTo>
                  <a:pt x="2172399" y="115135"/>
                </a:lnTo>
                <a:lnTo>
                  <a:pt x="2175580" y="149272"/>
                </a:lnTo>
                <a:lnTo>
                  <a:pt x="2175226" y="161618"/>
                </a:lnTo>
                <a:lnTo>
                  <a:pt x="2167004" y="201315"/>
                </a:lnTo>
                <a:lnTo>
                  <a:pt x="2140649" y="228809"/>
                </a:lnTo>
                <a:lnTo>
                  <a:pt x="2205531" y="228809"/>
                </a:lnTo>
                <a:lnTo>
                  <a:pt x="2220814" y="185177"/>
                </a:lnTo>
                <a:lnTo>
                  <a:pt x="2223830" y="149272"/>
                </a:lnTo>
                <a:lnTo>
                  <a:pt x="2223076" y="130872"/>
                </a:lnTo>
                <a:lnTo>
                  <a:pt x="2220814" y="113745"/>
                </a:lnTo>
                <a:lnTo>
                  <a:pt x="2217045" y="97889"/>
                </a:lnTo>
                <a:lnTo>
                  <a:pt x="2211767" y="83306"/>
                </a:lnTo>
                <a:lnTo>
                  <a:pt x="2205416" y="70113"/>
                </a:lnTo>
                <a:close/>
              </a:path>
              <a:path w="2689860" h="351155">
                <a:moveTo>
                  <a:pt x="2495582" y="205061"/>
                </a:moveTo>
                <a:lnTo>
                  <a:pt x="2445448" y="205061"/>
                </a:lnTo>
                <a:lnTo>
                  <a:pt x="2445448" y="350565"/>
                </a:lnTo>
                <a:lnTo>
                  <a:pt x="2495582" y="350565"/>
                </a:lnTo>
                <a:lnTo>
                  <a:pt x="2495582" y="205061"/>
                </a:lnTo>
                <a:close/>
              </a:path>
              <a:path w="2689860" h="351155">
                <a:moveTo>
                  <a:pt x="2618469" y="205061"/>
                </a:moveTo>
                <a:lnTo>
                  <a:pt x="2568334" y="205061"/>
                </a:lnTo>
                <a:lnTo>
                  <a:pt x="2568334" y="350565"/>
                </a:lnTo>
                <a:lnTo>
                  <a:pt x="2618469" y="350565"/>
                </a:lnTo>
                <a:lnTo>
                  <a:pt x="2618469" y="205061"/>
                </a:lnTo>
                <a:close/>
              </a:path>
              <a:path w="2689860" h="351155">
                <a:moveTo>
                  <a:pt x="2689336" y="192999"/>
                </a:moveTo>
                <a:lnTo>
                  <a:pt x="2373450" y="192999"/>
                </a:lnTo>
                <a:lnTo>
                  <a:pt x="2373450" y="232956"/>
                </a:lnTo>
                <a:lnTo>
                  <a:pt x="2445448" y="232956"/>
                </a:lnTo>
                <a:lnTo>
                  <a:pt x="2445448" y="205061"/>
                </a:lnTo>
                <a:lnTo>
                  <a:pt x="2689336" y="205061"/>
                </a:lnTo>
                <a:lnTo>
                  <a:pt x="2689336" y="192999"/>
                </a:lnTo>
                <a:close/>
              </a:path>
              <a:path w="2689860" h="351155">
                <a:moveTo>
                  <a:pt x="2568334" y="205061"/>
                </a:moveTo>
                <a:lnTo>
                  <a:pt x="2495582" y="205061"/>
                </a:lnTo>
                <a:lnTo>
                  <a:pt x="2495582" y="232956"/>
                </a:lnTo>
                <a:lnTo>
                  <a:pt x="2568334" y="232956"/>
                </a:lnTo>
                <a:lnTo>
                  <a:pt x="2568334" y="205061"/>
                </a:lnTo>
                <a:close/>
              </a:path>
              <a:path w="2689860" h="351155">
                <a:moveTo>
                  <a:pt x="2689336" y="205061"/>
                </a:moveTo>
                <a:lnTo>
                  <a:pt x="2618469" y="205061"/>
                </a:lnTo>
                <a:lnTo>
                  <a:pt x="2618469" y="232956"/>
                </a:lnTo>
                <a:lnTo>
                  <a:pt x="2689336" y="232956"/>
                </a:lnTo>
                <a:lnTo>
                  <a:pt x="2689336" y="205061"/>
                </a:lnTo>
                <a:close/>
              </a:path>
              <a:path w="2689860" h="351155">
                <a:moveTo>
                  <a:pt x="2514430" y="10554"/>
                </a:moveTo>
                <a:lnTo>
                  <a:pt x="2505006" y="10554"/>
                </a:lnTo>
                <a:lnTo>
                  <a:pt x="2505006" y="27140"/>
                </a:lnTo>
                <a:lnTo>
                  <a:pt x="2504700" y="33383"/>
                </a:lnTo>
                <a:lnTo>
                  <a:pt x="2490211" y="70631"/>
                </a:lnTo>
                <a:lnTo>
                  <a:pt x="2461657" y="98007"/>
                </a:lnTo>
                <a:lnTo>
                  <a:pt x="2418213" y="118339"/>
                </a:lnTo>
                <a:lnTo>
                  <a:pt x="2385136" y="125901"/>
                </a:lnTo>
                <a:lnTo>
                  <a:pt x="2404737" y="166235"/>
                </a:lnTo>
                <a:lnTo>
                  <a:pt x="2443257" y="157259"/>
                </a:lnTo>
                <a:lnTo>
                  <a:pt x="2485829" y="136786"/>
                </a:lnTo>
                <a:lnTo>
                  <a:pt x="2517870" y="108939"/>
                </a:lnTo>
                <a:lnTo>
                  <a:pt x="2531550" y="90228"/>
                </a:lnTo>
                <a:lnTo>
                  <a:pt x="2528000" y="83966"/>
                </a:lnTo>
                <a:lnTo>
                  <a:pt x="2523854" y="75084"/>
                </a:lnTo>
                <a:lnTo>
                  <a:pt x="2514810" y="37224"/>
                </a:lnTo>
                <a:lnTo>
                  <a:pt x="2514430" y="27140"/>
                </a:lnTo>
                <a:lnTo>
                  <a:pt x="2514430" y="10554"/>
                </a:lnTo>
                <a:close/>
              </a:path>
              <a:path w="2689860" h="351155">
                <a:moveTo>
                  <a:pt x="2558156" y="10554"/>
                </a:moveTo>
                <a:lnTo>
                  <a:pt x="2548733" y="10554"/>
                </a:lnTo>
                <a:lnTo>
                  <a:pt x="2548733" y="27140"/>
                </a:lnTo>
                <a:lnTo>
                  <a:pt x="2548356" y="37224"/>
                </a:lnTo>
                <a:lnTo>
                  <a:pt x="2539285" y="75437"/>
                </a:lnTo>
                <a:lnTo>
                  <a:pt x="2531550" y="90228"/>
                </a:lnTo>
                <a:lnTo>
                  <a:pt x="2532901" y="92612"/>
                </a:lnTo>
                <a:lnTo>
                  <a:pt x="2559971" y="123640"/>
                </a:lnTo>
                <a:lnTo>
                  <a:pt x="2597312" y="148094"/>
                </a:lnTo>
                <a:lnTo>
                  <a:pt x="2644973" y="163856"/>
                </a:lnTo>
                <a:lnTo>
                  <a:pt x="2658426" y="166235"/>
                </a:lnTo>
                <a:lnTo>
                  <a:pt x="2677650" y="125901"/>
                </a:lnTo>
                <a:lnTo>
                  <a:pt x="2666224" y="123805"/>
                </a:lnTo>
                <a:lnTo>
                  <a:pt x="2655316" y="121284"/>
                </a:lnTo>
                <a:lnTo>
                  <a:pt x="2616961" y="107148"/>
                </a:lnTo>
                <a:lnTo>
                  <a:pt x="2582399" y="82246"/>
                </a:lnTo>
                <a:lnTo>
                  <a:pt x="2559790" y="43726"/>
                </a:lnTo>
                <a:lnTo>
                  <a:pt x="2558156" y="35433"/>
                </a:lnTo>
                <a:lnTo>
                  <a:pt x="2558156" y="10554"/>
                </a:lnTo>
                <a:close/>
              </a:path>
              <a:path w="2689860" h="351155">
                <a:moveTo>
                  <a:pt x="2548733" y="10554"/>
                </a:moveTo>
                <a:lnTo>
                  <a:pt x="2514430" y="10554"/>
                </a:lnTo>
                <a:lnTo>
                  <a:pt x="2514430" y="27140"/>
                </a:lnTo>
                <a:lnTo>
                  <a:pt x="2520461" y="65966"/>
                </a:lnTo>
                <a:lnTo>
                  <a:pt x="2531550" y="90228"/>
                </a:lnTo>
                <a:lnTo>
                  <a:pt x="2535068" y="84248"/>
                </a:lnTo>
                <a:lnTo>
                  <a:pt x="2547225" y="47118"/>
                </a:lnTo>
                <a:lnTo>
                  <a:pt x="2548733" y="27140"/>
                </a:lnTo>
                <a:lnTo>
                  <a:pt x="2548733" y="105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73947" y="1397234"/>
            <a:ext cx="2330450" cy="470534"/>
          </a:xfrm>
          <a:custGeom>
            <a:avLst/>
            <a:gdLst/>
            <a:ahLst/>
            <a:cxnLst/>
            <a:rect l="l" t="t" r="r" b="b"/>
            <a:pathLst>
              <a:path w="2330450" h="470535">
                <a:moveTo>
                  <a:pt x="386501" y="3518"/>
                </a:moveTo>
                <a:lnTo>
                  <a:pt x="323173" y="3518"/>
                </a:lnTo>
                <a:lnTo>
                  <a:pt x="323173" y="468928"/>
                </a:lnTo>
                <a:lnTo>
                  <a:pt x="386501" y="468928"/>
                </a:lnTo>
                <a:lnTo>
                  <a:pt x="386501" y="3518"/>
                </a:lnTo>
                <a:close/>
              </a:path>
              <a:path w="2330450" h="470535">
                <a:moveTo>
                  <a:pt x="288996" y="12062"/>
                </a:moveTo>
                <a:lnTo>
                  <a:pt x="226673" y="12062"/>
                </a:lnTo>
                <a:lnTo>
                  <a:pt x="226673" y="448824"/>
                </a:lnTo>
                <a:lnTo>
                  <a:pt x="288996" y="448824"/>
                </a:lnTo>
                <a:lnTo>
                  <a:pt x="288996" y="227176"/>
                </a:lnTo>
                <a:lnTo>
                  <a:pt x="254316" y="227176"/>
                </a:lnTo>
                <a:lnTo>
                  <a:pt x="254316" y="173397"/>
                </a:lnTo>
                <a:lnTo>
                  <a:pt x="288996" y="173397"/>
                </a:lnTo>
                <a:lnTo>
                  <a:pt x="288996" y="12062"/>
                </a:lnTo>
                <a:close/>
              </a:path>
              <a:path w="2330450" h="470535">
                <a:moveTo>
                  <a:pt x="177921" y="56291"/>
                </a:moveTo>
                <a:lnTo>
                  <a:pt x="0" y="56291"/>
                </a:lnTo>
                <a:lnTo>
                  <a:pt x="0" y="365894"/>
                </a:lnTo>
                <a:lnTo>
                  <a:pt x="32669" y="365894"/>
                </a:lnTo>
                <a:lnTo>
                  <a:pt x="64835" y="365643"/>
                </a:lnTo>
                <a:lnTo>
                  <a:pt x="107871" y="364292"/>
                </a:lnTo>
                <a:lnTo>
                  <a:pt x="147262" y="361371"/>
                </a:lnTo>
                <a:lnTo>
                  <a:pt x="185523" y="355905"/>
                </a:lnTo>
                <a:lnTo>
                  <a:pt x="198527" y="353329"/>
                </a:lnTo>
                <a:lnTo>
                  <a:pt x="196582" y="334230"/>
                </a:lnTo>
                <a:lnTo>
                  <a:pt x="65840" y="334230"/>
                </a:lnTo>
                <a:lnTo>
                  <a:pt x="65840" y="311110"/>
                </a:lnTo>
                <a:lnTo>
                  <a:pt x="32669" y="311110"/>
                </a:lnTo>
                <a:lnTo>
                  <a:pt x="63830" y="310859"/>
                </a:lnTo>
                <a:lnTo>
                  <a:pt x="65840" y="310815"/>
                </a:lnTo>
                <a:lnTo>
                  <a:pt x="65840" y="109064"/>
                </a:lnTo>
                <a:lnTo>
                  <a:pt x="177921" y="109064"/>
                </a:lnTo>
                <a:lnTo>
                  <a:pt x="177921" y="56291"/>
                </a:lnTo>
                <a:close/>
              </a:path>
              <a:path w="2330450" h="470535">
                <a:moveTo>
                  <a:pt x="192999" y="299048"/>
                </a:moveTo>
                <a:lnTo>
                  <a:pt x="143241" y="306587"/>
                </a:lnTo>
                <a:lnTo>
                  <a:pt x="91976" y="310105"/>
                </a:lnTo>
                <a:lnTo>
                  <a:pt x="65840" y="310815"/>
                </a:lnTo>
                <a:lnTo>
                  <a:pt x="65840" y="334230"/>
                </a:lnTo>
                <a:lnTo>
                  <a:pt x="196582" y="334230"/>
                </a:lnTo>
                <a:lnTo>
                  <a:pt x="192999" y="299048"/>
                </a:lnTo>
                <a:close/>
              </a:path>
              <a:path w="2330450" h="470535">
                <a:moveTo>
                  <a:pt x="65840" y="310815"/>
                </a:moveTo>
                <a:lnTo>
                  <a:pt x="63830" y="310859"/>
                </a:lnTo>
                <a:lnTo>
                  <a:pt x="32669" y="311110"/>
                </a:lnTo>
                <a:lnTo>
                  <a:pt x="65840" y="311110"/>
                </a:lnTo>
                <a:lnTo>
                  <a:pt x="65840" y="310815"/>
                </a:lnTo>
                <a:close/>
              </a:path>
              <a:path w="2330450" h="470535">
                <a:moveTo>
                  <a:pt x="226673" y="173397"/>
                </a:moveTo>
                <a:lnTo>
                  <a:pt x="146257" y="173397"/>
                </a:lnTo>
                <a:lnTo>
                  <a:pt x="146257" y="227176"/>
                </a:lnTo>
                <a:lnTo>
                  <a:pt x="226673" y="227176"/>
                </a:lnTo>
                <a:lnTo>
                  <a:pt x="226673" y="173397"/>
                </a:lnTo>
                <a:close/>
              </a:path>
              <a:path w="2330450" h="470535">
                <a:moveTo>
                  <a:pt x="288996" y="173397"/>
                </a:moveTo>
                <a:lnTo>
                  <a:pt x="254316" y="173397"/>
                </a:lnTo>
                <a:lnTo>
                  <a:pt x="254316" y="227176"/>
                </a:lnTo>
                <a:lnTo>
                  <a:pt x="288996" y="227176"/>
                </a:lnTo>
                <a:lnTo>
                  <a:pt x="288996" y="173397"/>
                </a:lnTo>
                <a:close/>
              </a:path>
              <a:path w="2330450" h="470535">
                <a:moveTo>
                  <a:pt x="825234" y="3015"/>
                </a:moveTo>
                <a:lnTo>
                  <a:pt x="758387" y="3015"/>
                </a:lnTo>
                <a:lnTo>
                  <a:pt x="758387" y="469933"/>
                </a:lnTo>
                <a:lnTo>
                  <a:pt x="825234" y="469933"/>
                </a:lnTo>
                <a:lnTo>
                  <a:pt x="825234" y="3015"/>
                </a:lnTo>
                <a:close/>
              </a:path>
              <a:path w="2330450" h="470535">
                <a:moveTo>
                  <a:pt x="574435" y="35684"/>
                </a:moveTo>
                <a:lnTo>
                  <a:pt x="525902" y="47276"/>
                </a:lnTo>
                <a:lnTo>
                  <a:pt x="486856" y="80793"/>
                </a:lnTo>
                <a:lnTo>
                  <a:pt x="467883" y="114090"/>
                </a:lnTo>
                <a:lnTo>
                  <a:pt x="456198" y="154675"/>
                </a:lnTo>
                <a:lnTo>
                  <a:pt x="452302" y="202046"/>
                </a:lnTo>
                <a:lnTo>
                  <a:pt x="453276" y="226830"/>
                </a:lnTo>
                <a:lnTo>
                  <a:pt x="461067" y="271311"/>
                </a:lnTo>
                <a:lnTo>
                  <a:pt x="476647" y="308566"/>
                </a:lnTo>
                <a:lnTo>
                  <a:pt x="511610" y="348806"/>
                </a:lnTo>
                <a:lnTo>
                  <a:pt x="557315" y="367653"/>
                </a:lnTo>
                <a:lnTo>
                  <a:pt x="574435" y="368910"/>
                </a:lnTo>
                <a:lnTo>
                  <a:pt x="591775" y="367653"/>
                </a:lnTo>
                <a:lnTo>
                  <a:pt x="637763" y="348806"/>
                </a:lnTo>
                <a:lnTo>
                  <a:pt x="672442" y="308566"/>
                </a:lnTo>
                <a:lnTo>
                  <a:pt x="672672" y="308095"/>
                </a:lnTo>
                <a:lnTo>
                  <a:pt x="574435" y="308095"/>
                </a:lnTo>
                <a:lnTo>
                  <a:pt x="566142" y="307341"/>
                </a:lnTo>
                <a:lnTo>
                  <a:pt x="532593" y="281080"/>
                </a:lnTo>
                <a:lnTo>
                  <a:pt x="518395" y="233710"/>
                </a:lnTo>
                <a:lnTo>
                  <a:pt x="516636" y="202046"/>
                </a:lnTo>
                <a:lnTo>
                  <a:pt x="517075" y="185428"/>
                </a:lnTo>
                <a:lnTo>
                  <a:pt x="523672" y="144246"/>
                </a:lnTo>
                <a:lnTo>
                  <a:pt x="544279" y="108562"/>
                </a:lnTo>
                <a:lnTo>
                  <a:pt x="574435" y="96499"/>
                </a:lnTo>
                <a:lnTo>
                  <a:pt x="672518" y="96499"/>
                </a:lnTo>
                <a:lnTo>
                  <a:pt x="672442" y="96342"/>
                </a:lnTo>
                <a:lnTo>
                  <a:pt x="637763" y="56291"/>
                </a:lnTo>
                <a:lnTo>
                  <a:pt x="591775" y="36972"/>
                </a:lnTo>
                <a:lnTo>
                  <a:pt x="574435" y="35684"/>
                </a:lnTo>
                <a:close/>
              </a:path>
              <a:path w="2330450" h="470535">
                <a:moveTo>
                  <a:pt x="672518" y="96499"/>
                </a:moveTo>
                <a:lnTo>
                  <a:pt x="574435" y="96499"/>
                </a:lnTo>
                <a:lnTo>
                  <a:pt x="582948" y="97253"/>
                </a:lnTo>
                <a:lnTo>
                  <a:pt x="590895" y="99515"/>
                </a:lnTo>
                <a:lnTo>
                  <a:pt x="621303" y="133158"/>
                </a:lnTo>
                <a:lnTo>
                  <a:pt x="630852" y="170256"/>
                </a:lnTo>
                <a:lnTo>
                  <a:pt x="632737" y="202046"/>
                </a:lnTo>
                <a:lnTo>
                  <a:pt x="632266" y="218506"/>
                </a:lnTo>
                <a:lnTo>
                  <a:pt x="625198" y="260348"/>
                </a:lnTo>
                <a:lnTo>
                  <a:pt x="605094" y="296032"/>
                </a:lnTo>
                <a:lnTo>
                  <a:pt x="574435" y="308095"/>
                </a:lnTo>
                <a:lnTo>
                  <a:pt x="672672" y="308095"/>
                </a:lnTo>
                <a:lnTo>
                  <a:pt x="688023" y="271311"/>
                </a:lnTo>
                <a:lnTo>
                  <a:pt x="696065" y="226830"/>
                </a:lnTo>
                <a:lnTo>
                  <a:pt x="697070" y="202046"/>
                </a:lnTo>
                <a:lnTo>
                  <a:pt x="696065" y="177512"/>
                </a:lnTo>
                <a:lnTo>
                  <a:pt x="693049" y="154675"/>
                </a:lnTo>
                <a:lnTo>
                  <a:pt x="688023" y="133535"/>
                </a:lnTo>
                <a:lnTo>
                  <a:pt x="680987" y="114090"/>
                </a:lnTo>
                <a:lnTo>
                  <a:pt x="672518" y="96499"/>
                </a:lnTo>
                <a:close/>
              </a:path>
              <a:path w="2330450" h="470535">
                <a:moveTo>
                  <a:pt x="1282060" y="3015"/>
                </a:moveTo>
                <a:lnTo>
                  <a:pt x="1215214" y="3015"/>
                </a:lnTo>
                <a:lnTo>
                  <a:pt x="1215214" y="469933"/>
                </a:lnTo>
                <a:lnTo>
                  <a:pt x="1282060" y="469933"/>
                </a:lnTo>
                <a:lnTo>
                  <a:pt x="1282060" y="221647"/>
                </a:lnTo>
                <a:lnTo>
                  <a:pt x="1223255" y="221647"/>
                </a:lnTo>
                <a:lnTo>
                  <a:pt x="1223255" y="167366"/>
                </a:lnTo>
                <a:lnTo>
                  <a:pt x="1282060" y="167366"/>
                </a:lnTo>
                <a:lnTo>
                  <a:pt x="1282060" y="3015"/>
                </a:lnTo>
                <a:close/>
              </a:path>
              <a:path w="2330450" h="470535">
                <a:moveTo>
                  <a:pt x="1127761" y="42218"/>
                </a:moveTo>
                <a:lnTo>
                  <a:pt x="912144" y="42218"/>
                </a:lnTo>
                <a:lnTo>
                  <a:pt x="912144" y="364889"/>
                </a:lnTo>
                <a:lnTo>
                  <a:pt x="949840" y="364889"/>
                </a:lnTo>
                <a:lnTo>
                  <a:pt x="987786" y="364638"/>
                </a:lnTo>
                <a:lnTo>
                  <a:pt x="1040183" y="363287"/>
                </a:lnTo>
                <a:lnTo>
                  <a:pt x="1089563" y="360365"/>
                </a:lnTo>
                <a:lnTo>
                  <a:pt x="1139132" y="354900"/>
                </a:lnTo>
                <a:lnTo>
                  <a:pt x="1155907" y="352324"/>
                </a:lnTo>
                <a:lnTo>
                  <a:pt x="1152858" y="327696"/>
                </a:lnTo>
                <a:lnTo>
                  <a:pt x="978991" y="327696"/>
                </a:lnTo>
                <a:lnTo>
                  <a:pt x="978991" y="311110"/>
                </a:lnTo>
                <a:lnTo>
                  <a:pt x="949840" y="311110"/>
                </a:lnTo>
                <a:lnTo>
                  <a:pt x="978991" y="310942"/>
                </a:lnTo>
                <a:lnTo>
                  <a:pt x="978991" y="224160"/>
                </a:lnTo>
                <a:lnTo>
                  <a:pt x="963410" y="224160"/>
                </a:lnTo>
                <a:lnTo>
                  <a:pt x="963410" y="171890"/>
                </a:lnTo>
                <a:lnTo>
                  <a:pt x="978991" y="171890"/>
                </a:lnTo>
                <a:lnTo>
                  <a:pt x="978991" y="96499"/>
                </a:lnTo>
                <a:lnTo>
                  <a:pt x="1127761" y="96499"/>
                </a:lnTo>
                <a:lnTo>
                  <a:pt x="1127761" y="42218"/>
                </a:lnTo>
                <a:close/>
              </a:path>
              <a:path w="2330450" h="470535">
                <a:moveTo>
                  <a:pt x="1149373" y="299551"/>
                </a:moveTo>
                <a:lnTo>
                  <a:pt x="1101217" y="305205"/>
                </a:lnTo>
                <a:lnTo>
                  <a:pt x="1053878" y="308723"/>
                </a:lnTo>
                <a:lnTo>
                  <a:pt x="1004498" y="310545"/>
                </a:lnTo>
                <a:lnTo>
                  <a:pt x="978991" y="310942"/>
                </a:lnTo>
                <a:lnTo>
                  <a:pt x="978991" y="327696"/>
                </a:lnTo>
                <a:lnTo>
                  <a:pt x="1152858" y="327696"/>
                </a:lnTo>
                <a:lnTo>
                  <a:pt x="1149373" y="299551"/>
                </a:lnTo>
                <a:close/>
              </a:path>
              <a:path w="2330450" h="470535">
                <a:moveTo>
                  <a:pt x="978991" y="310942"/>
                </a:moveTo>
                <a:lnTo>
                  <a:pt x="949840" y="311110"/>
                </a:lnTo>
                <a:lnTo>
                  <a:pt x="978991" y="311110"/>
                </a:lnTo>
                <a:lnTo>
                  <a:pt x="978991" y="310942"/>
                </a:lnTo>
                <a:close/>
              </a:path>
              <a:path w="2330450" h="470535">
                <a:moveTo>
                  <a:pt x="978991" y="171890"/>
                </a:moveTo>
                <a:lnTo>
                  <a:pt x="963410" y="171890"/>
                </a:lnTo>
                <a:lnTo>
                  <a:pt x="963410" y="224160"/>
                </a:lnTo>
                <a:lnTo>
                  <a:pt x="978991" y="224160"/>
                </a:lnTo>
                <a:lnTo>
                  <a:pt x="978991" y="171890"/>
                </a:lnTo>
                <a:close/>
              </a:path>
              <a:path w="2330450" h="470535">
                <a:moveTo>
                  <a:pt x="1112180" y="171890"/>
                </a:moveTo>
                <a:lnTo>
                  <a:pt x="978991" y="171890"/>
                </a:lnTo>
                <a:lnTo>
                  <a:pt x="978991" y="224160"/>
                </a:lnTo>
                <a:lnTo>
                  <a:pt x="1112180" y="224160"/>
                </a:lnTo>
                <a:lnTo>
                  <a:pt x="1112180" y="171890"/>
                </a:lnTo>
                <a:close/>
              </a:path>
              <a:path w="2330450" h="470535">
                <a:moveTo>
                  <a:pt x="1215214" y="167366"/>
                </a:moveTo>
                <a:lnTo>
                  <a:pt x="1135300" y="167366"/>
                </a:lnTo>
                <a:lnTo>
                  <a:pt x="1135300" y="221647"/>
                </a:lnTo>
                <a:lnTo>
                  <a:pt x="1215214" y="221647"/>
                </a:lnTo>
                <a:lnTo>
                  <a:pt x="1215214" y="167366"/>
                </a:lnTo>
                <a:close/>
              </a:path>
              <a:path w="2330450" h="470535">
                <a:moveTo>
                  <a:pt x="1282060" y="167366"/>
                </a:moveTo>
                <a:lnTo>
                  <a:pt x="1223255" y="167366"/>
                </a:lnTo>
                <a:lnTo>
                  <a:pt x="1223255" y="221647"/>
                </a:lnTo>
                <a:lnTo>
                  <a:pt x="1282060" y="221647"/>
                </a:lnTo>
                <a:lnTo>
                  <a:pt x="1282060" y="167366"/>
                </a:lnTo>
                <a:close/>
              </a:path>
              <a:path w="2330450" h="470535">
                <a:moveTo>
                  <a:pt x="1839631" y="4020"/>
                </a:moveTo>
                <a:lnTo>
                  <a:pt x="1772282" y="4020"/>
                </a:lnTo>
                <a:lnTo>
                  <a:pt x="1772282" y="281960"/>
                </a:lnTo>
                <a:lnTo>
                  <a:pt x="1839631" y="281960"/>
                </a:lnTo>
                <a:lnTo>
                  <a:pt x="1839631" y="220139"/>
                </a:lnTo>
                <a:lnTo>
                  <a:pt x="1786858" y="220139"/>
                </a:lnTo>
                <a:lnTo>
                  <a:pt x="1786858" y="166864"/>
                </a:lnTo>
                <a:lnTo>
                  <a:pt x="1839631" y="166864"/>
                </a:lnTo>
                <a:lnTo>
                  <a:pt x="1839631" y="124645"/>
                </a:lnTo>
                <a:lnTo>
                  <a:pt x="1786858" y="124645"/>
                </a:lnTo>
                <a:lnTo>
                  <a:pt x="1786858" y="71369"/>
                </a:lnTo>
                <a:lnTo>
                  <a:pt x="1839631" y="71369"/>
                </a:lnTo>
                <a:lnTo>
                  <a:pt x="1839631" y="4020"/>
                </a:lnTo>
                <a:close/>
              </a:path>
              <a:path w="2330450" h="470535">
                <a:moveTo>
                  <a:pt x="1535556" y="32166"/>
                </a:moveTo>
                <a:lnTo>
                  <a:pt x="1469213" y="32166"/>
                </a:lnTo>
                <a:lnTo>
                  <a:pt x="1469213" y="255824"/>
                </a:lnTo>
                <a:lnTo>
                  <a:pt x="1689855" y="255824"/>
                </a:lnTo>
                <a:lnTo>
                  <a:pt x="1689855" y="220139"/>
                </a:lnTo>
                <a:lnTo>
                  <a:pt x="1673772" y="220139"/>
                </a:lnTo>
                <a:lnTo>
                  <a:pt x="1673772" y="203051"/>
                </a:lnTo>
                <a:lnTo>
                  <a:pt x="1535556" y="203051"/>
                </a:lnTo>
                <a:lnTo>
                  <a:pt x="1535556" y="145252"/>
                </a:lnTo>
                <a:lnTo>
                  <a:pt x="1689855" y="145252"/>
                </a:lnTo>
                <a:lnTo>
                  <a:pt x="1689855" y="124645"/>
                </a:lnTo>
                <a:lnTo>
                  <a:pt x="1673772" y="124645"/>
                </a:lnTo>
                <a:lnTo>
                  <a:pt x="1673772" y="93986"/>
                </a:lnTo>
                <a:lnTo>
                  <a:pt x="1535556" y="93986"/>
                </a:lnTo>
                <a:lnTo>
                  <a:pt x="1535556" y="32166"/>
                </a:lnTo>
                <a:close/>
              </a:path>
              <a:path w="2330450" h="470535">
                <a:moveTo>
                  <a:pt x="1689855" y="166864"/>
                </a:moveTo>
                <a:lnTo>
                  <a:pt x="1673772" y="166864"/>
                </a:lnTo>
                <a:lnTo>
                  <a:pt x="1673772" y="220139"/>
                </a:lnTo>
                <a:lnTo>
                  <a:pt x="1689855" y="220139"/>
                </a:lnTo>
                <a:lnTo>
                  <a:pt x="1689855" y="166864"/>
                </a:lnTo>
                <a:close/>
              </a:path>
              <a:path w="2330450" h="470535">
                <a:moveTo>
                  <a:pt x="1772282" y="166864"/>
                </a:moveTo>
                <a:lnTo>
                  <a:pt x="1689855" y="166864"/>
                </a:lnTo>
                <a:lnTo>
                  <a:pt x="1689855" y="220139"/>
                </a:lnTo>
                <a:lnTo>
                  <a:pt x="1772282" y="220139"/>
                </a:lnTo>
                <a:lnTo>
                  <a:pt x="1772282" y="166864"/>
                </a:lnTo>
                <a:close/>
              </a:path>
              <a:path w="2330450" h="470535">
                <a:moveTo>
                  <a:pt x="1839631" y="166864"/>
                </a:moveTo>
                <a:lnTo>
                  <a:pt x="1786858" y="166864"/>
                </a:lnTo>
                <a:lnTo>
                  <a:pt x="1786858" y="220139"/>
                </a:lnTo>
                <a:lnTo>
                  <a:pt x="1839631" y="220139"/>
                </a:lnTo>
                <a:lnTo>
                  <a:pt x="1839631" y="166864"/>
                </a:lnTo>
                <a:close/>
              </a:path>
              <a:path w="2330450" h="470535">
                <a:moveTo>
                  <a:pt x="1689855" y="145252"/>
                </a:moveTo>
                <a:lnTo>
                  <a:pt x="1624014" y="145252"/>
                </a:lnTo>
                <a:lnTo>
                  <a:pt x="1624014" y="203051"/>
                </a:lnTo>
                <a:lnTo>
                  <a:pt x="1673772" y="203051"/>
                </a:lnTo>
                <a:lnTo>
                  <a:pt x="1673772" y="166864"/>
                </a:lnTo>
                <a:lnTo>
                  <a:pt x="1689855" y="166864"/>
                </a:lnTo>
                <a:lnTo>
                  <a:pt x="1689855" y="145252"/>
                </a:lnTo>
                <a:close/>
              </a:path>
              <a:path w="2330450" h="470535">
                <a:moveTo>
                  <a:pt x="1689855" y="71369"/>
                </a:moveTo>
                <a:lnTo>
                  <a:pt x="1673772" y="71369"/>
                </a:lnTo>
                <a:lnTo>
                  <a:pt x="1673772" y="124645"/>
                </a:lnTo>
                <a:lnTo>
                  <a:pt x="1689855" y="124645"/>
                </a:lnTo>
                <a:lnTo>
                  <a:pt x="1689855" y="71369"/>
                </a:lnTo>
                <a:close/>
              </a:path>
              <a:path w="2330450" h="470535">
                <a:moveTo>
                  <a:pt x="1772282" y="71369"/>
                </a:moveTo>
                <a:lnTo>
                  <a:pt x="1689855" y="71369"/>
                </a:lnTo>
                <a:lnTo>
                  <a:pt x="1689855" y="124645"/>
                </a:lnTo>
                <a:lnTo>
                  <a:pt x="1772282" y="124645"/>
                </a:lnTo>
                <a:lnTo>
                  <a:pt x="1772282" y="71369"/>
                </a:lnTo>
                <a:close/>
              </a:path>
              <a:path w="2330450" h="470535">
                <a:moveTo>
                  <a:pt x="1839631" y="71369"/>
                </a:moveTo>
                <a:lnTo>
                  <a:pt x="1786858" y="71369"/>
                </a:lnTo>
                <a:lnTo>
                  <a:pt x="1786858" y="124645"/>
                </a:lnTo>
                <a:lnTo>
                  <a:pt x="1839631" y="124645"/>
                </a:lnTo>
                <a:lnTo>
                  <a:pt x="1839631" y="71369"/>
                </a:lnTo>
                <a:close/>
              </a:path>
              <a:path w="2330450" h="470535">
                <a:moveTo>
                  <a:pt x="1689855" y="32166"/>
                </a:moveTo>
                <a:lnTo>
                  <a:pt x="1624014" y="32166"/>
                </a:lnTo>
                <a:lnTo>
                  <a:pt x="1624014" y="93986"/>
                </a:lnTo>
                <a:lnTo>
                  <a:pt x="1673772" y="93986"/>
                </a:lnTo>
                <a:lnTo>
                  <a:pt x="1673772" y="71369"/>
                </a:lnTo>
                <a:lnTo>
                  <a:pt x="1689855" y="71369"/>
                </a:lnTo>
                <a:lnTo>
                  <a:pt x="1689855" y="32166"/>
                </a:lnTo>
                <a:close/>
              </a:path>
              <a:path w="2330450" h="470535">
                <a:moveTo>
                  <a:pt x="1681814" y="290001"/>
                </a:moveTo>
                <a:lnTo>
                  <a:pt x="1635951" y="292640"/>
                </a:lnTo>
                <a:lnTo>
                  <a:pt x="1596874" y="300556"/>
                </a:lnTo>
                <a:lnTo>
                  <a:pt x="1552393" y="321759"/>
                </a:lnTo>
                <a:lnTo>
                  <a:pt x="1527263" y="353329"/>
                </a:lnTo>
                <a:lnTo>
                  <a:pt x="1522489" y="379464"/>
                </a:lnTo>
                <a:lnTo>
                  <a:pt x="1525159" y="399820"/>
                </a:lnTo>
                <a:lnTo>
                  <a:pt x="1546519" y="432992"/>
                </a:lnTo>
                <a:lnTo>
                  <a:pt x="1588518" y="456143"/>
                </a:lnTo>
                <a:lnTo>
                  <a:pt x="1646820" y="467954"/>
                </a:lnTo>
                <a:lnTo>
                  <a:pt x="1681814" y="469430"/>
                </a:lnTo>
                <a:lnTo>
                  <a:pt x="1716807" y="467954"/>
                </a:lnTo>
                <a:lnTo>
                  <a:pt x="1775109" y="456143"/>
                </a:lnTo>
                <a:lnTo>
                  <a:pt x="1817108" y="432992"/>
                </a:lnTo>
                <a:lnTo>
                  <a:pt x="1829583" y="418667"/>
                </a:lnTo>
                <a:lnTo>
                  <a:pt x="1681814" y="418667"/>
                </a:lnTo>
                <a:lnTo>
                  <a:pt x="1667332" y="418416"/>
                </a:lnTo>
                <a:lnTo>
                  <a:pt x="1621344" y="412134"/>
                </a:lnTo>
                <a:lnTo>
                  <a:pt x="1588832" y="388176"/>
                </a:lnTo>
                <a:lnTo>
                  <a:pt x="1588832" y="370753"/>
                </a:lnTo>
                <a:lnTo>
                  <a:pt x="1621344" y="347581"/>
                </a:lnTo>
                <a:lnTo>
                  <a:pt x="1667332" y="341518"/>
                </a:lnTo>
                <a:lnTo>
                  <a:pt x="1681814" y="341267"/>
                </a:lnTo>
                <a:lnTo>
                  <a:pt x="1829704" y="341267"/>
                </a:lnTo>
                <a:lnTo>
                  <a:pt x="1821537" y="331215"/>
                </a:lnTo>
                <a:lnTo>
                  <a:pt x="1783559" y="306430"/>
                </a:lnTo>
                <a:lnTo>
                  <a:pt x="1727676" y="292640"/>
                </a:lnTo>
                <a:lnTo>
                  <a:pt x="1705593" y="290661"/>
                </a:lnTo>
                <a:lnTo>
                  <a:pt x="1681814" y="290001"/>
                </a:lnTo>
                <a:close/>
              </a:path>
              <a:path w="2330450" h="470535">
                <a:moveTo>
                  <a:pt x="1829704" y="341267"/>
                </a:moveTo>
                <a:lnTo>
                  <a:pt x="1681814" y="341267"/>
                </a:lnTo>
                <a:lnTo>
                  <a:pt x="1696295" y="341518"/>
                </a:lnTo>
                <a:lnTo>
                  <a:pt x="1709582" y="342272"/>
                </a:lnTo>
                <a:lnTo>
                  <a:pt x="1750670" y="350439"/>
                </a:lnTo>
                <a:lnTo>
                  <a:pt x="1774292" y="370753"/>
                </a:lnTo>
                <a:lnTo>
                  <a:pt x="1774292" y="388176"/>
                </a:lnTo>
                <a:lnTo>
                  <a:pt x="1742251" y="412134"/>
                </a:lnTo>
                <a:lnTo>
                  <a:pt x="1696295" y="418416"/>
                </a:lnTo>
                <a:lnTo>
                  <a:pt x="1681814" y="418667"/>
                </a:lnTo>
                <a:lnTo>
                  <a:pt x="1829583" y="418667"/>
                </a:lnTo>
                <a:lnTo>
                  <a:pt x="1830458" y="417662"/>
                </a:lnTo>
                <a:lnTo>
                  <a:pt x="1838468" y="399820"/>
                </a:lnTo>
                <a:lnTo>
                  <a:pt x="1841138" y="379464"/>
                </a:lnTo>
                <a:lnTo>
                  <a:pt x="1839913" y="365894"/>
                </a:lnTo>
                <a:lnTo>
                  <a:pt x="1836238" y="353329"/>
                </a:lnTo>
                <a:lnTo>
                  <a:pt x="1830113" y="341769"/>
                </a:lnTo>
                <a:lnTo>
                  <a:pt x="1829704" y="341267"/>
                </a:lnTo>
                <a:close/>
              </a:path>
              <a:path w="2330450" h="470535">
                <a:moveTo>
                  <a:pt x="2268311" y="4020"/>
                </a:moveTo>
                <a:lnTo>
                  <a:pt x="2201465" y="4020"/>
                </a:lnTo>
                <a:lnTo>
                  <a:pt x="2201465" y="276431"/>
                </a:lnTo>
                <a:lnTo>
                  <a:pt x="2268311" y="276431"/>
                </a:lnTo>
                <a:lnTo>
                  <a:pt x="2268311" y="170382"/>
                </a:lnTo>
                <a:lnTo>
                  <a:pt x="2242176" y="170382"/>
                </a:lnTo>
                <a:lnTo>
                  <a:pt x="2242176" y="115598"/>
                </a:lnTo>
                <a:lnTo>
                  <a:pt x="2268311" y="115598"/>
                </a:lnTo>
                <a:lnTo>
                  <a:pt x="2268311" y="4020"/>
                </a:lnTo>
                <a:close/>
              </a:path>
              <a:path w="2330450" h="470535">
                <a:moveTo>
                  <a:pt x="2268311" y="115598"/>
                </a:moveTo>
                <a:lnTo>
                  <a:pt x="2242176" y="115598"/>
                </a:lnTo>
                <a:lnTo>
                  <a:pt x="2242176" y="170382"/>
                </a:lnTo>
                <a:lnTo>
                  <a:pt x="2268311" y="170382"/>
                </a:lnTo>
                <a:lnTo>
                  <a:pt x="2268311" y="115598"/>
                </a:lnTo>
                <a:close/>
              </a:path>
              <a:path w="2330450" h="470535">
                <a:moveTo>
                  <a:pt x="2330131" y="115598"/>
                </a:moveTo>
                <a:lnTo>
                  <a:pt x="2268311" y="115598"/>
                </a:lnTo>
                <a:lnTo>
                  <a:pt x="2268311" y="170382"/>
                </a:lnTo>
                <a:lnTo>
                  <a:pt x="2330131" y="170382"/>
                </a:lnTo>
                <a:lnTo>
                  <a:pt x="2330131" y="115598"/>
                </a:lnTo>
                <a:close/>
              </a:path>
              <a:path w="2330450" h="470535">
                <a:moveTo>
                  <a:pt x="2032088" y="294525"/>
                </a:moveTo>
                <a:lnTo>
                  <a:pt x="1965745" y="294525"/>
                </a:lnTo>
                <a:lnTo>
                  <a:pt x="1965745" y="464404"/>
                </a:lnTo>
                <a:lnTo>
                  <a:pt x="2268311" y="464404"/>
                </a:lnTo>
                <a:lnTo>
                  <a:pt x="2268311" y="412134"/>
                </a:lnTo>
                <a:lnTo>
                  <a:pt x="2032088" y="412134"/>
                </a:lnTo>
                <a:lnTo>
                  <a:pt x="2032088" y="379464"/>
                </a:lnTo>
                <a:lnTo>
                  <a:pt x="2268311" y="379464"/>
                </a:lnTo>
                <a:lnTo>
                  <a:pt x="2268311" y="329204"/>
                </a:lnTo>
                <a:lnTo>
                  <a:pt x="2032088" y="329204"/>
                </a:lnTo>
                <a:lnTo>
                  <a:pt x="2032088" y="294525"/>
                </a:lnTo>
                <a:close/>
              </a:path>
              <a:path w="2330450" h="470535">
                <a:moveTo>
                  <a:pt x="2268311" y="379464"/>
                </a:moveTo>
                <a:lnTo>
                  <a:pt x="2202470" y="379464"/>
                </a:lnTo>
                <a:lnTo>
                  <a:pt x="2202470" y="412134"/>
                </a:lnTo>
                <a:lnTo>
                  <a:pt x="2268311" y="412134"/>
                </a:lnTo>
                <a:lnTo>
                  <a:pt x="2268311" y="379464"/>
                </a:lnTo>
                <a:close/>
              </a:path>
              <a:path w="2330450" h="470535">
                <a:moveTo>
                  <a:pt x="2268311" y="294525"/>
                </a:moveTo>
                <a:lnTo>
                  <a:pt x="2202470" y="294525"/>
                </a:lnTo>
                <a:lnTo>
                  <a:pt x="2202470" y="329204"/>
                </a:lnTo>
                <a:lnTo>
                  <a:pt x="2268311" y="329204"/>
                </a:lnTo>
                <a:lnTo>
                  <a:pt x="2268311" y="294525"/>
                </a:lnTo>
                <a:close/>
              </a:path>
              <a:path w="2330450" h="470535">
                <a:moveTo>
                  <a:pt x="2005953" y="44229"/>
                </a:moveTo>
                <a:lnTo>
                  <a:pt x="1902417" y="44229"/>
                </a:lnTo>
                <a:lnTo>
                  <a:pt x="1902417" y="97002"/>
                </a:lnTo>
                <a:lnTo>
                  <a:pt x="2175832" y="97002"/>
                </a:lnTo>
                <a:lnTo>
                  <a:pt x="2175832" y="73379"/>
                </a:lnTo>
                <a:lnTo>
                  <a:pt x="2005953" y="73379"/>
                </a:lnTo>
                <a:lnTo>
                  <a:pt x="2005953" y="44229"/>
                </a:lnTo>
                <a:close/>
              </a:path>
              <a:path w="2330450" h="470535">
                <a:moveTo>
                  <a:pt x="2072296" y="0"/>
                </a:moveTo>
                <a:lnTo>
                  <a:pt x="2005953" y="0"/>
                </a:lnTo>
                <a:lnTo>
                  <a:pt x="2005953" y="73379"/>
                </a:lnTo>
                <a:lnTo>
                  <a:pt x="2072296" y="73379"/>
                </a:lnTo>
                <a:lnTo>
                  <a:pt x="2072296" y="0"/>
                </a:lnTo>
                <a:close/>
              </a:path>
              <a:path w="2330450" h="470535">
                <a:moveTo>
                  <a:pt x="2175832" y="44229"/>
                </a:moveTo>
                <a:lnTo>
                  <a:pt x="2072296" y="44229"/>
                </a:lnTo>
                <a:lnTo>
                  <a:pt x="2072296" y="73379"/>
                </a:lnTo>
                <a:lnTo>
                  <a:pt x="2175832" y="73379"/>
                </a:lnTo>
                <a:lnTo>
                  <a:pt x="2175832" y="44229"/>
                </a:lnTo>
                <a:close/>
              </a:path>
              <a:path w="2330450" h="470535">
                <a:moveTo>
                  <a:pt x="2039125" y="109064"/>
                </a:moveTo>
                <a:lnTo>
                  <a:pt x="1992854" y="115001"/>
                </a:lnTo>
                <a:lnTo>
                  <a:pt x="1956446" y="131807"/>
                </a:lnTo>
                <a:lnTo>
                  <a:pt x="1928175" y="168371"/>
                </a:lnTo>
                <a:lnTo>
                  <a:pt x="1924531" y="191491"/>
                </a:lnTo>
                <a:lnTo>
                  <a:pt x="1925442" y="203428"/>
                </a:lnTo>
                <a:lnTo>
                  <a:pt x="1947085" y="243510"/>
                </a:lnTo>
                <a:lnTo>
                  <a:pt x="1979315" y="263866"/>
                </a:lnTo>
                <a:lnTo>
                  <a:pt x="2022759" y="273290"/>
                </a:lnTo>
                <a:lnTo>
                  <a:pt x="2039125" y="273918"/>
                </a:lnTo>
                <a:lnTo>
                  <a:pt x="2055679" y="273290"/>
                </a:lnTo>
                <a:lnTo>
                  <a:pt x="2098934" y="263866"/>
                </a:lnTo>
                <a:lnTo>
                  <a:pt x="2131164" y="243510"/>
                </a:lnTo>
                <a:lnTo>
                  <a:pt x="2145105" y="225668"/>
                </a:lnTo>
                <a:lnTo>
                  <a:pt x="2039125" y="225668"/>
                </a:lnTo>
                <a:lnTo>
                  <a:pt x="2028570" y="225134"/>
                </a:lnTo>
                <a:lnTo>
                  <a:pt x="1992382" y="206192"/>
                </a:lnTo>
                <a:lnTo>
                  <a:pt x="1988864" y="191491"/>
                </a:lnTo>
                <a:lnTo>
                  <a:pt x="1989744" y="183921"/>
                </a:lnTo>
                <a:lnTo>
                  <a:pt x="2028570" y="158382"/>
                </a:lnTo>
                <a:lnTo>
                  <a:pt x="2039125" y="157817"/>
                </a:lnTo>
                <a:lnTo>
                  <a:pt x="2145436" y="157817"/>
                </a:lnTo>
                <a:lnTo>
                  <a:pt x="2139142" y="148267"/>
                </a:lnTo>
                <a:lnTo>
                  <a:pt x="2098934" y="119619"/>
                </a:lnTo>
                <a:lnTo>
                  <a:pt x="2055679" y="109724"/>
                </a:lnTo>
                <a:lnTo>
                  <a:pt x="2039125" y="109064"/>
                </a:lnTo>
                <a:close/>
              </a:path>
              <a:path w="2330450" h="470535">
                <a:moveTo>
                  <a:pt x="2145436" y="157817"/>
                </a:moveTo>
                <a:lnTo>
                  <a:pt x="2039125" y="157817"/>
                </a:lnTo>
                <a:lnTo>
                  <a:pt x="2049868" y="158382"/>
                </a:lnTo>
                <a:lnTo>
                  <a:pt x="2059480" y="160078"/>
                </a:lnTo>
                <a:lnTo>
                  <a:pt x="2089385" y="191491"/>
                </a:lnTo>
                <a:lnTo>
                  <a:pt x="2088505" y="199313"/>
                </a:lnTo>
                <a:lnTo>
                  <a:pt x="2049868" y="225134"/>
                </a:lnTo>
                <a:lnTo>
                  <a:pt x="2039125" y="225668"/>
                </a:lnTo>
                <a:lnTo>
                  <a:pt x="2145105" y="225668"/>
                </a:lnTo>
                <a:lnTo>
                  <a:pt x="2145519" y="225040"/>
                </a:lnTo>
                <a:lnTo>
                  <a:pt x="2150074" y="214611"/>
                </a:lnTo>
                <a:lnTo>
                  <a:pt x="2152807" y="203428"/>
                </a:lnTo>
                <a:lnTo>
                  <a:pt x="2153718" y="191491"/>
                </a:lnTo>
                <a:lnTo>
                  <a:pt x="2152807" y="179554"/>
                </a:lnTo>
                <a:lnTo>
                  <a:pt x="2150074" y="168371"/>
                </a:lnTo>
                <a:lnTo>
                  <a:pt x="2145519" y="157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45" y="2644736"/>
            <a:ext cx="8092568" cy="24421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5448" y="2560969"/>
            <a:ext cx="2157484" cy="35207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2415952" y="2293130"/>
            <a:ext cx="25400" cy="8094345"/>
          </a:xfrm>
          <a:custGeom>
            <a:avLst/>
            <a:gdLst/>
            <a:ahLst/>
            <a:cxnLst/>
            <a:rect l="l" t="t" r="r" b="b"/>
            <a:pathLst>
              <a:path w="25400" h="8094345">
                <a:moveTo>
                  <a:pt x="25400" y="0"/>
                </a:moveTo>
                <a:lnTo>
                  <a:pt x="12700" y="0"/>
                </a:lnTo>
                <a:lnTo>
                  <a:pt x="0" y="0"/>
                </a:lnTo>
                <a:lnTo>
                  <a:pt x="0" y="8093989"/>
                </a:lnTo>
                <a:lnTo>
                  <a:pt x="12700" y="8093989"/>
                </a:lnTo>
                <a:lnTo>
                  <a:pt x="25400" y="809398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3594" y="5779928"/>
            <a:ext cx="6879371" cy="460718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22456" y="3298328"/>
            <a:ext cx="2841100" cy="6833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377" y="1400250"/>
            <a:ext cx="432726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066" y="2678410"/>
            <a:ext cx="12487996" cy="90673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066" y="4249043"/>
            <a:ext cx="7499282" cy="3501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9978" y="4288303"/>
            <a:ext cx="6800364" cy="35791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0308" y="5303100"/>
            <a:ext cx="2920049" cy="442998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4252" y="5303129"/>
            <a:ext cx="2920049" cy="478594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8355762" y="5214511"/>
            <a:ext cx="3141345" cy="4963795"/>
          </a:xfrm>
          <a:custGeom>
            <a:avLst/>
            <a:gdLst/>
            <a:ahLst/>
            <a:cxnLst/>
            <a:rect l="l" t="t" r="r" b="b"/>
            <a:pathLst>
              <a:path w="3141345" h="4963795">
                <a:moveTo>
                  <a:pt x="3141268" y="0"/>
                </a:moveTo>
                <a:lnTo>
                  <a:pt x="3099384" y="0"/>
                </a:lnTo>
                <a:lnTo>
                  <a:pt x="41884" y="0"/>
                </a:lnTo>
                <a:lnTo>
                  <a:pt x="0" y="38"/>
                </a:lnTo>
                <a:lnTo>
                  <a:pt x="0" y="41884"/>
                </a:lnTo>
                <a:lnTo>
                  <a:pt x="0" y="4921288"/>
                </a:lnTo>
                <a:lnTo>
                  <a:pt x="41884" y="4921288"/>
                </a:lnTo>
                <a:lnTo>
                  <a:pt x="41884" y="41884"/>
                </a:lnTo>
                <a:lnTo>
                  <a:pt x="3099384" y="41884"/>
                </a:lnTo>
                <a:lnTo>
                  <a:pt x="3099384" y="4921313"/>
                </a:lnTo>
                <a:lnTo>
                  <a:pt x="41884" y="4921313"/>
                </a:lnTo>
                <a:lnTo>
                  <a:pt x="0" y="4921313"/>
                </a:lnTo>
                <a:lnTo>
                  <a:pt x="0" y="4963198"/>
                </a:lnTo>
                <a:lnTo>
                  <a:pt x="41884" y="4963198"/>
                </a:lnTo>
                <a:lnTo>
                  <a:pt x="3099384" y="4963198"/>
                </a:lnTo>
                <a:lnTo>
                  <a:pt x="3141268" y="4963198"/>
                </a:lnTo>
                <a:lnTo>
                  <a:pt x="31412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57933" y="7310564"/>
            <a:ext cx="1675764" cy="771525"/>
          </a:xfrm>
          <a:custGeom>
            <a:avLst/>
            <a:gdLst/>
            <a:ahLst/>
            <a:cxnLst/>
            <a:rect l="l" t="t" r="r" b="b"/>
            <a:pathLst>
              <a:path w="1675765" h="771525">
                <a:moveTo>
                  <a:pt x="1289805" y="0"/>
                </a:moveTo>
                <a:lnTo>
                  <a:pt x="1270104" y="3833"/>
                </a:lnTo>
                <a:lnTo>
                  <a:pt x="1252785" y="15334"/>
                </a:lnTo>
                <a:lnTo>
                  <a:pt x="1241284" y="32653"/>
                </a:lnTo>
                <a:lnTo>
                  <a:pt x="1237451" y="52354"/>
                </a:lnTo>
                <a:lnTo>
                  <a:pt x="1241284" y="72055"/>
                </a:lnTo>
                <a:lnTo>
                  <a:pt x="1252785" y="89374"/>
                </a:lnTo>
                <a:lnTo>
                  <a:pt x="1548946" y="385535"/>
                </a:lnTo>
                <a:lnTo>
                  <a:pt x="1252785" y="681697"/>
                </a:lnTo>
                <a:lnTo>
                  <a:pt x="1241284" y="699016"/>
                </a:lnTo>
                <a:lnTo>
                  <a:pt x="1237451" y="718717"/>
                </a:lnTo>
                <a:lnTo>
                  <a:pt x="1241284" y="738418"/>
                </a:lnTo>
                <a:lnTo>
                  <a:pt x="1252785" y="755737"/>
                </a:lnTo>
                <a:lnTo>
                  <a:pt x="1270104" y="767238"/>
                </a:lnTo>
                <a:lnTo>
                  <a:pt x="1289805" y="771071"/>
                </a:lnTo>
                <a:lnTo>
                  <a:pt x="1309506" y="767238"/>
                </a:lnTo>
                <a:lnTo>
                  <a:pt x="1326825" y="755737"/>
                </a:lnTo>
                <a:lnTo>
                  <a:pt x="1644673" y="437890"/>
                </a:lnTo>
                <a:lnTo>
                  <a:pt x="1622987" y="437890"/>
                </a:lnTo>
                <a:lnTo>
                  <a:pt x="1622987" y="333181"/>
                </a:lnTo>
                <a:lnTo>
                  <a:pt x="1644673" y="333181"/>
                </a:lnTo>
                <a:lnTo>
                  <a:pt x="1326825" y="15334"/>
                </a:lnTo>
                <a:lnTo>
                  <a:pt x="1309506" y="3833"/>
                </a:lnTo>
                <a:lnTo>
                  <a:pt x="1289805" y="0"/>
                </a:lnTo>
                <a:close/>
              </a:path>
              <a:path w="1675765" h="771525">
                <a:moveTo>
                  <a:pt x="1496592" y="333181"/>
                </a:moveTo>
                <a:lnTo>
                  <a:pt x="0" y="333181"/>
                </a:lnTo>
                <a:lnTo>
                  <a:pt x="0" y="437890"/>
                </a:lnTo>
                <a:lnTo>
                  <a:pt x="1496592" y="437890"/>
                </a:lnTo>
                <a:lnTo>
                  <a:pt x="1548946" y="385535"/>
                </a:lnTo>
                <a:lnTo>
                  <a:pt x="1496592" y="333181"/>
                </a:lnTo>
                <a:close/>
              </a:path>
              <a:path w="1675765" h="771525">
                <a:moveTo>
                  <a:pt x="1644673" y="333181"/>
                </a:moveTo>
                <a:lnTo>
                  <a:pt x="1622987" y="333181"/>
                </a:lnTo>
                <a:lnTo>
                  <a:pt x="1622987" y="437890"/>
                </a:lnTo>
                <a:lnTo>
                  <a:pt x="1644673" y="437890"/>
                </a:lnTo>
                <a:lnTo>
                  <a:pt x="1660007" y="422556"/>
                </a:lnTo>
                <a:lnTo>
                  <a:pt x="1671508" y="405237"/>
                </a:lnTo>
                <a:lnTo>
                  <a:pt x="1675341" y="385535"/>
                </a:lnTo>
                <a:lnTo>
                  <a:pt x="1671508" y="365834"/>
                </a:lnTo>
                <a:lnTo>
                  <a:pt x="1660007" y="348515"/>
                </a:lnTo>
                <a:lnTo>
                  <a:pt x="1644673" y="333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4502175" y="5015553"/>
            <a:ext cx="4848225" cy="754380"/>
            <a:chOff x="14502175" y="5015553"/>
            <a:chExt cx="4848225" cy="754380"/>
          </a:xfrm>
        </p:grpSpPr>
        <p:sp>
          <p:nvSpPr>
            <p:cNvPr id="11" name="object 11" descr=""/>
            <p:cNvSpPr/>
            <p:nvPr/>
          </p:nvSpPr>
          <p:spPr>
            <a:xfrm>
              <a:off x="14502175" y="5015553"/>
              <a:ext cx="1921510" cy="754380"/>
            </a:xfrm>
            <a:custGeom>
              <a:avLst/>
              <a:gdLst/>
              <a:ahLst/>
              <a:cxnLst/>
              <a:rect l="l" t="t" r="r" b="b"/>
              <a:pathLst>
                <a:path w="1921509" h="754379">
                  <a:moveTo>
                    <a:pt x="1921407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753903"/>
                  </a:lnTo>
                  <a:lnTo>
                    <a:pt x="1921407" y="753903"/>
                  </a:lnTo>
                  <a:lnTo>
                    <a:pt x="1921407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502175" y="5015554"/>
              <a:ext cx="1921510" cy="754380"/>
            </a:xfrm>
            <a:custGeom>
              <a:avLst/>
              <a:gdLst/>
              <a:ahLst/>
              <a:cxnLst/>
              <a:rect l="l" t="t" r="r" b="b"/>
              <a:pathLst>
                <a:path w="1921509" h="754379">
                  <a:moveTo>
                    <a:pt x="10471" y="125650"/>
                  </a:moveTo>
                  <a:lnTo>
                    <a:pt x="0" y="125650"/>
                  </a:lnTo>
                  <a:lnTo>
                    <a:pt x="0" y="753903"/>
                  </a:lnTo>
                  <a:lnTo>
                    <a:pt x="0" y="743432"/>
                  </a:lnTo>
                  <a:lnTo>
                    <a:pt x="10471" y="743432"/>
                  </a:lnTo>
                  <a:lnTo>
                    <a:pt x="10471" y="125650"/>
                  </a:lnTo>
                  <a:close/>
                </a:path>
                <a:path w="1921509" h="754379">
                  <a:moveTo>
                    <a:pt x="10471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1921407" y="753903"/>
                  </a:lnTo>
                  <a:lnTo>
                    <a:pt x="10471" y="753903"/>
                  </a:lnTo>
                  <a:lnTo>
                    <a:pt x="10471" y="743432"/>
                  </a:lnTo>
                  <a:close/>
                </a:path>
                <a:path w="1921509" h="754379">
                  <a:moveTo>
                    <a:pt x="1910936" y="743432"/>
                  </a:moveTo>
                  <a:lnTo>
                    <a:pt x="10471" y="743432"/>
                  </a:lnTo>
                  <a:lnTo>
                    <a:pt x="10471" y="753903"/>
                  </a:lnTo>
                  <a:lnTo>
                    <a:pt x="1910936" y="753903"/>
                  </a:lnTo>
                  <a:lnTo>
                    <a:pt x="1910936" y="743432"/>
                  </a:lnTo>
                  <a:close/>
                </a:path>
                <a:path w="1921509" h="754379">
                  <a:moveTo>
                    <a:pt x="1921407" y="0"/>
                  </a:moveTo>
                  <a:lnTo>
                    <a:pt x="1910936" y="0"/>
                  </a:lnTo>
                  <a:lnTo>
                    <a:pt x="1910936" y="753903"/>
                  </a:lnTo>
                  <a:lnTo>
                    <a:pt x="1921407" y="753903"/>
                  </a:lnTo>
                  <a:lnTo>
                    <a:pt x="1921407" y="0"/>
                  </a:lnTo>
                  <a:close/>
                </a:path>
                <a:path w="1921509" h="754379">
                  <a:moveTo>
                    <a:pt x="125651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10471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1" y="10470"/>
                  </a:lnTo>
                  <a:lnTo>
                    <a:pt x="125651" y="0"/>
                  </a:lnTo>
                  <a:close/>
                </a:path>
                <a:path w="1921509" h="754379">
                  <a:moveTo>
                    <a:pt x="1910936" y="0"/>
                  </a:moveTo>
                  <a:lnTo>
                    <a:pt x="125651" y="0"/>
                  </a:lnTo>
                  <a:lnTo>
                    <a:pt x="125651" y="10470"/>
                  </a:lnTo>
                  <a:lnTo>
                    <a:pt x="1910936" y="10470"/>
                  </a:lnTo>
                  <a:lnTo>
                    <a:pt x="191093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728418" y="5276322"/>
              <a:ext cx="664210" cy="233045"/>
            </a:xfrm>
            <a:custGeom>
              <a:avLst/>
              <a:gdLst/>
              <a:ahLst/>
              <a:cxnLst/>
              <a:rect l="l" t="t" r="r" b="b"/>
              <a:pathLst>
                <a:path w="664209" h="233045">
                  <a:moveTo>
                    <a:pt x="98628" y="166370"/>
                  </a:moveTo>
                  <a:lnTo>
                    <a:pt x="97536" y="166370"/>
                  </a:lnTo>
                  <a:lnTo>
                    <a:pt x="97536" y="152400"/>
                  </a:lnTo>
                  <a:lnTo>
                    <a:pt x="96761" y="152400"/>
                  </a:lnTo>
                  <a:lnTo>
                    <a:pt x="96761" y="151130"/>
                  </a:lnTo>
                  <a:lnTo>
                    <a:pt x="96621" y="151130"/>
                  </a:lnTo>
                  <a:lnTo>
                    <a:pt x="96621" y="149860"/>
                  </a:lnTo>
                  <a:lnTo>
                    <a:pt x="96494" y="149860"/>
                  </a:lnTo>
                  <a:lnTo>
                    <a:pt x="96494" y="148590"/>
                  </a:lnTo>
                  <a:lnTo>
                    <a:pt x="96367" y="148590"/>
                  </a:lnTo>
                  <a:lnTo>
                    <a:pt x="96367" y="147320"/>
                  </a:lnTo>
                  <a:lnTo>
                    <a:pt x="89331" y="147320"/>
                  </a:lnTo>
                  <a:lnTo>
                    <a:pt x="89331" y="148590"/>
                  </a:lnTo>
                  <a:lnTo>
                    <a:pt x="80556" y="148590"/>
                  </a:lnTo>
                  <a:lnTo>
                    <a:pt x="80556" y="149860"/>
                  </a:lnTo>
                  <a:lnTo>
                    <a:pt x="70612" y="149860"/>
                  </a:lnTo>
                  <a:lnTo>
                    <a:pt x="70612" y="151130"/>
                  </a:lnTo>
                  <a:lnTo>
                    <a:pt x="55410" y="151130"/>
                  </a:lnTo>
                  <a:lnTo>
                    <a:pt x="55410" y="152400"/>
                  </a:lnTo>
                  <a:lnTo>
                    <a:pt x="32931" y="152400"/>
                  </a:lnTo>
                  <a:lnTo>
                    <a:pt x="32931" y="53340"/>
                  </a:lnTo>
                  <a:lnTo>
                    <a:pt x="85699" y="53340"/>
                  </a:lnTo>
                  <a:lnTo>
                    <a:pt x="85699" y="26670"/>
                  </a:lnTo>
                  <a:lnTo>
                    <a:pt x="0" y="26670"/>
                  </a:lnTo>
                  <a:lnTo>
                    <a:pt x="0" y="53340"/>
                  </a:lnTo>
                  <a:lnTo>
                    <a:pt x="0" y="152400"/>
                  </a:lnTo>
                  <a:lnTo>
                    <a:pt x="0" y="180340"/>
                  </a:lnTo>
                  <a:lnTo>
                    <a:pt x="51511" y="180340"/>
                  </a:lnTo>
                  <a:lnTo>
                    <a:pt x="51511" y="179070"/>
                  </a:lnTo>
                  <a:lnTo>
                    <a:pt x="67500" y="179070"/>
                  </a:lnTo>
                  <a:lnTo>
                    <a:pt x="67500" y="177800"/>
                  </a:lnTo>
                  <a:lnTo>
                    <a:pt x="78524" y="177800"/>
                  </a:lnTo>
                  <a:lnTo>
                    <a:pt x="78524" y="176530"/>
                  </a:lnTo>
                  <a:lnTo>
                    <a:pt x="87414" y="176530"/>
                  </a:lnTo>
                  <a:lnTo>
                    <a:pt x="87414" y="175260"/>
                  </a:lnTo>
                  <a:lnTo>
                    <a:pt x="95288" y="175260"/>
                  </a:lnTo>
                  <a:lnTo>
                    <a:pt x="95288" y="173990"/>
                  </a:lnTo>
                  <a:lnTo>
                    <a:pt x="98628" y="173990"/>
                  </a:lnTo>
                  <a:lnTo>
                    <a:pt x="98628" y="166370"/>
                  </a:lnTo>
                  <a:close/>
                </a:path>
                <a:path w="664209" h="233045">
                  <a:moveTo>
                    <a:pt x="193255" y="0"/>
                  </a:moveTo>
                  <a:lnTo>
                    <a:pt x="161340" y="0"/>
                  </a:lnTo>
                  <a:lnTo>
                    <a:pt x="161340" y="89547"/>
                  </a:lnTo>
                  <a:lnTo>
                    <a:pt x="140233" y="89547"/>
                  </a:lnTo>
                  <a:lnTo>
                    <a:pt x="140233" y="3810"/>
                  </a:lnTo>
                  <a:lnTo>
                    <a:pt x="109321" y="3810"/>
                  </a:lnTo>
                  <a:lnTo>
                    <a:pt x="109321" y="90170"/>
                  </a:lnTo>
                  <a:lnTo>
                    <a:pt x="109321" y="116840"/>
                  </a:lnTo>
                  <a:lnTo>
                    <a:pt x="109321" y="222250"/>
                  </a:lnTo>
                  <a:lnTo>
                    <a:pt x="140233" y="222250"/>
                  </a:lnTo>
                  <a:lnTo>
                    <a:pt x="140233" y="116840"/>
                  </a:lnTo>
                  <a:lnTo>
                    <a:pt x="130429" y="116840"/>
                  </a:lnTo>
                  <a:lnTo>
                    <a:pt x="130429" y="116446"/>
                  </a:lnTo>
                  <a:lnTo>
                    <a:pt x="140233" y="116446"/>
                  </a:lnTo>
                  <a:lnTo>
                    <a:pt x="161340" y="116446"/>
                  </a:lnTo>
                  <a:lnTo>
                    <a:pt x="161340" y="116840"/>
                  </a:lnTo>
                  <a:lnTo>
                    <a:pt x="161340" y="232410"/>
                  </a:lnTo>
                  <a:lnTo>
                    <a:pt x="193255" y="232410"/>
                  </a:lnTo>
                  <a:lnTo>
                    <a:pt x="193255" y="116840"/>
                  </a:lnTo>
                  <a:lnTo>
                    <a:pt x="169125" y="116840"/>
                  </a:lnTo>
                  <a:lnTo>
                    <a:pt x="169125" y="116446"/>
                  </a:lnTo>
                  <a:lnTo>
                    <a:pt x="193255" y="116446"/>
                  </a:lnTo>
                  <a:lnTo>
                    <a:pt x="193255" y="90170"/>
                  </a:lnTo>
                  <a:lnTo>
                    <a:pt x="193255" y="89547"/>
                  </a:lnTo>
                  <a:lnTo>
                    <a:pt x="193255" y="0"/>
                  </a:lnTo>
                  <a:close/>
                </a:path>
                <a:path w="664209" h="233045">
                  <a:moveTo>
                    <a:pt x="407098" y="56134"/>
                  </a:moveTo>
                  <a:lnTo>
                    <a:pt x="373926" y="56134"/>
                  </a:lnTo>
                  <a:lnTo>
                    <a:pt x="373926" y="76987"/>
                  </a:lnTo>
                  <a:lnTo>
                    <a:pt x="407098" y="76987"/>
                  </a:lnTo>
                  <a:lnTo>
                    <a:pt x="407098" y="56134"/>
                  </a:lnTo>
                  <a:close/>
                </a:path>
                <a:path w="664209" h="233045">
                  <a:moveTo>
                    <a:pt x="407098" y="7378"/>
                  </a:moveTo>
                  <a:lnTo>
                    <a:pt x="373926" y="7378"/>
                  </a:lnTo>
                  <a:lnTo>
                    <a:pt x="373926" y="30480"/>
                  </a:lnTo>
                  <a:lnTo>
                    <a:pt x="282956" y="30480"/>
                  </a:lnTo>
                  <a:lnTo>
                    <a:pt x="282956" y="7620"/>
                  </a:lnTo>
                  <a:lnTo>
                    <a:pt x="250037" y="7620"/>
                  </a:lnTo>
                  <a:lnTo>
                    <a:pt x="250037" y="30480"/>
                  </a:lnTo>
                  <a:lnTo>
                    <a:pt x="250037" y="55880"/>
                  </a:lnTo>
                  <a:lnTo>
                    <a:pt x="250037" y="77470"/>
                  </a:lnTo>
                  <a:lnTo>
                    <a:pt x="250037" y="102870"/>
                  </a:lnTo>
                  <a:lnTo>
                    <a:pt x="407098" y="102870"/>
                  </a:lnTo>
                  <a:lnTo>
                    <a:pt x="407098" y="77470"/>
                  </a:lnTo>
                  <a:lnTo>
                    <a:pt x="282956" y="77470"/>
                  </a:lnTo>
                  <a:lnTo>
                    <a:pt x="282956" y="55880"/>
                  </a:lnTo>
                  <a:lnTo>
                    <a:pt x="407098" y="55880"/>
                  </a:lnTo>
                  <a:lnTo>
                    <a:pt x="407098" y="31000"/>
                  </a:lnTo>
                  <a:lnTo>
                    <a:pt x="407098" y="30480"/>
                  </a:lnTo>
                  <a:lnTo>
                    <a:pt x="407098" y="7378"/>
                  </a:lnTo>
                  <a:close/>
                </a:path>
                <a:path w="664209" h="233045">
                  <a:moveTo>
                    <a:pt x="410616" y="201879"/>
                  </a:moveTo>
                  <a:lnTo>
                    <a:pt x="280936" y="201879"/>
                  </a:lnTo>
                  <a:lnTo>
                    <a:pt x="280936" y="165100"/>
                  </a:lnTo>
                  <a:lnTo>
                    <a:pt x="247523" y="165100"/>
                  </a:lnTo>
                  <a:lnTo>
                    <a:pt x="247523" y="213360"/>
                  </a:lnTo>
                  <a:lnTo>
                    <a:pt x="247523" y="228600"/>
                  </a:lnTo>
                  <a:lnTo>
                    <a:pt x="410616" y="228600"/>
                  </a:lnTo>
                  <a:lnTo>
                    <a:pt x="410616" y="213360"/>
                  </a:lnTo>
                  <a:lnTo>
                    <a:pt x="280936" y="213360"/>
                  </a:lnTo>
                  <a:lnTo>
                    <a:pt x="280936" y="213194"/>
                  </a:lnTo>
                  <a:lnTo>
                    <a:pt x="410616" y="213194"/>
                  </a:lnTo>
                  <a:lnTo>
                    <a:pt x="410616" y="201879"/>
                  </a:lnTo>
                  <a:close/>
                </a:path>
                <a:path w="664209" h="233045">
                  <a:moveTo>
                    <a:pt x="433984" y="119380"/>
                  </a:moveTo>
                  <a:lnTo>
                    <a:pt x="223139" y="119380"/>
                  </a:lnTo>
                  <a:lnTo>
                    <a:pt x="223139" y="133350"/>
                  </a:lnTo>
                  <a:lnTo>
                    <a:pt x="223139" y="144780"/>
                  </a:lnTo>
                  <a:lnTo>
                    <a:pt x="314617" y="144780"/>
                  </a:lnTo>
                  <a:lnTo>
                    <a:pt x="314617" y="182283"/>
                  </a:lnTo>
                  <a:lnTo>
                    <a:pt x="348043" y="182283"/>
                  </a:lnTo>
                  <a:lnTo>
                    <a:pt x="348043" y="145338"/>
                  </a:lnTo>
                  <a:lnTo>
                    <a:pt x="433984" y="145338"/>
                  </a:lnTo>
                  <a:lnTo>
                    <a:pt x="433984" y="133350"/>
                  </a:lnTo>
                  <a:lnTo>
                    <a:pt x="433984" y="119380"/>
                  </a:lnTo>
                  <a:close/>
                </a:path>
                <a:path w="664209" h="233045">
                  <a:moveTo>
                    <a:pt x="645312" y="93319"/>
                  </a:moveTo>
                  <a:lnTo>
                    <a:pt x="511619" y="93319"/>
                  </a:lnTo>
                  <a:lnTo>
                    <a:pt x="511619" y="74930"/>
                  </a:lnTo>
                  <a:lnTo>
                    <a:pt x="639775" y="74930"/>
                  </a:lnTo>
                  <a:lnTo>
                    <a:pt x="639775" y="50800"/>
                  </a:lnTo>
                  <a:lnTo>
                    <a:pt x="639775" y="33020"/>
                  </a:lnTo>
                  <a:lnTo>
                    <a:pt x="639775" y="7620"/>
                  </a:lnTo>
                  <a:lnTo>
                    <a:pt x="477443" y="7620"/>
                  </a:lnTo>
                  <a:lnTo>
                    <a:pt x="477443" y="33020"/>
                  </a:lnTo>
                  <a:lnTo>
                    <a:pt x="605853" y="33020"/>
                  </a:lnTo>
                  <a:lnTo>
                    <a:pt x="605853" y="50800"/>
                  </a:lnTo>
                  <a:lnTo>
                    <a:pt x="477685" y="50800"/>
                  </a:lnTo>
                  <a:lnTo>
                    <a:pt x="477685" y="74930"/>
                  </a:lnTo>
                  <a:lnTo>
                    <a:pt x="477685" y="111760"/>
                  </a:lnTo>
                  <a:lnTo>
                    <a:pt x="477685" y="119380"/>
                  </a:lnTo>
                  <a:lnTo>
                    <a:pt x="645312" y="119380"/>
                  </a:lnTo>
                  <a:lnTo>
                    <a:pt x="645312" y="111760"/>
                  </a:lnTo>
                  <a:lnTo>
                    <a:pt x="511619" y="111760"/>
                  </a:lnTo>
                  <a:lnTo>
                    <a:pt x="511619" y="111417"/>
                  </a:lnTo>
                  <a:lnTo>
                    <a:pt x="645312" y="111417"/>
                  </a:lnTo>
                  <a:lnTo>
                    <a:pt x="645312" y="93319"/>
                  </a:lnTo>
                  <a:close/>
                </a:path>
                <a:path w="664209" h="233045">
                  <a:moveTo>
                    <a:pt x="663905" y="137160"/>
                  </a:moveTo>
                  <a:lnTo>
                    <a:pt x="453313" y="137160"/>
                  </a:lnTo>
                  <a:lnTo>
                    <a:pt x="453313" y="149860"/>
                  </a:lnTo>
                  <a:lnTo>
                    <a:pt x="453313" y="162560"/>
                  </a:lnTo>
                  <a:lnTo>
                    <a:pt x="501815" y="162560"/>
                  </a:lnTo>
                  <a:lnTo>
                    <a:pt x="501815" y="232791"/>
                  </a:lnTo>
                  <a:lnTo>
                    <a:pt x="535241" y="232791"/>
                  </a:lnTo>
                  <a:lnTo>
                    <a:pt x="535241" y="162674"/>
                  </a:lnTo>
                  <a:lnTo>
                    <a:pt x="582231" y="162674"/>
                  </a:lnTo>
                  <a:lnTo>
                    <a:pt x="582231" y="232791"/>
                  </a:lnTo>
                  <a:lnTo>
                    <a:pt x="615657" y="232791"/>
                  </a:lnTo>
                  <a:lnTo>
                    <a:pt x="615657" y="162674"/>
                  </a:lnTo>
                  <a:lnTo>
                    <a:pt x="663905" y="162674"/>
                  </a:lnTo>
                  <a:lnTo>
                    <a:pt x="663905" y="150114"/>
                  </a:lnTo>
                  <a:lnTo>
                    <a:pt x="615657" y="150114"/>
                  </a:lnTo>
                  <a:lnTo>
                    <a:pt x="582231" y="150114"/>
                  </a:lnTo>
                  <a:lnTo>
                    <a:pt x="535241" y="150114"/>
                  </a:lnTo>
                  <a:lnTo>
                    <a:pt x="501815" y="150114"/>
                  </a:lnTo>
                  <a:lnTo>
                    <a:pt x="501815" y="149860"/>
                  </a:lnTo>
                  <a:lnTo>
                    <a:pt x="663905" y="149860"/>
                  </a:lnTo>
                  <a:lnTo>
                    <a:pt x="663905" y="137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423583" y="5015553"/>
              <a:ext cx="2926715" cy="754380"/>
            </a:xfrm>
            <a:custGeom>
              <a:avLst/>
              <a:gdLst/>
              <a:ahLst/>
              <a:cxnLst/>
              <a:rect l="l" t="t" r="r" b="b"/>
              <a:pathLst>
                <a:path w="2926715" h="754379">
                  <a:moveTo>
                    <a:pt x="280096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926612" y="753903"/>
                  </a:lnTo>
                  <a:lnTo>
                    <a:pt x="2926612" y="125650"/>
                  </a:lnTo>
                  <a:lnTo>
                    <a:pt x="2916738" y="76741"/>
                  </a:lnTo>
                  <a:lnTo>
                    <a:pt x="2889810" y="36802"/>
                  </a:lnTo>
                  <a:lnTo>
                    <a:pt x="2849870" y="9874"/>
                  </a:lnTo>
                  <a:lnTo>
                    <a:pt x="2800961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423583" y="5015554"/>
              <a:ext cx="2926715" cy="754380"/>
            </a:xfrm>
            <a:custGeom>
              <a:avLst/>
              <a:gdLst/>
              <a:ahLst/>
              <a:cxnLst/>
              <a:rect l="l" t="t" r="r" b="b"/>
              <a:pathLst>
                <a:path w="2926715" h="754379">
                  <a:moveTo>
                    <a:pt x="2916141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2926612" y="753903"/>
                  </a:lnTo>
                  <a:lnTo>
                    <a:pt x="2916141" y="743432"/>
                  </a:lnTo>
                  <a:close/>
                </a:path>
                <a:path w="2926715" h="754379">
                  <a:moveTo>
                    <a:pt x="2800961" y="0"/>
                  </a:moveTo>
                  <a:lnTo>
                    <a:pt x="2800961" y="10470"/>
                  </a:lnTo>
                  <a:lnTo>
                    <a:pt x="2845794" y="19522"/>
                  </a:lnTo>
                  <a:lnTo>
                    <a:pt x="2882405" y="44206"/>
                  </a:lnTo>
                  <a:lnTo>
                    <a:pt x="2907089" y="80817"/>
                  </a:lnTo>
                  <a:lnTo>
                    <a:pt x="2916141" y="125650"/>
                  </a:lnTo>
                  <a:lnTo>
                    <a:pt x="2916141" y="743432"/>
                  </a:lnTo>
                  <a:lnTo>
                    <a:pt x="2926612" y="753903"/>
                  </a:lnTo>
                  <a:lnTo>
                    <a:pt x="2926612" y="125650"/>
                  </a:lnTo>
                  <a:lnTo>
                    <a:pt x="2916738" y="76741"/>
                  </a:lnTo>
                  <a:lnTo>
                    <a:pt x="2889810" y="36802"/>
                  </a:lnTo>
                  <a:lnTo>
                    <a:pt x="2849870" y="9874"/>
                  </a:lnTo>
                  <a:lnTo>
                    <a:pt x="2800961" y="0"/>
                  </a:lnTo>
                  <a:close/>
                </a:path>
                <a:path w="2926715" h="754379">
                  <a:moveTo>
                    <a:pt x="2800961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2800961" y="10470"/>
                  </a:lnTo>
                  <a:lnTo>
                    <a:pt x="280096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641545" y="5276404"/>
              <a:ext cx="427355" cy="233045"/>
            </a:xfrm>
            <a:custGeom>
              <a:avLst/>
              <a:gdLst/>
              <a:ahLst/>
              <a:cxnLst/>
              <a:rect l="l" t="t" r="r" b="b"/>
              <a:pathLst>
                <a:path w="427355" h="233045">
                  <a:moveTo>
                    <a:pt x="61568" y="7287"/>
                  </a:moveTo>
                  <a:lnTo>
                    <a:pt x="54783" y="7287"/>
                  </a:lnTo>
                  <a:lnTo>
                    <a:pt x="54783" y="24124"/>
                  </a:lnTo>
                  <a:lnTo>
                    <a:pt x="54422" y="31365"/>
                  </a:lnTo>
                  <a:lnTo>
                    <a:pt x="37035" y="71558"/>
                  </a:lnTo>
                  <a:lnTo>
                    <a:pt x="0" y="93735"/>
                  </a:lnTo>
                  <a:lnTo>
                    <a:pt x="17088" y="119870"/>
                  </a:lnTo>
                  <a:lnTo>
                    <a:pt x="53778" y="98761"/>
                  </a:lnTo>
                  <a:lnTo>
                    <a:pt x="72004" y="72072"/>
                  </a:lnTo>
                  <a:lnTo>
                    <a:pt x="68102" y="63076"/>
                  </a:lnTo>
                  <a:lnTo>
                    <a:pt x="61568" y="24124"/>
                  </a:lnTo>
                  <a:lnTo>
                    <a:pt x="61568" y="7287"/>
                  </a:lnTo>
                  <a:close/>
                </a:path>
                <a:path w="427355" h="233045">
                  <a:moveTo>
                    <a:pt x="196517" y="0"/>
                  </a:moveTo>
                  <a:lnTo>
                    <a:pt x="162843" y="0"/>
                  </a:lnTo>
                  <a:lnTo>
                    <a:pt x="162843" y="118111"/>
                  </a:lnTo>
                  <a:lnTo>
                    <a:pt x="196517" y="118111"/>
                  </a:lnTo>
                  <a:lnTo>
                    <a:pt x="196517" y="60563"/>
                  </a:lnTo>
                  <a:lnTo>
                    <a:pt x="177669" y="60563"/>
                  </a:lnTo>
                  <a:lnTo>
                    <a:pt x="177669" y="33925"/>
                  </a:lnTo>
                  <a:lnTo>
                    <a:pt x="196517" y="33925"/>
                  </a:lnTo>
                  <a:lnTo>
                    <a:pt x="196517" y="0"/>
                  </a:lnTo>
                  <a:close/>
                </a:path>
                <a:path w="427355" h="233045">
                  <a:moveTo>
                    <a:pt x="88458" y="7287"/>
                  </a:moveTo>
                  <a:lnTo>
                    <a:pt x="81924" y="7287"/>
                  </a:lnTo>
                  <a:lnTo>
                    <a:pt x="81924" y="24124"/>
                  </a:lnTo>
                  <a:lnTo>
                    <a:pt x="81484" y="34789"/>
                  </a:lnTo>
                  <a:lnTo>
                    <a:pt x="80165" y="45171"/>
                  </a:lnTo>
                  <a:lnTo>
                    <a:pt x="77966" y="55270"/>
                  </a:lnTo>
                  <a:lnTo>
                    <a:pt x="74887" y="65087"/>
                  </a:lnTo>
                  <a:lnTo>
                    <a:pt x="72004" y="72072"/>
                  </a:lnTo>
                  <a:lnTo>
                    <a:pt x="76646" y="80227"/>
                  </a:lnTo>
                  <a:lnTo>
                    <a:pt x="104352" y="106865"/>
                  </a:lnTo>
                  <a:lnTo>
                    <a:pt x="123640" y="115347"/>
                  </a:lnTo>
                  <a:lnTo>
                    <a:pt x="140728" y="89714"/>
                  </a:lnTo>
                  <a:lnTo>
                    <a:pt x="134163" y="87421"/>
                  </a:lnTo>
                  <a:lnTo>
                    <a:pt x="128037" y="84814"/>
                  </a:lnTo>
                  <a:lnTo>
                    <a:pt x="96834" y="57212"/>
                  </a:lnTo>
                  <a:lnTo>
                    <a:pt x="88538" y="31365"/>
                  </a:lnTo>
                  <a:lnTo>
                    <a:pt x="88458" y="7287"/>
                  </a:lnTo>
                  <a:close/>
                </a:path>
                <a:path w="427355" h="233045">
                  <a:moveTo>
                    <a:pt x="81924" y="7287"/>
                  </a:moveTo>
                  <a:lnTo>
                    <a:pt x="61568" y="7287"/>
                  </a:lnTo>
                  <a:lnTo>
                    <a:pt x="61568" y="24124"/>
                  </a:lnTo>
                  <a:lnTo>
                    <a:pt x="68102" y="63076"/>
                  </a:lnTo>
                  <a:lnTo>
                    <a:pt x="72004" y="72072"/>
                  </a:lnTo>
                  <a:lnTo>
                    <a:pt x="74887" y="65087"/>
                  </a:lnTo>
                  <a:lnTo>
                    <a:pt x="77966" y="55270"/>
                  </a:lnTo>
                  <a:lnTo>
                    <a:pt x="80165" y="45171"/>
                  </a:lnTo>
                  <a:lnTo>
                    <a:pt x="81484" y="34789"/>
                  </a:lnTo>
                  <a:lnTo>
                    <a:pt x="81924" y="24124"/>
                  </a:lnTo>
                  <a:lnTo>
                    <a:pt x="81924" y="7287"/>
                  </a:lnTo>
                  <a:close/>
                </a:path>
                <a:path w="427355" h="233045">
                  <a:moveTo>
                    <a:pt x="162843" y="33925"/>
                  </a:moveTo>
                  <a:lnTo>
                    <a:pt x="120373" y="33925"/>
                  </a:lnTo>
                  <a:lnTo>
                    <a:pt x="120373" y="60563"/>
                  </a:lnTo>
                  <a:lnTo>
                    <a:pt x="162843" y="60563"/>
                  </a:lnTo>
                  <a:lnTo>
                    <a:pt x="162843" y="33925"/>
                  </a:lnTo>
                  <a:close/>
                </a:path>
                <a:path w="427355" h="233045">
                  <a:moveTo>
                    <a:pt x="196517" y="33925"/>
                  </a:moveTo>
                  <a:lnTo>
                    <a:pt x="177669" y="33925"/>
                  </a:lnTo>
                  <a:lnTo>
                    <a:pt x="177669" y="60563"/>
                  </a:lnTo>
                  <a:lnTo>
                    <a:pt x="196517" y="60563"/>
                  </a:lnTo>
                  <a:lnTo>
                    <a:pt x="196517" y="33925"/>
                  </a:lnTo>
                  <a:close/>
                </a:path>
                <a:path w="427355" h="233045">
                  <a:moveTo>
                    <a:pt x="196517" y="127661"/>
                  </a:moveTo>
                  <a:lnTo>
                    <a:pt x="42721" y="127661"/>
                  </a:lnTo>
                  <a:lnTo>
                    <a:pt x="42721" y="153545"/>
                  </a:lnTo>
                  <a:lnTo>
                    <a:pt x="163345" y="153545"/>
                  </a:lnTo>
                  <a:lnTo>
                    <a:pt x="163345" y="166361"/>
                  </a:lnTo>
                  <a:lnTo>
                    <a:pt x="42972" y="166361"/>
                  </a:lnTo>
                  <a:lnTo>
                    <a:pt x="42972" y="230191"/>
                  </a:lnTo>
                  <a:lnTo>
                    <a:pt x="203051" y="230191"/>
                  </a:lnTo>
                  <a:lnTo>
                    <a:pt x="203051" y="219637"/>
                  </a:lnTo>
                  <a:lnTo>
                    <a:pt x="76144" y="219637"/>
                  </a:lnTo>
                  <a:lnTo>
                    <a:pt x="76144" y="190486"/>
                  </a:lnTo>
                  <a:lnTo>
                    <a:pt x="196517" y="190486"/>
                  </a:lnTo>
                  <a:lnTo>
                    <a:pt x="196517" y="127661"/>
                  </a:lnTo>
                  <a:close/>
                </a:path>
                <a:path w="427355" h="233045">
                  <a:moveTo>
                    <a:pt x="203051" y="204056"/>
                  </a:moveTo>
                  <a:lnTo>
                    <a:pt x="76144" y="204056"/>
                  </a:lnTo>
                  <a:lnTo>
                    <a:pt x="76144" y="219637"/>
                  </a:lnTo>
                  <a:lnTo>
                    <a:pt x="203051" y="219637"/>
                  </a:lnTo>
                  <a:lnTo>
                    <a:pt x="203051" y="204056"/>
                  </a:lnTo>
                  <a:close/>
                </a:path>
                <a:path w="427355" h="233045">
                  <a:moveTo>
                    <a:pt x="426438" y="0"/>
                  </a:moveTo>
                  <a:lnTo>
                    <a:pt x="392764" y="0"/>
                  </a:lnTo>
                  <a:lnTo>
                    <a:pt x="392764" y="136205"/>
                  </a:lnTo>
                  <a:lnTo>
                    <a:pt x="426438" y="136205"/>
                  </a:lnTo>
                  <a:lnTo>
                    <a:pt x="426438" y="106551"/>
                  </a:lnTo>
                  <a:lnTo>
                    <a:pt x="404324" y="106551"/>
                  </a:lnTo>
                  <a:lnTo>
                    <a:pt x="404324" y="79913"/>
                  </a:lnTo>
                  <a:lnTo>
                    <a:pt x="426438" y="79913"/>
                  </a:lnTo>
                  <a:lnTo>
                    <a:pt x="426438" y="60060"/>
                  </a:lnTo>
                  <a:lnTo>
                    <a:pt x="403318" y="60060"/>
                  </a:lnTo>
                  <a:lnTo>
                    <a:pt x="403318" y="33423"/>
                  </a:lnTo>
                  <a:lnTo>
                    <a:pt x="426438" y="33423"/>
                  </a:lnTo>
                  <a:lnTo>
                    <a:pt x="426438" y="0"/>
                  </a:lnTo>
                  <a:close/>
                </a:path>
                <a:path w="427355" h="233045">
                  <a:moveTo>
                    <a:pt x="351048" y="16585"/>
                  </a:moveTo>
                  <a:lnTo>
                    <a:pt x="240978" y="16585"/>
                  </a:lnTo>
                  <a:lnTo>
                    <a:pt x="240978" y="123640"/>
                  </a:lnTo>
                  <a:lnTo>
                    <a:pt x="351048" y="123640"/>
                  </a:lnTo>
                  <a:lnTo>
                    <a:pt x="351048" y="106551"/>
                  </a:lnTo>
                  <a:lnTo>
                    <a:pt x="344011" y="106551"/>
                  </a:lnTo>
                  <a:lnTo>
                    <a:pt x="344011" y="97504"/>
                  </a:lnTo>
                  <a:lnTo>
                    <a:pt x="273898" y="97504"/>
                  </a:lnTo>
                  <a:lnTo>
                    <a:pt x="273898" y="42972"/>
                  </a:lnTo>
                  <a:lnTo>
                    <a:pt x="344011" y="42972"/>
                  </a:lnTo>
                  <a:lnTo>
                    <a:pt x="344011" y="33423"/>
                  </a:lnTo>
                  <a:lnTo>
                    <a:pt x="351048" y="33423"/>
                  </a:lnTo>
                  <a:lnTo>
                    <a:pt x="351048" y="16585"/>
                  </a:lnTo>
                  <a:close/>
                </a:path>
                <a:path w="427355" h="233045">
                  <a:moveTo>
                    <a:pt x="351048" y="79913"/>
                  </a:moveTo>
                  <a:lnTo>
                    <a:pt x="344011" y="79913"/>
                  </a:lnTo>
                  <a:lnTo>
                    <a:pt x="344011" y="106551"/>
                  </a:lnTo>
                  <a:lnTo>
                    <a:pt x="351048" y="106551"/>
                  </a:lnTo>
                  <a:lnTo>
                    <a:pt x="351048" y="79913"/>
                  </a:lnTo>
                  <a:close/>
                </a:path>
                <a:path w="427355" h="233045">
                  <a:moveTo>
                    <a:pt x="392764" y="79913"/>
                  </a:moveTo>
                  <a:lnTo>
                    <a:pt x="351048" y="79913"/>
                  </a:lnTo>
                  <a:lnTo>
                    <a:pt x="351048" y="106551"/>
                  </a:lnTo>
                  <a:lnTo>
                    <a:pt x="392764" y="106551"/>
                  </a:lnTo>
                  <a:lnTo>
                    <a:pt x="392764" y="79913"/>
                  </a:lnTo>
                  <a:close/>
                </a:path>
                <a:path w="427355" h="233045">
                  <a:moveTo>
                    <a:pt x="426438" y="79913"/>
                  </a:moveTo>
                  <a:lnTo>
                    <a:pt x="404324" y="79913"/>
                  </a:lnTo>
                  <a:lnTo>
                    <a:pt x="404324" y="106551"/>
                  </a:lnTo>
                  <a:lnTo>
                    <a:pt x="426438" y="106551"/>
                  </a:lnTo>
                  <a:lnTo>
                    <a:pt x="426438" y="79913"/>
                  </a:lnTo>
                  <a:close/>
                </a:path>
                <a:path w="427355" h="233045">
                  <a:moveTo>
                    <a:pt x="344011" y="42972"/>
                  </a:moveTo>
                  <a:lnTo>
                    <a:pt x="318379" y="42972"/>
                  </a:lnTo>
                  <a:lnTo>
                    <a:pt x="318379" y="97504"/>
                  </a:lnTo>
                  <a:lnTo>
                    <a:pt x="344011" y="97504"/>
                  </a:lnTo>
                  <a:lnTo>
                    <a:pt x="344011" y="79913"/>
                  </a:lnTo>
                  <a:lnTo>
                    <a:pt x="351048" y="79913"/>
                  </a:lnTo>
                  <a:lnTo>
                    <a:pt x="351048" y="60060"/>
                  </a:lnTo>
                  <a:lnTo>
                    <a:pt x="344011" y="60060"/>
                  </a:lnTo>
                  <a:lnTo>
                    <a:pt x="344011" y="42972"/>
                  </a:lnTo>
                  <a:close/>
                </a:path>
                <a:path w="427355" h="233045">
                  <a:moveTo>
                    <a:pt x="351048" y="33423"/>
                  </a:moveTo>
                  <a:lnTo>
                    <a:pt x="344011" y="33423"/>
                  </a:lnTo>
                  <a:lnTo>
                    <a:pt x="344011" y="60060"/>
                  </a:lnTo>
                  <a:lnTo>
                    <a:pt x="351048" y="60060"/>
                  </a:lnTo>
                  <a:lnTo>
                    <a:pt x="351048" y="33423"/>
                  </a:lnTo>
                  <a:close/>
                </a:path>
                <a:path w="427355" h="233045">
                  <a:moveTo>
                    <a:pt x="392764" y="33423"/>
                  </a:moveTo>
                  <a:lnTo>
                    <a:pt x="351048" y="33423"/>
                  </a:lnTo>
                  <a:lnTo>
                    <a:pt x="351048" y="60060"/>
                  </a:lnTo>
                  <a:lnTo>
                    <a:pt x="392764" y="60060"/>
                  </a:lnTo>
                  <a:lnTo>
                    <a:pt x="392764" y="33423"/>
                  </a:lnTo>
                  <a:close/>
                </a:path>
                <a:path w="427355" h="233045">
                  <a:moveTo>
                    <a:pt x="426438" y="33423"/>
                  </a:moveTo>
                  <a:lnTo>
                    <a:pt x="403318" y="33423"/>
                  </a:lnTo>
                  <a:lnTo>
                    <a:pt x="403318" y="60060"/>
                  </a:lnTo>
                  <a:lnTo>
                    <a:pt x="426438" y="60060"/>
                  </a:lnTo>
                  <a:lnTo>
                    <a:pt x="426438" y="33423"/>
                  </a:lnTo>
                  <a:close/>
                </a:path>
                <a:path w="427355" h="233045">
                  <a:moveTo>
                    <a:pt x="347530" y="142236"/>
                  </a:moveTo>
                  <a:lnTo>
                    <a:pt x="300882" y="149021"/>
                  </a:lnTo>
                  <a:lnTo>
                    <a:pt x="269202" y="177245"/>
                  </a:lnTo>
                  <a:lnTo>
                    <a:pt x="267867" y="187219"/>
                  </a:lnTo>
                  <a:lnTo>
                    <a:pt x="269202" y="197412"/>
                  </a:lnTo>
                  <a:lnTo>
                    <a:pt x="300882" y="225919"/>
                  </a:lnTo>
                  <a:lnTo>
                    <a:pt x="347530" y="232704"/>
                  </a:lnTo>
                  <a:lnTo>
                    <a:pt x="365026" y="231951"/>
                  </a:lnTo>
                  <a:lnTo>
                    <a:pt x="405831" y="220642"/>
                  </a:lnTo>
                  <a:lnTo>
                    <a:pt x="421256" y="207072"/>
                  </a:lnTo>
                  <a:lnTo>
                    <a:pt x="347530" y="207072"/>
                  </a:lnTo>
                  <a:lnTo>
                    <a:pt x="340289" y="206946"/>
                  </a:lnTo>
                  <a:lnTo>
                    <a:pt x="302798" y="195512"/>
                  </a:lnTo>
                  <a:lnTo>
                    <a:pt x="301039" y="191826"/>
                  </a:lnTo>
                  <a:lnTo>
                    <a:pt x="301039" y="182947"/>
                  </a:lnTo>
                  <a:lnTo>
                    <a:pt x="340289" y="167994"/>
                  </a:lnTo>
                  <a:lnTo>
                    <a:pt x="347530" y="167869"/>
                  </a:lnTo>
                  <a:lnTo>
                    <a:pt x="421358" y="167869"/>
                  </a:lnTo>
                  <a:lnTo>
                    <a:pt x="415177" y="160785"/>
                  </a:lnTo>
                  <a:lnTo>
                    <a:pt x="405831" y="154298"/>
                  </a:lnTo>
                  <a:lnTo>
                    <a:pt x="394177" y="149021"/>
                  </a:lnTo>
                  <a:lnTo>
                    <a:pt x="380576" y="145252"/>
                  </a:lnTo>
                  <a:lnTo>
                    <a:pt x="365026" y="142990"/>
                  </a:lnTo>
                  <a:lnTo>
                    <a:pt x="347530" y="142236"/>
                  </a:lnTo>
                  <a:close/>
                </a:path>
                <a:path w="427355" h="233045">
                  <a:moveTo>
                    <a:pt x="421358" y="167869"/>
                  </a:moveTo>
                  <a:lnTo>
                    <a:pt x="347530" y="167869"/>
                  </a:lnTo>
                  <a:lnTo>
                    <a:pt x="354770" y="167994"/>
                  </a:lnTo>
                  <a:lnTo>
                    <a:pt x="361414" y="168371"/>
                  </a:lnTo>
                  <a:lnTo>
                    <a:pt x="388492" y="176413"/>
                  </a:lnTo>
                  <a:lnTo>
                    <a:pt x="392010" y="179261"/>
                  </a:lnTo>
                  <a:lnTo>
                    <a:pt x="393769" y="182947"/>
                  </a:lnTo>
                  <a:lnTo>
                    <a:pt x="393769" y="191826"/>
                  </a:lnTo>
                  <a:lnTo>
                    <a:pt x="354770" y="206946"/>
                  </a:lnTo>
                  <a:lnTo>
                    <a:pt x="347530" y="207072"/>
                  </a:lnTo>
                  <a:lnTo>
                    <a:pt x="421256" y="207072"/>
                  </a:lnTo>
                  <a:lnTo>
                    <a:pt x="421852" y="206381"/>
                  </a:lnTo>
                  <a:lnTo>
                    <a:pt x="425857" y="197412"/>
                  </a:lnTo>
                  <a:lnTo>
                    <a:pt x="427192" y="187219"/>
                  </a:lnTo>
                  <a:lnTo>
                    <a:pt x="425857" y="177245"/>
                  </a:lnTo>
                  <a:lnTo>
                    <a:pt x="421852" y="168434"/>
                  </a:lnTo>
                  <a:lnTo>
                    <a:pt x="421358" y="167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4502175" y="5763746"/>
          <a:ext cx="4848225" cy="4517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714"/>
                <a:gridCol w="2926080"/>
              </a:tblGrid>
              <a:tr h="748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/>
          <p:nvPr/>
        </p:nvSpPr>
        <p:spPr>
          <a:xfrm>
            <a:off x="14727479" y="6055384"/>
            <a:ext cx="307340" cy="187960"/>
          </a:xfrm>
          <a:custGeom>
            <a:avLst/>
            <a:gdLst/>
            <a:ahLst/>
            <a:cxnLst/>
            <a:rect l="l" t="t" r="r" b="b"/>
            <a:pathLst>
              <a:path w="307340" h="187960">
                <a:moveTo>
                  <a:pt x="121010" y="2498"/>
                </a:moveTo>
                <a:lnTo>
                  <a:pt x="0" y="2498"/>
                </a:lnTo>
                <a:lnTo>
                  <a:pt x="0" y="185263"/>
                </a:lnTo>
                <a:lnTo>
                  <a:pt x="38641" y="185263"/>
                </a:lnTo>
                <a:lnTo>
                  <a:pt x="38641" y="109765"/>
                </a:lnTo>
                <a:lnTo>
                  <a:pt x="112978" y="109765"/>
                </a:lnTo>
                <a:lnTo>
                  <a:pt x="112978" y="77906"/>
                </a:lnTo>
                <a:lnTo>
                  <a:pt x="38641" y="77906"/>
                </a:lnTo>
                <a:lnTo>
                  <a:pt x="38641" y="34357"/>
                </a:lnTo>
                <a:lnTo>
                  <a:pt x="121010" y="34357"/>
                </a:lnTo>
                <a:lnTo>
                  <a:pt x="121010" y="2498"/>
                </a:lnTo>
                <a:close/>
              </a:path>
              <a:path w="307340" h="187960">
                <a:moveTo>
                  <a:pt x="227667" y="0"/>
                </a:moveTo>
                <a:lnTo>
                  <a:pt x="184296" y="11065"/>
                </a:lnTo>
                <a:lnTo>
                  <a:pt x="153776" y="43013"/>
                </a:lnTo>
                <a:lnTo>
                  <a:pt x="142532" y="93881"/>
                </a:lnTo>
                <a:lnTo>
                  <a:pt x="143223" y="108231"/>
                </a:lnTo>
                <a:lnTo>
                  <a:pt x="159677" y="154525"/>
                </a:lnTo>
                <a:lnTo>
                  <a:pt x="193901" y="181537"/>
                </a:lnTo>
                <a:lnTo>
                  <a:pt x="227667" y="187762"/>
                </a:lnTo>
                <a:lnTo>
                  <a:pt x="236229" y="187432"/>
                </a:lnTo>
                <a:lnTo>
                  <a:pt x="277977" y="172356"/>
                </a:lnTo>
                <a:lnTo>
                  <a:pt x="295681" y="153582"/>
                </a:lnTo>
                <a:lnTo>
                  <a:pt x="219070" y="153582"/>
                </a:lnTo>
                <a:lnTo>
                  <a:pt x="210949" y="151322"/>
                </a:lnTo>
                <a:lnTo>
                  <a:pt x="184971" y="119682"/>
                </a:lnTo>
                <a:lnTo>
                  <a:pt x="181708" y="93881"/>
                </a:lnTo>
                <a:lnTo>
                  <a:pt x="182071" y="84733"/>
                </a:lnTo>
                <a:lnTo>
                  <a:pt x="198870" y="45111"/>
                </a:lnTo>
                <a:lnTo>
                  <a:pt x="228560" y="34179"/>
                </a:lnTo>
                <a:lnTo>
                  <a:pt x="295974" y="34179"/>
                </a:lnTo>
                <a:lnTo>
                  <a:pt x="294888" y="32366"/>
                </a:lnTo>
                <a:lnTo>
                  <a:pt x="263748" y="6949"/>
                </a:lnTo>
                <a:lnTo>
                  <a:pt x="235465" y="278"/>
                </a:lnTo>
                <a:lnTo>
                  <a:pt x="227667" y="0"/>
                </a:lnTo>
                <a:close/>
              </a:path>
              <a:path w="307340" h="187960">
                <a:moveTo>
                  <a:pt x="267915" y="122794"/>
                </a:moveTo>
                <a:lnTo>
                  <a:pt x="267022" y="127673"/>
                </a:lnTo>
                <a:lnTo>
                  <a:pt x="265416" y="132016"/>
                </a:lnTo>
                <a:lnTo>
                  <a:pt x="263096" y="135824"/>
                </a:lnTo>
                <a:lnTo>
                  <a:pt x="260835" y="139631"/>
                </a:lnTo>
                <a:lnTo>
                  <a:pt x="233468" y="153582"/>
                </a:lnTo>
                <a:lnTo>
                  <a:pt x="295681" y="153582"/>
                </a:lnTo>
                <a:lnTo>
                  <a:pt x="307002" y="122973"/>
                </a:lnTo>
                <a:lnTo>
                  <a:pt x="267915" y="122794"/>
                </a:lnTo>
                <a:close/>
              </a:path>
              <a:path w="307340" h="187960">
                <a:moveTo>
                  <a:pt x="295974" y="34179"/>
                </a:moveTo>
                <a:lnTo>
                  <a:pt x="233795" y="34179"/>
                </a:lnTo>
                <a:lnTo>
                  <a:pt x="238644" y="34922"/>
                </a:lnTo>
                <a:lnTo>
                  <a:pt x="247627" y="37897"/>
                </a:lnTo>
                <a:lnTo>
                  <a:pt x="251613" y="40039"/>
                </a:lnTo>
                <a:lnTo>
                  <a:pt x="258515" y="45631"/>
                </a:lnTo>
                <a:lnTo>
                  <a:pt x="261341" y="49022"/>
                </a:lnTo>
                <a:lnTo>
                  <a:pt x="263542" y="53008"/>
                </a:lnTo>
                <a:lnTo>
                  <a:pt x="265743" y="56935"/>
                </a:lnTo>
                <a:lnTo>
                  <a:pt x="267201" y="61427"/>
                </a:lnTo>
                <a:lnTo>
                  <a:pt x="267915" y="66484"/>
                </a:lnTo>
                <a:lnTo>
                  <a:pt x="307002" y="66484"/>
                </a:lnTo>
                <a:lnTo>
                  <a:pt x="305764" y="58764"/>
                </a:lnTo>
                <a:lnTo>
                  <a:pt x="303923" y="51491"/>
                </a:lnTo>
                <a:lnTo>
                  <a:pt x="301480" y="44664"/>
                </a:lnTo>
                <a:lnTo>
                  <a:pt x="298435" y="38284"/>
                </a:lnTo>
                <a:lnTo>
                  <a:pt x="295974" y="34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46822" y="6029805"/>
            <a:ext cx="896583" cy="233458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4727479" y="6809288"/>
            <a:ext cx="535940" cy="187960"/>
          </a:xfrm>
          <a:custGeom>
            <a:avLst/>
            <a:gdLst/>
            <a:ahLst/>
            <a:cxnLst/>
            <a:rect l="l" t="t" r="r" b="b"/>
            <a:pathLst>
              <a:path w="535940" h="187959">
                <a:moveTo>
                  <a:pt x="121010" y="2498"/>
                </a:moveTo>
                <a:lnTo>
                  <a:pt x="0" y="2498"/>
                </a:lnTo>
                <a:lnTo>
                  <a:pt x="0" y="185263"/>
                </a:lnTo>
                <a:lnTo>
                  <a:pt x="38641" y="185263"/>
                </a:lnTo>
                <a:lnTo>
                  <a:pt x="38641" y="109765"/>
                </a:lnTo>
                <a:lnTo>
                  <a:pt x="112978" y="109765"/>
                </a:lnTo>
                <a:lnTo>
                  <a:pt x="112978" y="77906"/>
                </a:lnTo>
                <a:lnTo>
                  <a:pt x="38641" y="77906"/>
                </a:lnTo>
                <a:lnTo>
                  <a:pt x="38641" y="34357"/>
                </a:lnTo>
                <a:lnTo>
                  <a:pt x="121010" y="34357"/>
                </a:lnTo>
                <a:lnTo>
                  <a:pt x="121010" y="2498"/>
                </a:lnTo>
                <a:close/>
              </a:path>
              <a:path w="535940" h="187959">
                <a:moveTo>
                  <a:pt x="193399" y="2498"/>
                </a:moveTo>
                <a:lnTo>
                  <a:pt x="145744" y="2498"/>
                </a:lnTo>
                <a:lnTo>
                  <a:pt x="145744" y="185263"/>
                </a:lnTo>
                <a:lnTo>
                  <a:pt x="183225" y="185263"/>
                </a:lnTo>
                <a:lnTo>
                  <a:pt x="183225" y="65859"/>
                </a:lnTo>
                <a:lnTo>
                  <a:pt x="219369" y="65859"/>
                </a:lnTo>
                <a:lnTo>
                  <a:pt x="193399" y="2498"/>
                </a:lnTo>
                <a:close/>
              </a:path>
              <a:path w="535940" h="187959">
                <a:moveTo>
                  <a:pt x="343858" y="66305"/>
                </a:moveTo>
                <a:lnTo>
                  <a:pt x="306377" y="66305"/>
                </a:lnTo>
                <a:lnTo>
                  <a:pt x="306377" y="185263"/>
                </a:lnTo>
                <a:lnTo>
                  <a:pt x="343858" y="185263"/>
                </a:lnTo>
                <a:lnTo>
                  <a:pt x="343858" y="66305"/>
                </a:lnTo>
                <a:close/>
              </a:path>
              <a:path w="535940" h="187959">
                <a:moveTo>
                  <a:pt x="219369" y="65859"/>
                </a:moveTo>
                <a:lnTo>
                  <a:pt x="184743" y="65859"/>
                </a:lnTo>
                <a:lnTo>
                  <a:pt x="232040" y="184370"/>
                </a:lnTo>
                <a:lnTo>
                  <a:pt x="257563" y="184370"/>
                </a:lnTo>
                <a:lnTo>
                  <a:pt x="281229" y="125293"/>
                </a:lnTo>
                <a:lnTo>
                  <a:pt x="243730" y="125293"/>
                </a:lnTo>
                <a:lnTo>
                  <a:pt x="219369" y="65859"/>
                </a:lnTo>
                <a:close/>
              </a:path>
              <a:path w="535940" h="187959">
                <a:moveTo>
                  <a:pt x="343858" y="2498"/>
                </a:moveTo>
                <a:lnTo>
                  <a:pt x="296204" y="2498"/>
                </a:lnTo>
                <a:lnTo>
                  <a:pt x="245872" y="125293"/>
                </a:lnTo>
                <a:lnTo>
                  <a:pt x="281229" y="125293"/>
                </a:lnTo>
                <a:lnTo>
                  <a:pt x="304860" y="66305"/>
                </a:lnTo>
                <a:lnTo>
                  <a:pt x="343858" y="66305"/>
                </a:lnTo>
                <a:lnTo>
                  <a:pt x="343858" y="2498"/>
                </a:lnTo>
                <a:close/>
              </a:path>
              <a:path w="535940" h="187959">
                <a:moveTo>
                  <a:pt x="456361" y="0"/>
                </a:moveTo>
                <a:lnTo>
                  <a:pt x="412990" y="11065"/>
                </a:lnTo>
                <a:lnTo>
                  <a:pt x="382470" y="43013"/>
                </a:lnTo>
                <a:lnTo>
                  <a:pt x="371226" y="93881"/>
                </a:lnTo>
                <a:lnTo>
                  <a:pt x="371917" y="108231"/>
                </a:lnTo>
                <a:lnTo>
                  <a:pt x="388371" y="154525"/>
                </a:lnTo>
                <a:lnTo>
                  <a:pt x="422595" y="181537"/>
                </a:lnTo>
                <a:lnTo>
                  <a:pt x="456361" y="187762"/>
                </a:lnTo>
                <a:lnTo>
                  <a:pt x="464923" y="187432"/>
                </a:lnTo>
                <a:lnTo>
                  <a:pt x="506670" y="172356"/>
                </a:lnTo>
                <a:lnTo>
                  <a:pt x="524374" y="153582"/>
                </a:lnTo>
                <a:lnTo>
                  <a:pt x="447764" y="153582"/>
                </a:lnTo>
                <a:lnTo>
                  <a:pt x="439643" y="151322"/>
                </a:lnTo>
                <a:lnTo>
                  <a:pt x="413665" y="119682"/>
                </a:lnTo>
                <a:lnTo>
                  <a:pt x="410402" y="93881"/>
                </a:lnTo>
                <a:lnTo>
                  <a:pt x="410765" y="84733"/>
                </a:lnTo>
                <a:lnTo>
                  <a:pt x="427564" y="45111"/>
                </a:lnTo>
                <a:lnTo>
                  <a:pt x="457254" y="34179"/>
                </a:lnTo>
                <a:lnTo>
                  <a:pt x="524668" y="34179"/>
                </a:lnTo>
                <a:lnTo>
                  <a:pt x="523582" y="32366"/>
                </a:lnTo>
                <a:lnTo>
                  <a:pt x="492442" y="6949"/>
                </a:lnTo>
                <a:lnTo>
                  <a:pt x="464159" y="278"/>
                </a:lnTo>
                <a:lnTo>
                  <a:pt x="456361" y="0"/>
                </a:lnTo>
                <a:close/>
              </a:path>
              <a:path w="535940" h="187959">
                <a:moveTo>
                  <a:pt x="496609" y="122794"/>
                </a:moveTo>
                <a:lnTo>
                  <a:pt x="495716" y="127673"/>
                </a:lnTo>
                <a:lnTo>
                  <a:pt x="494110" y="132016"/>
                </a:lnTo>
                <a:lnTo>
                  <a:pt x="491790" y="135824"/>
                </a:lnTo>
                <a:lnTo>
                  <a:pt x="489529" y="139631"/>
                </a:lnTo>
                <a:lnTo>
                  <a:pt x="462162" y="153582"/>
                </a:lnTo>
                <a:lnTo>
                  <a:pt x="524374" y="153582"/>
                </a:lnTo>
                <a:lnTo>
                  <a:pt x="535696" y="122973"/>
                </a:lnTo>
                <a:lnTo>
                  <a:pt x="496609" y="122794"/>
                </a:lnTo>
                <a:close/>
              </a:path>
              <a:path w="535940" h="187959">
                <a:moveTo>
                  <a:pt x="524668" y="34179"/>
                </a:moveTo>
                <a:lnTo>
                  <a:pt x="462489" y="34179"/>
                </a:lnTo>
                <a:lnTo>
                  <a:pt x="467338" y="34922"/>
                </a:lnTo>
                <a:lnTo>
                  <a:pt x="476321" y="37897"/>
                </a:lnTo>
                <a:lnTo>
                  <a:pt x="480307" y="40039"/>
                </a:lnTo>
                <a:lnTo>
                  <a:pt x="487209" y="45631"/>
                </a:lnTo>
                <a:lnTo>
                  <a:pt x="490035" y="49022"/>
                </a:lnTo>
                <a:lnTo>
                  <a:pt x="492236" y="53008"/>
                </a:lnTo>
                <a:lnTo>
                  <a:pt x="494437" y="56935"/>
                </a:lnTo>
                <a:lnTo>
                  <a:pt x="495895" y="61427"/>
                </a:lnTo>
                <a:lnTo>
                  <a:pt x="496609" y="66484"/>
                </a:lnTo>
                <a:lnTo>
                  <a:pt x="535696" y="66484"/>
                </a:lnTo>
                <a:lnTo>
                  <a:pt x="534458" y="58764"/>
                </a:lnTo>
                <a:lnTo>
                  <a:pt x="532617" y="51491"/>
                </a:lnTo>
                <a:lnTo>
                  <a:pt x="530174" y="44664"/>
                </a:lnTo>
                <a:lnTo>
                  <a:pt x="527129" y="38284"/>
                </a:lnTo>
                <a:lnTo>
                  <a:pt x="524668" y="34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40038" y="6782201"/>
            <a:ext cx="903369" cy="234715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4721588" y="7563191"/>
            <a:ext cx="492759" cy="187960"/>
          </a:xfrm>
          <a:custGeom>
            <a:avLst/>
            <a:gdLst/>
            <a:ahLst/>
            <a:cxnLst/>
            <a:rect l="l" t="t" r="r" b="b"/>
            <a:pathLst>
              <a:path w="492759" h="187959">
                <a:moveTo>
                  <a:pt x="37391" y="127881"/>
                </a:moveTo>
                <a:lnTo>
                  <a:pt x="0" y="127881"/>
                </a:lnTo>
                <a:lnTo>
                  <a:pt x="769" y="137370"/>
                </a:lnTo>
                <a:lnTo>
                  <a:pt x="20525" y="172658"/>
                </a:lnTo>
                <a:lnTo>
                  <a:pt x="62914" y="187427"/>
                </a:lnTo>
                <a:lnTo>
                  <a:pt x="73623" y="187851"/>
                </a:lnTo>
                <a:lnTo>
                  <a:pt x="84415" y="187427"/>
                </a:lnTo>
                <a:lnTo>
                  <a:pt x="125739" y="173015"/>
                </a:lnTo>
                <a:lnTo>
                  <a:pt x="139814" y="155456"/>
                </a:lnTo>
                <a:lnTo>
                  <a:pt x="66513" y="155456"/>
                </a:lnTo>
                <a:lnTo>
                  <a:pt x="60534" y="154445"/>
                </a:lnTo>
                <a:lnTo>
                  <a:pt x="37808" y="134009"/>
                </a:lnTo>
                <a:lnTo>
                  <a:pt x="37391" y="127881"/>
                </a:lnTo>
                <a:close/>
              </a:path>
              <a:path w="492759" h="187959">
                <a:moveTo>
                  <a:pt x="74069" y="0"/>
                </a:moveTo>
                <a:lnTo>
                  <a:pt x="30938" y="10781"/>
                </a:lnTo>
                <a:lnTo>
                  <a:pt x="5337" y="47291"/>
                </a:lnTo>
                <a:lnTo>
                  <a:pt x="4875" y="56013"/>
                </a:lnTo>
                <a:lnTo>
                  <a:pt x="5616" y="64939"/>
                </a:lnTo>
                <a:lnTo>
                  <a:pt x="33933" y="97919"/>
                </a:lnTo>
                <a:lnTo>
                  <a:pt x="74515" y="110122"/>
                </a:lnTo>
                <a:lnTo>
                  <a:pt x="81179" y="111729"/>
                </a:lnTo>
                <a:lnTo>
                  <a:pt x="86801" y="113513"/>
                </a:lnTo>
                <a:lnTo>
                  <a:pt x="96022" y="117440"/>
                </a:lnTo>
                <a:lnTo>
                  <a:pt x="99532" y="119820"/>
                </a:lnTo>
                <a:lnTo>
                  <a:pt x="101912" y="122616"/>
                </a:lnTo>
                <a:lnTo>
                  <a:pt x="104362" y="125442"/>
                </a:lnTo>
                <a:lnTo>
                  <a:pt x="105571" y="128863"/>
                </a:lnTo>
                <a:lnTo>
                  <a:pt x="105571" y="137370"/>
                </a:lnTo>
                <a:lnTo>
                  <a:pt x="79721" y="155456"/>
                </a:lnTo>
                <a:lnTo>
                  <a:pt x="139814" y="155456"/>
                </a:lnTo>
                <a:lnTo>
                  <a:pt x="142383" y="148719"/>
                </a:lnTo>
                <a:lnTo>
                  <a:pt x="144000" y="141167"/>
                </a:lnTo>
                <a:lnTo>
                  <a:pt x="144502" y="134009"/>
                </a:lnTo>
                <a:lnTo>
                  <a:pt x="144503" y="125412"/>
                </a:lnTo>
                <a:lnTo>
                  <a:pt x="143112" y="118689"/>
                </a:lnTo>
                <a:lnTo>
                  <a:pt x="140375" y="112799"/>
                </a:lnTo>
                <a:lnTo>
                  <a:pt x="137698" y="106910"/>
                </a:lnTo>
                <a:lnTo>
                  <a:pt x="105065" y="83499"/>
                </a:lnTo>
                <a:lnTo>
                  <a:pt x="89775" y="79334"/>
                </a:lnTo>
                <a:lnTo>
                  <a:pt x="73355" y="75408"/>
                </a:lnTo>
                <a:lnTo>
                  <a:pt x="44322" y="56013"/>
                </a:lnTo>
                <a:lnTo>
                  <a:pt x="44441" y="48814"/>
                </a:lnTo>
                <a:lnTo>
                  <a:pt x="57827" y="34982"/>
                </a:lnTo>
                <a:lnTo>
                  <a:pt x="62170" y="33197"/>
                </a:lnTo>
                <a:lnTo>
                  <a:pt x="67495" y="32305"/>
                </a:lnTo>
                <a:lnTo>
                  <a:pt x="136780" y="32305"/>
                </a:lnTo>
                <a:lnTo>
                  <a:pt x="133325" y="26325"/>
                </a:lnTo>
                <a:lnTo>
                  <a:pt x="101678" y="3915"/>
                </a:lnTo>
                <a:lnTo>
                  <a:pt x="83919" y="435"/>
                </a:lnTo>
                <a:lnTo>
                  <a:pt x="74069" y="0"/>
                </a:lnTo>
                <a:close/>
              </a:path>
              <a:path w="492759" h="187959">
                <a:moveTo>
                  <a:pt x="136780" y="32305"/>
                </a:moveTo>
                <a:lnTo>
                  <a:pt x="83082" y="32305"/>
                </a:lnTo>
                <a:lnTo>
                  <a:pt x="90430" y="34298"/>
                </a:lnTo>
                <a:lnTo>
                  <a:pt x="101258" y="42270"/>
                </a:lnTo>
                <a:lnTo>
                  <a:pt x="104322" y="47862"/>
                </a:lnTo>
                <a:lnTo>
                  <a:pt x="105036" y="55061"/>
                </a:lnTo>
                <a:lnTo>
                  <a:pt x="142070" y="55061"/>
                </a:lnTo>
                <a:lnTo>
                  <a:pt x="141423" y="47141"/>
                </a:lnTo>
                <a:lnTo>
                  <a:pt x="139750" y="39712"/>
                </a:lnTo>
                <a:lnTo>
                  <a:pt x="137051" y="32773"/>
                </a:lnTo>
                <a:lnTo>
                  <a:pt x="136780" y="32305"/>
                </a:lnTo>
                <a:close/>
              </a:path>
              <a:path w="492759" h="187959">
                <a:moveTo>
                  <a:pt x="207945" y="2498"/>
                </a:moveTo>
                <a:lnTo>
                  <a:pt x="169304" y="2498"/>
                </a:lnTo>
                <a:lnTo>
                  <a:pt x="169304" y="185263"/>
                </a:lnTo>
                <a:lnTo>
                  <a:pt x="207945" y="185263"/>
                </a:lnTo>
                <a:lnTo>
                  <a:pt x="207945" y="133325"/>
                </a:lnTo>
                <a:lnTo>
                  <a:pt x="226953" y="110122"/>
                </a:lnTo>
                <a:lnTo>
                  <a:pt x="272154" y="110122"/>
                </a:lnTo>
                <a:lnTo>
                  <a:pt x="254618" y="84332"/>
                </a:lnTo>
                <a:lnTo>
                  <a:pt x="255653" y="83082"/>
                </a:lnTo>
                <a:lnTo>
                  <a:pt x="207945" y="83082"/>
                </a:lnTo>
                <a:lnTo>
                  <a:pt x="207945" y="2498"/>
                </a:lnTo>
                <a:close/>
              </a:path>
              <a:path w="492759" h="187959">
                <a:moveTo>
                  <a:pt x="272154" y="110122"/>
                </a:moveTo>
                <a:lnTo>
                  <a:pt x="226953" y="110122"/>
                </a:lnTo>
                <a:lnTo>
                  <a:pt x="277017" y="185263"/>
                </a:lnTo>
                <a:lnTo>
                  <a:pt x="323244" y="185263"/>
                </a:lnTo>
                <a:lnTo>
                  <a:pt x="272154" y="110122"/>
                </a:lnTo>
                <a:close/>
              </a:path>
              <a:path w="492759" h="187959">
                <a:moveTo>
                  <a:pt x="322441" y="2498"/>
                </a:moveTo>
                <a:lnTo>
                  <a:pt x="276125" y="2498"/>
                </a:lnTo>
                <a:lnTo>
                  <a:pt x="210355" y="83082"/>
                </a:lnTo>
                <a:lnTo>
                  <a:pt x="255653" y="83082"/>
                </a:lnTo>
                <a:lnTo>
                  <a:pt x="322441" y="2498"/>
                </a:lnTo>
                <a:close/>
              </a:path>
              <a:path w="492759" h="187959">
                <a:moveTo>
                  <a:pt x="412923" y="0"/>
                </a:moveTo>
                <a:lnTo>
                  <a:pt x="369552" y="11065"/>
                </a:lnTo>
                <a:lnTo>
                  <a:pt x="339032" y="43013"/>
                </a:lnTo>
                <a:lnTo>
                  <a:pt x="327788" y="93881"/>
                </a:lnTo>
                <a:lnTo>
                  <a:pt x="328479" y="108231"/>
                </a:lnTo>
                <a:lnTo>
                  <a:pt x="344933" y="154525"/>
                </a:lnTo>
                <a:lnTo>
                  <a:pt x="379157" y="181537"/>
                </a:lnTo>
                <a:lnTo>
                  <a:pt x="412923" y="187762"/>
                </a:lnTo>
                <a:lnTo>
                  <a:pt x="421485" y="187432"/>
                </a:lnTo>
                <a:lnTo>
                  <a:pt x="463233" y="172356"/>
                </a:lnTo>
                <a:lnTo>
                  <a:pt x="480937" y="153582"/>
                </a:lnTo>
                <a:lnTo>
                  <a:pt x="404327" y="153582"/>
                </a:lnTo>
                <a:lnTo>
                  <a:pt x="396206" y="151322"/>
                </a:lnTo>
                <a:lnTo>
                  <a:pt x="370227" y="119682"/>
                </a:lnTo>
                <a:lnTo>
                  <a:pt x="366964" y="93881"/>
                </a:lnTo>
                <a:lnTo>
                  <a:pt x="367327" y="84733"/>
                </a:lnTo>
                <a:lnTo>
                  <a:pt x="384127" y="45111"/>
                </a:lnTo>
                <a:lnTo>
                  <a:pt x="413816" y="34179"/>
                </a:lnTo>
                <a:lnTo>
                  <a:pt x="481230" y="34179"/>
                </a:lnTo>
                <a:lnTo>
                  <a:pt x="480144" y="32366"/>
                </a:lnTo>
                <a:lnTo>
                  <a:pt x="449004" y="6949"/>
                </a:lnTo>
                <a:lnTo>
                  <a:pt x="420721" y="278"/>
                </a:lnTo>
                <a:lnTo>
                  <a:pt x="412923" y="0"/>
                </a:lnTo>
                <a:close/>
              </a:path>
              <a:path w="492759" h="187959">
                <a:moveTo>
                  <a:pt x="453171" y="122794"/>
                </a:moveTo>
                <a:lnTo>
                  <a:pt x="452278" y="127673"/>
                </a:lnTo>
                <a:lnTo>
                  <a:pt x="450672" y="132016"/>
                </a:lnTo>
                <a:lnTo>
                  <a:pt x="448352" y="135824"/>
                </a:lnTo>
                <a:lnTo>
                  <a:pt x="446091" y="139631"/>
                </a:lnTo>
                <a:lnTo>
                  <a:pt x="418724" y="153582"/>
                </a:lnTo>
                <a:lnTo>
                  <a:pt x="480937" y="153582"/>
                </a:lnTo>
                <a:lnTo>
                  <a:pt x="492258" y="122973"/>
                </a:lnTo>
                <a:lnTo>
                  <a:pt x="453171" y="122794"/>
                </a:lnTo>
                <a:close/>
              </a:path>
              <a:path w="492759" h="187959">
                <a:moveTo>
                  <a:pt x="481230" y="34179"/>
                </a:moveTo>
                <a:lnTo>
                  <a:pt x="419051" y="34179"/>
                </a:lnTo>
                <a:lnTo>
                  <a:pt x="423900" y="34922"/>
                </a:lnTo>
                <a:lnTo>
                  <a:pt x="432883" y="37897"/>
                </a:lnTo>
                <a:lnTo>
                  <a:pt x="436870" y="40039"/>
                </a:lnTo>
                <a:lnTo>
                  <a:pt x="443771" y="45631"/>
                </a:lnTo>
                <a:lnTo>
                  <a:pt x="446597" y="49022"/>
                </a:lnTo>
                <a:lnTo>
                  <a:pt x="448798" y="53008"/>
                </a:lnTo>
                <a:lnTo>
                  <a:pt x="450999" y="56935"/>
                </a:lnTo>
                <a:lnTo>
                  <a:pt x="452457" y="61427"/>
                </a:lnTo>
                <a:lnTo>
                  <a:pt x="453171" y="66484"/>
                </a:lnTo>
                <a:lnTo>
                  <a:pt x="492258" y="66484"/>
                </a:lnTo>
                <a:lnTo>
                  <a:pt x="491020" y="58764"/>
                </a:lnTo>
                <a:lnTo>
                  <a:pt x="489179" y="51491"/>
                </a:lnTo>
                <a:lnTo>
                  <a:pt x="486736" y="44664"/>
                </a:lnTo>
                <a:lnTo>
                  <a:pt x="483691" y="38284"/>
                </a:lnTo>
                <a:lnTo>
                  <a:pt x="481230" y="34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40792" y="7537613"/>
            <a:ext cx="1745377" cy="233458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4722400" y="8291517"/>
            <a:ext cx="657860" cy="233679"/>
          </a:xfrm>
          <a:custGeom>
            <a:avLst/>
            <a:gdLst/>
            <a:ahLst/>
            <a:cxnLst/>
            <a:rect l="l" t="t" r="r" b="b"/>
            <a:pathLst>
              <a:path w="657859" h="233679">
                <a:moveTo>
                  <a:pt x="193250" y="251"/>
                </a:moveTo>
                <a:lnTo>
                  <a:pt x="159827" y="251"/>
                </a:lnTo>
                <a:lnTo>
                  <a:pt x="159827" y="232956"/>
                </a:lnTo>
                <a:lnTo>
                  <a:pt x="193250" y="232956"/>
                </a:lnTo>
                <a:lnTo>
                  <a:pt x="193250" y="251"/>
                </a:lnTo>
                <a:close/>
              </a:path>
              <a:path w="657859" h="233679">
                <a:moveTo>
                  <a:pt x="106803" y="24376"/>
                </a:moveTo>
                <a:lnTo>
                  <a:pt x="91222" y="24376"/>
                </a:lnTo>
                <a:lnTo>
                  <a:pt x="91222" y="30407"/>
                </a:lnTo>
                <a:lnTo>
                  <a:pt x="90672" y="45611"/>
                </a:lnTo>
                <a:lnTo>
                  <a:pt x="82426" y="86698"/>
                </a:lnTo>
                <a:lnTo>
                  <a:pt x="62872" y="121190"/>
                </a:lnTo>
                <a:lnTo>
                  <a:pt x="30218" y="150215"/>
                </a:lnTo>
                <a:lnTo>
                  <a:pt x="0" y="167366"/>
                </a:lnTo>
                <a:lnTo>
                  <a:pt x="17591" y="193753"/>
                </a:lnTo>
                <a:lnTo>
                  <a:pt x="58160" y="169439"/>
                </a:lnTo>
                <a:lnTo>
                  <a:pt x="87704" y="141482"/>
                </a:lnTo>
                <a:lnTo>
                  <a:pt x="112080" y="98824"/>
                </a:lnTo>
                <a:lnTo>
                  <a:pt x="122749" y="51014"/>
                </a:lnTo>
                <a:lnTo>
                  <a:pt x="106803" y="51014"/>
                </a:lnTo>
                <a:lnTo>
                  <a:pt x="106803" y="24376"/>
                </a:lnTo>
                <a:close/>
              </a:path>
              <a:path w="657859" h="233679">
                <a:moveTo>
                  <a:pt x="91222" y="24376"/>
                </a:moveTo>
                <a:lnTo>
                  <a:pt x="12565" y="24376"/>
                </a:lnTo>
                <a:lnTo>
                  <a:pt x="12565" y="51014"/>
                </a:lnTo>
                <a:lnTo>
                  <a:pt x="90055" y="51014"/>
                </a:lnTo>
                <a:lnTo>
                  <a:pt x="90672" y="45611"/>
                </a:lnTo>
                <a:lnTo>
                  <a:pt x="91222" y="30407"/>
                </a:lnTo>
                <a:lnTo>
                  <a:pt x="91222" y="24376"/>
                </a:lnTo>
                <a:close/>
              </a:path>
              <a:path w="657859" h="233679">
                <a:moveTo>
                  <a:pt x="124142" y="24376"/>
                </a:moveTo>
                <a:lnTo>
                  <a:pt x="106803" y="24376"/>
                </a:lnTo>
                <a:lnTo>
                  <a:pt x="106803" y="51014"/>
                </a:lnTo>
                <a:lnTo>
                  <a:pt x="122749" y="51014"/>
                </a:lnTo>
                <a:lnTo>
                  <a:pt x="122823" y="50448"/>
                </a:lnTo>
                <a:lnTo>
                  <a:pt x="123812" y="37553"/>
                </a:lnTo>
                <a:lnTo>
                  <a:pt x="124142" y="24376"/>
                </a:lnTo>
                <a:close/>
              </a:path>
              <a:path w="657859" h="233679">
                <a:moveTo>
                  <a:pt x="424679" y="0"/>
                </a:moveTo>
                <a:lnTo>
                  <a:pt x="391256" y="0"/>
                </a:lnTo>
                <a:lnTo>
                  <a:pt x="391256" y="233458"/>
                </a:lnTo>
                <a:lnTo>
                  <a:pt x="424679" y="233458"/>
                </a:lnTo>
                <a:lnTo>
                  <a:pt x="424679" y="108310"/>
                </a:lnTo>
                <a:lnTo>
                  <a:pt x="399046" y="108310"/>
                </a:lnTo>
                <a:lnTo>
                  <a:pt x="399046" y="81421"/>
                </a:lnTo>
                <a:lnTo>
                  <a:pt x="424679" y="81421"/>
                </a:lnTo>
                <a:lnTo>
                  <a:pt x="424679" y="0"/>
                </a:lnTo>
                <a:close/>
              </a:path>
              <a:path w="657859" h="233679">
                <a:moveTo>
                  <a:pt x="290735" y="36941"/>
                </a:moveTo>
                <a:lnTo>
                  <a:pt x="282945" y="36941"/>
                </a:lnTo>
                <a:lnTo>
                  <a:pt x="282945" y="57799"/>
                </a:lnTo>
                <a:lnTo>
                  <a:pt x="282725" y="65840"/>
                </a:lnTo>
                <a:lnTo>
                  <a:pt x="275218" y="105420"/>
                </a:lnTo>
                <a:lnTo>
                  <a:pt x="256448" y="139817"/>
                </a:lnTo>
                <a:lnTo>
                  <a:pt x="225900" y="163848"/>
                </a:lnTo>
                <a:lnTo>
                  <a:pt x="245501" y="190235"/>
                </a:lnTo>
                <a:lnTo>
                  <a:pt x="279411" y="161335"/>
                </a:lnTo>
                <a:lnTo>
                  <a:pt x="300347" y="119466"/>
                </a:lnTo>
                <a:lnTo>
                  <a:pt x="299468" y="116980"/>
                </a:lnTo>
                <a:lnTo>
                  <a:pt x="296751" y="107651"/>
                </a:lnTo>
                <a:lnTo>
                  <a:pt x="290990" y="68306"/>
                </a:lnTo>
                <a:lnTo>
                  <a:pt x="290735" y="57799"/>
                </a:lnTo>
                <a:lnTo>
                  <a:pt x="290735" y="36941"/>
                </a:lnTo>
                <a:close/>
              </a:path>
              <a:path w="657859" h="233679">
                <a:moveTo>
                  <a:pt x="316871" y="36941"/>
                </a:moveTo>
                <a:lnTo>
                  <a:pt x="309583" y="36941"/>
                </a:lnTo>
                <a:lnTo>
                  <a:pt x="309583" y="57799"/>
                </a:lnTo>
                <a:lnTo>
                  <a:pt x="309332" y="68306"/>
                </a:lnTo>
                <a:lnTo>
                  <a:pt x="303300" y="109268"/>
                </a:lnTo>
                <a:lnTo>
                  <a:pt x="300347" y="119466"/>
                </a:lnTo>
                <a:lnTo>
                  <a:pt x="302657" y="125996"/>
                </a:lnTo>
                <a:lnTo>
                  <a:pt x="326169" y="164602"/>
                </a:lnTo>
                <a:lnTo>
                  <a:pt x="354817" y="185460"/>
                </a:lnTo>
                <a:lnTo>
                  <a:pt x="374167" y="159325"/>
                </a:lnTo>
                <a:lnTo>
                  <a:pt x="367115" y="155681"/>
                </a:lnTo>
                <a:lnTo>
                  <a:pt x="360534" y="151534"/>
                </a:lnTo>
                <a:lnTo>
                  <a:pt x="330692" y="117357"/>
                </a:lnTo>
                <a:lnTo>
                  <a:pt x="318708" y="80793"/>
                </a:lnTo>
                <a:lnTo>
                  <a:pt x="316871" y="57799"/>
                </a:lnTo>
                <a:lnTo>
                  <a:pt x="316871" y="36941"/>
                </a:lnTo>
                <a:close/>
              </a:path>
              <a:path w="657859" h="233679">
                <a:moveTo>
                  <a:pt x="309583" y="36941"/>
                </a:moveTo>
                <a:lnTo>
                  <a:pt x="290735" y="36941"/>
                </a:lnTo>
                <a:lnTo>
                  <a:pt x="290735" y="57799"/>
                </a:lnTo>
                <a:lnTo>
                  <a:pt x="294505" y="98007"/>
                </a:lnTo>
                <a:lnTo>
                  <a:pt x="300347" y="119466"/>
                </a:lnTo>
                <a:lnTo>
                  <a:pt x="300536" y="118928"/>
                </a:lnTo>
                <a:lnTo>
                  <a:pt x="308578" y="78720"/>
                </a:lnTo>
                <a:lnTo>
                  <a:pt x="309583" y="57799"/>
                </a:lnTo>
                <a:lnTo>
                  <a:pt x="309583" y="36941"/>
                </a:lnTo>
                <a:close/>
              </a:path>
              <a:path w="657859" h="233679">
                <a:moveTo>
                  <a:pt x="391256" y="81421"/>
                </a:moveTo>
                <a:lnTo>
                  <a:pt x="350545" y="81421"/>
                </a:lnTo>
                <a:lnTo>
                  <a:pt x="350545" y="108310"/>
                </a:lnTo>
                <a:lnTo>
                  <a:pt x="391256" y="108310"/>
                </a:lnTo>
                <a:lnTo>
                  <a:pt x="391256" y="81421"/>
                </a:lnTo>
                <a:close/>
              </a:path>
              <a:path w="657859" h="233679">
                <a:moveTo>
                  <a:pt x="424679" y="81421"/>
                </a:moveTo>
                <a:lnTo>
                  <a:pt x="399046" y="81421"/>
                </a:lnTo>
                <a:lnTo>
                  <a:pt x="399046" y="108310"/>
                </a:lnTo>
                <a:lnTo>
                  <a:pt x="424679" y="108310"/>
                </a:lnTo>
                <a:lnTo>
                  <a:pt x="424679" y="81421"/>
                </a:lnTo>
                <a:close/>
              </a:path>
              <a:path w="657859" h="233679">
                <a:moveTo>
                  <a:pt x="364618" y="22617"/>
                </a:moveTo>
                <a:lnTo>
                  <a:pt x="235198" y="22617"/>
                </a:lnTo>
                <a:lnTo>
                  <a:pt x="235198" y="49506"/>
                </a:lnTo>
                <a:lnTo>
                  <a:pt x="282945" y="49506"/>
                </a:lnTo>
                <a:lnTo>
                  <a:pt x="282945" y="36941"/>
                </a:lnTo>
                <a:lnTo>
                  <a:pt x="364618" y="36941"/>
                </a:lnTo>
                <a:lnTo>
                  <a:pt x="364618" y="22617"/>
                </a:lnTo>
                <a:close/>
              </a:path>
              <a:path w="657859" h="233679">
                <a:moveTo>
                  <a:pt x="364618" y="36941"/>
                </a:moveTo>
                <a:lnTo>
                  <a:pt x="316871" y="36941"/>
                </a:lnTo>
                <a:lnTo>
                  <a:pt x="316871" y="49506"/>
                </a:lnTo>
                <a:lnTo>
                  <a:pt x="364618" y="49506"/>
                </a:lnTo>
                <a:lnTo>
                  <a:pt x="364618" y="36941"/>
                </a:lnTo>
                <a:close/>
              </a:path>
              <a:path w="657859" h="233679">
                <a:moveTo>
                  <a:pt x="549556" y="131653"/>
                </a:moveTo>
                <a:lnTo>
                  <a:pt x="535232" y="132435"/>
                </a:lnTo>
                <a:lnTo>
                  <a:pt x="515882" y="133230"/>
                </a:lnTo>
                <a:lnTo>
                  <a:pt x="515882" y="220893"/>
                </a:lnTo>
                <a:lnTo>
                  <a:pt x="549556" y="220893"/>
                </a:lnTo>
                <a:lnTo>
                  <a:pt x="549556" y="131653"/>
                </a:lnTo>
                <a:close/>
              </a:path>
              <a:path w="657859" h="233679">
                <a:moveTo>
                  <a:pt x="549577" y="105461"/>
                </a:moveTo>
                <a:lnTo>
                  <a:pt x="532719" y="106111"/>
                </a:lnTo>
                <a:lnTo>
                  <a:pt x="506835" y="106803"/>
                </a:lnTo>
                <a:lnTo>
                  <a:pt x="458082" y="107054"/>
                </a:lnTo>
                <a:lnTo>
                  <a:pt x="462103" y="134194"/>
                </a:lnTo>
                <a:lnTo>
                  <a:pt x="509850" y="133440"/>
                </a:lnTo>
                <a:lnTo>
                  <a:pt x="515882" y="133230"/>
                </a:lnTo>
                <a:lnTo>
                  <a:pt x="515882" y="125901"/>
                </a:lnTo>
                <a:lnTo>
                  <a:pt x="607671" y="125901"/>
                </a:lnTo>
                <a:lnTo>
                  <a:pt x="613135" y="125148"/>
                </a:lnTo>
                <a:lnTo>
                  <a:pt x="611946" y="112331"/>
                </a:lnTo>
                <a:lnTo>
                  <a:pt x="581723" y="112331"/>
                </a:lnTo>
                <a:lnTo>
                  <a:pt x="548802" y="109818"/>
                </a:lnTo>
                <a:lnTo>
                  <a:pt x="549577" y="105461"/>
                </a:lnTo>
                <a:close/>
              </a:path>
              <a:path w="657859" h="233679">
                <a:moveTo>
                  <a:pt x="549556" y="125901"/>
                </a:moveTo>
                <a:lnTo>
                  <a:pt x="515882" y="125901"/>
                </a:lnTo>
                <a:lnTo>
                  <a:pt x="515882" y="133230"/>
                </a:lnTo>
                <a:lnTo>
                  <a:pt x="535232" y="132435"/>
                </a:lnTo>
                <a:lnTo>
                  <a:pt x="549556" y="131653"/>
                </a:lnTo>
                <a:lnTo>
                  <a:pt x="549556" y="125901"/>
                </a:lnTo>
                <a:close/>
              </a:path>
              <a:path w="657859" h="233679">
                <a:moveTo>
                  <a:pt x="607671" y="125901"/>
                </a:moveTo>
                <a:lnTo>
                  <a:pt x="549556" y="125901"/>
                </a:lnTo>
                <a:lnTo>
                  <a:pt x="549556" y="131653"/>
                </a:lnTo>
                <a:lnTo>
                  <a:pt x="600272" y="126922"/>
                </a:lnTo>
                <a:lnTo>
                  <a:pt x="607671" y="125901"/>
                </a:lnTo>
                <a:close/>
              </a:path>
              <a:path w="657859" h="233679">
                <a:moveTo>
                  <a:pt x="583345" y="103375"/>
                </a:moveTo>
                <a:lnTo>
                  <a:pt x="572330" y="104211"/>
                </a:lnTo>
                <a:lnTo>
                  <a:pt x="559106" y="105043"/>
                </a:lnTo>
                <a:lnTo>
                  <a:pt x="549577" y="105461"/>
                </a:lnTo>
                <a:lnTo>
                  <a:pt x="548802" y="109818"/>
                </a:lnTo>
                <a:lnTo>
                  <a:pt x="581723" y="112331"/>
                </a:lnTo>
                <a:lnTo>
                  <a:pt x="583345" y="103375"/>
                </a:lnTo>
                <a:close/>
              </a:path>
              <a:path w="657859" h="233679">
                <a:moveTo>
                  <a:pt x="610874" y="100771"/>
                </a:moveTo>
                <a:lnTo>
                  <a:pt x="598214" y="102075"/>
                </a:lnTo>
                <a:lnTo>
                  <a:pt x="585366" y="103221"/>
                </a:lnTo>
                <a:lnTo>
                  <a:pt x="583345" y="103375"/>
                </a:lnTo>
                <a:lnTo>
                  <a:pt x="581723" y="112331"/>
                </a:lnTo>
                <a:lnTo>
                  <a:pt x="611946" y="112331"/>
                </a:lnTo>
                <a:lnTo>
                  <a:pt x="610874" y="100771"/>
                </a:lnTo>
                <a:close/>
              </a:path>
              <a:path w="657859" h="233679">
                <a:moveTo>
                  <a:pt x="568152" y="16334"/>
                </a:moveTo>
                <a:lnTo>
                  <a:pt x="556090" y="16334"/>
                </a:lnTo>
                <a:lnTo>
                  <a:pt x="556018" y="36862"/>
                </a:lnTo>
                <a:lnTo>
                  <a:pt x="555813" y="44920"/>
                </a:lnTo>
                <a:lnTo>
                  <a:pt x="553011" y="84123"/>
                </a:lnTo>
                <a:lnTo>
                  <a:pt x="549577" y="105461"/>
                </a:lnTo>
                <a:lnTo>
                  <a:pt x="559106" y="105043"/>
                </a:lnTo>
                <a:lnTo>
                  <a:pt x="587471" y="74259"/>
                </a:lnTo>
                <a:lnTo>
                  <a:pt x="589056" y="42972"/>
                </a:lnTo>
                <a:lnTo>
                  <a:pt x="568152" y="42972"/>
                </a:lnTo>
                <a:lnTo>
                  <a:pt x="568152" y="16334"/>
                </a:lnTo>
                <a:close/>
              </a:path>
              <a:path w="657859" h="233679">
                <a:moveTo>
                  <a:pt x="556090" y="16334"/>
                </a:moveTo>
                <a:lnTo>
                  <a:pt x="476679" y="16334"/>
                </a:lnTo>
                <a:lnTo>
                  <a:pt x="476679" y="42972"/>
                </a:lnTo>
                <a:lnTo>
                  <a:pt x="555869" y="42972"/>
                </a:lnTo>
                <a:lnTo>
                  <a:pt x="556018" y="36862"/>
                </a:lnTo>
                <a:lnTo>
                  <a:pt x="556090" y="16334"/>
                </a:lnTo>
                <a:close/>
              </a:path>
              <a:path w="657859" h="233679">
                <a:moveTo>
                  <a:pt x="589262" y="16334"/>
                </a:moveTo>
                <a:lnTo>
                  <a:pt x="568152" y="16334"/>
                </a:lnTo>
                <a:lnTo>
                  <a:pt x="568152" y="42972"/>
                </a:lnTo>
                <a:lnTo>
                  <a:pt x="589056" y="42972"/>
                </a:lnTo>
                <a:lnTo>
                  <a:pt x="589199" y="36862"/>
                </a:lnTo>
                <a:lnTo>
                  <a:pt x="589262" y="16334"/>
                </a:lnTo>
                <a:close/>
              </a:path>
              <a:path w="657859" h="233679">
                <a:moveTo>
                  <a:pt x="657364" y="251"/>
                </a:moveTo>
                <a:lnTo>
                  <a:pt x="623690" y="251"/>
                </a:lnTo>
                <a:lnTo>
                  <a:pt x="623690" y="232956"/>
                </a:lnTo>
                <a:lnTo>
                  <a:pt x="657364" y="232956"/>
                </a:lnTo>
                <a:lnTo>
                  <a:pt x="657364" y="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6643807" y="8291517"/>
            <a:ext cx="657860" cy="233679"/>
          </a:xfrm>
          <a:custGeom>
            <a:avLst/>
            <a:gdLst/>
            <a:ahLst/>
            <a:cxnLst/>
            <a:rect l="l" t="t" r="r" b="b"/>
            <a:pathLst>
              <a:path w="657859" h="233679">
                <a:moveTo>
                  <a:pt x="193250" y="251"/>
                </a:moveTo>
                <a:lnTo>
                  <a:pt x="159827" y="251"/>
                </a:lnTo>
                <a:lnTo>
                  <a:pt x="159827" y="232956"/>
                </a:lnTo>
                <a:lnTo>
                  <a:pt x="193250" y="232956"/>
                </a:lnTo>
                <a:lnTo>
                  <a:pt x="193250" y="251"/>
                </a:lnTo>
                <a:close/>
              </a:path>
              <a:path w="657859" h="233679">
                <a:moveTo>
                  <a:pt x="106803" y="24376"/>
                </a:moveTo>
                <a:lnTo>
                  <a:pt x="91222" y="24376"/>
                </a:lnTo>
                <a:lnTo>
                  <a:pt x="91222" y="30407"/>
                </a:lnTo>
                <a:lnTo>
                  <a:pt x="90672" y="45611"/>
                </a:lnTo>
                <a:lnTo>
                  <a:pt x="82426" y="86698"/>
                </a:lnTo>
                <a:lnTo>
                  <a:pt x="62872" y="121190"/>
                </a:lnTo>
                <a:lnTo>
                  <a:pt x="30218" y="150215"/>
                </a:lnTo>
                <a:lnTo>
                  <a:pt x="0" y="167366"/>
                </a:lnTo>
                <a:lnTo>
                  <a:pt x="17591" y="193753"/>
                </a:lnTo>
                <a:lnTo>
                  <a:pt x="58160" y="169439"/>
                </a:lnTo>
                <a:lnTo>
                  <a:pt x="87704" y="141482"/>
                </a:lnTo>
                <a:lnTo>
                  <a:pt x="112080" y="98824"/>
                </a:lnTo>
                <a:lnTo>
                  <a:pt x="122749" y="51014"/>
                </a:lnTo>
                <a:lnTo>
                  <a:pt x="106803" y="51014"/>
                </a:lnTo>
                <a:lnTo>
                  <a:pt x="106803" y="24376"/>
                </a:lnTo>
                <a:close/>
              </a:path>
              <a:path w="657859" h="233679">
                <a:moveTo>
                  <a:pt x="91222" y="24376"/>
                </a:moveTo>
                <a:lnTo>
                  <a:pt x="12565" y="24376"/>
                </a:lnTo>
                <a:lnTo>
                  <a:pt x="12565" y="51014"/>
                </a:lnTo>
                <a:lnTo>
                  <a:pt x="90055" y="51014"/>
                </a:lnTo>
                <a:lnTo>
                  <a:pt x="90672" y="45611"/>
                </a:lnTo>
                <a:lnTo>
                  <a:pt x="91222" y="30407"/>
                </a:lnTo>
                <a:lnTo>
                  <a:pt x="91222" y="24376"/>
                </a:lnTo>
                <a:close/>
              </a:path>
              <a:path w="657859" h="233679">
                <a:moveTo>
                  <a:pt x="124142" y="24376"/>
                </a:moveTo>
                <a:lnTo>
                  <a:pt x="106803" y="24376"/>
                </a:lnTo>
                <a:lnTo>
                  <a:pt x="106803" y="51014"/>
                </a:lnTo>
                <a:lnTo>
                  <a:pt x="122749" y="51014"/>
                </a:lnTo>
                <a:lnTo>
                  <a:pt x="122823" y="50448"/>
                </a:lnTo>
                <a:lnTo>
                  <a:pt x="123812" y="37553"/>
                </a:lnTo>
                <a:lnTo>
                  <a:pt x="124142" y="24376"/>
                </a:lnTo>
                <a:close/>
              </a:path>
              <a:path w="657859" h="233679">
                <a:moveTo>
                  <a:pt x="424679" y="0"/>
                </a:moveTo>
                <a:lnTo>
                  <a:pt x="391256" y="0"/>
                </a:lnTo>
                <a:lnTo>
                  <a:pt x="391256" y="233458"/>
                </a:lnTo>
                <a:lnTo>
                  <a:pt x="424679" y="233458"/>
                </a:lnTo>
                <a:lnTo>
                  <a:pt x="424679" y="108310"/>
                </a:lnTo>
                <a:lnTo>
                  <a:pt x="399046" y="108310"/>
                </a:lnTo>
                <a:lnTo>
                  <a:pt x="399046" y="81421"/>
                </a:lnTo>
                <a:lnTo>
                  <a:pt x="424679" y="81421"/>
                </a:lnTo>
                <a:lnTo>
                  <a:pt x="424679" y="0"/>
                </a:lnTo>
                <a:close/>
              </a:path>
              <a:path w="657859" h="233679">
                <a:moveTo>
                  <a:pt x="290735" y="36941"/>
                </a:moveTo>
                <a:lnTo>
                  <a:pt x="282945" y="36941"/>
                </a:lnTo>
                <a:lnTo>
                  <a:pt x="282945" y="57799"/>
                </a:lnTo>
                <a:lnTo>
                  <a:pt x="282725" y="65840"/>
                </a:lnTo>
                <a:lnTo>
                  <a:pt x="275218" y="105420"/>
                </a:lnTo>
                <a:lnTo>
                  <a:pt x="256448" y="139817"/>
                </a:lnTo>
                <a:lnTo>
                  <a:pt x="225900" y="163848"/>
                </a:lnTo>
                <a:lnTo>
                  <a:pt x="245501" y="190235"/>
                </a:lnTo>
                <a:lnTo>
                  <a:pt x="279411" y="161335"/>
                </a:lnTo>
                <a:lnTo>
                  <a:pt x="300347" y="119466"/>
                </a:lnTo>
                <a:lnTo>
                  <a:pt x="299468" y="116980"/>
                </a:lnTo>
                <a:lnTo>
                  <a:pt x="296751" y="107651"/>
                </a:lnTo>
                <a:lnTo>
                  <a:pt x="290990" y="68306"/>
                </a:lnTo>
                <a:lnTo>
                  <a:pt x="290735" y="57799"/>
                </a:lnTo>
                <a:lnTo>
                  <a:pt x="290735" y="36941"/>
                </a:lnTo>
                <a:close/>
              </a:path>
              <a:path w="657859" h="233679">
                <a:moveTo>
                  <a:pt x="316871" y="36941"/>
                </a:moveTo>
                <a:lnTo>
                  <a:pt x="309583" y="36941"/>
                </a:lnTo>
                <a:lnTo>
                  <a:pt x="309583" y="57799"/>
                </a:lnTo>
                <a:lnTo>
                  <a:pt x="309332" y="68306"/>
                </a:lnTo>
                <a:lnTo>
                  <a:pt x="303300" y="109268"/>
                </a:lnTo>
                <a:lnTo>
                  <a:pt x="300347" y="119466"/>
                </a:lnTo>
                <a:lnTo>
                  <a:pt x="302657" y="125996"/>
                </a:lnTo>
                <a:lnTo>
                  <a:pt x="326169" y="164602"/>
                </a:lnTo>
                <a:lnTo>
                  <a:pt x="354817" y="185460"/>
                </a:lnTo>
                <a:lnTo>
                  <a:pt x="374167" y="159325"/>
                </a:lnTo>
                <a:lnTo>
                  <a:pt x="367115" y="155681"/>
                </a:lnTo>
                <a:lnTo>
                  <a:pt x="360534" y="151534"/>
                </a:lnTo>
                <a:lnTo>
                  <a:pt x="330692" y="117357"/>
                </a:lnTo>
                <a:lnTo>
                  <a:pt x="318708" y="80793"/>
                </a:lnTo>
                <a:lnTo>
                  <a:pt x="316871" y="57799"/>
                </a:lnTo>
                <a:lnTo>
                  <a:pt x="316871" y="36941"/>
                </a:lnTo>
                <a:close/>
              </a:path>
              <a:path w="657859" h="233679">
                <a:moveTo>
                  <a:pt x="309583" y="36941"/>
                </a:moveTo>
                <a:lnTo>
                  <a:pt x="290735" y="36941"/>
                </a:lnTo>
                <a:lnTo>
                  <a:pt x="290735" y="57799"/>
                </a:lnTo>
                <a:lnTo>
                  <a:pt x="294505" y="98007"/>
                </a:lnTo>
                <a:lnTo>
                  <a:pt x="300347" y="119466"/>
                </a:lnTo>
                <a:lnTo>
                  <a:pt x="300536" y="118928"/>
                </a:lnTo>
                <a:lnTo>
                  <a:pt x="308578" y="78720"/>
                </a:lnTo>
                <a:lnTo>
                  <a:pt x="309583" y="57799"/>
                </a:lnTo>
                <a:lnTo>
                  <a:pt x="309583" y="36941"/>
                </a:lnTo>
                <a:close/>
              </a:path>
              <a:path w="657859" h="233679">
                <a:moveTo>
                  <a:pt x="391256" y="81421"/>
                </a:moveTo>
                <a:lnTo>
                  <a:pt x="350545" y="81421"/>
                </a:lnTo>
                <a:lnTo>
                  <a:pt x="350545" y="108310"/>
                </a:lnTo>
                <a:lnTo>
                  <a:pt x="391256" y="108310"/>
                </a:lnTo>
                <a:lnTo>
                  <a:pt x="391256" y="81421"/>
                </a:lnTo>
                <a:close/>
              </a:path>
              <a:path w="657859" h="233679">
                <a:moveTo>
                  <a:pt x="424679" y="81421"/>
                </a:moveTo>
                <a:lnTo>
                  <a:pt x="399046" y="81421"/>
                </a:lnTo>
                <a:lnTo>
                  <a:pt x="399046" y="108310"/>
                </a:lnTo>
                <a:lnTo>
                  <a:pt x="424679" y="108310"/>
                </a:lnTo>
                <a:lnTo>
                  <a:pt x="424679" y="81421"/>
                </a:lnTo>
                <a:close/>
              </a:path>
              <a:path w="657859" h="233679">
                <a:moveTo>
                  <a:pt x="364618" y="22617"/>
                </a:moveTo>
                <a:lnTo>
                  <a:pt x="235198" y="22617"/>
                </a:lnTo>
                <a:lnTo>
                  <a:pt x="235198" y="49506"/>
                </a:lnTo>
                <a:lnTo>
                  <a:pt x="282945" y="49506"/>
                </a:lnTo>
                <a:lnTo>
                  <a:pt x="282945" y="36941"/>
                </a:lnTo>
                <a:lnTo>
                  <a:pt x="364618" y="36941"/>
                </a:lnTo>
                <a:lnTo>
                  <a:pt x="364618" y="22617"/>
                </a:lnTo>
                <a:close/>
              </a:path>
              <a:path w="657859" h="233679">
                <a:moveTo>
                  <a:pt x="364618" y="36941"/>
                </a:moveTo>
                <a:lnTo>
                  <a:pt x="316871" y="36941"/>
                </a:lnTo>
                <a:lnTo>
                  <a:pt x="316871" y="49506"/>
                </a:lnTo>
                <a:lnTo>
                  <a:pt x="364618" y="49506"/>
                </a:lnTo>
                <a:lnTo>
                  <a:pt x="364618" y="36941"/>
                </a:lnTo>
                <a:close/>
              </a:path>
              <a:path w="657859" h="233679">
                <a:moveTo>
                  <a:pt x="549556" y="131653"/>
                </a:moveTo>
                <a:lnTo>
                  <a:pt x="535232" y="132435"/>
                </a:lnTo>
                <a:lnTo>
                  <a:pt x="515882" y="133230"/>
                </a:lnTo>
                <a:lnTo>
                  <a:pt x="515882" y="220893"/>
                </a:lnTo>
                <a:lnTo>
                  <a:pt x="549556" y="220893"/>
                </a:lnTo>
                <a:lnTo>
                  <a:pt x="549556" y="131653"/>
                </a:lnTo>
                <a:close/>
              </a:path>
              <a:path w="657859" h="233679">
                <a:moveTo>
                  <a:pt x="549577" y="105461"/>
                </a:moveTo>
                <a:lnTo>
                  <a:pt x="532719" y="106111"/>
                </a:lnTo>
                <a:lnTo>
                  <a:pt x="506835" y="106803"/>
                </a:lnTo>
                <a:lnTo>
                  <a:pt x="458082" y="107054"/>
                </a:lnTo>
                <a:lnTo>
                  <a:pt x="462103" y="134194"/>
                </a:lnTo>
                <a:lnTo>
                  <a:pt x="509850" y="133440"/>
                </a:lnTo>
                <a:lnTo>
                  <a:pt x="515882" y="133230"/>
                </a:lnTo>
                <a:lnTo>
                  <a:pt x="515882" y="125901"/>
                </a:lnTo>
                <a:lnTo>
                  <a:pt x="607671" y="125901"/>
                </a:lnTo>
                <a:lnTo>
                  <a:pt x="613135" y="125148"/>
                </a:lnTo>
                <a:lnTo>
                  <a:pt x="611946" y="112331"/>
                </a:lnTo>
                <a:lnTo>
                  <a:pt x="581723" y="112331"/>
                </a:lnTo>
                <a:lnTo>
                  <a:pt x="548802" y="109818"/>
                </a:lnTo>
                <a:lnTo>
                  <a:pt x="549577" y="105461"/>
                </a:lnTo>
                <a:close/>
              </a:path>
              <a:path w="657859" h="233679">
                <a:moveTo>
                  <a:pt x="549556" y="125901"/>
                </a:moveTo>
                <a:lnTo>
                  <a:pt x="515882" y="125901"/>
                </a:lnTo>
                <a:lnTo>
                  <a:pt x="515882" y="133230"/>
                </a:lnTo>
                <a:lnTo>
                  <a:pt x="535232" y="132435"/>
                </a:lnTo>
                <a:lnTo>
                  <a:pt x="549556" y="131653"/>
                </a:lnTo>
                <a:lnTo>
                  <a:pt x="549556" y="125901"/>
                </a:lnTo>
                <a:close/>
              </a:path>
              <a:path w="657859" h="233679">
                <a:moveTo>
                  <a:pt x="607671" y="125901"/>
                </a:moveTo>
                <a:lnTo>
                  <a:pt x="549556" y="125901"/>
                </a:lnTo>
                <a:lnTo>
                  <a:pt x="549556" y="131653"/>
                </a:lnTo>
                <a:lnTo>
                  <a:pt x="600272" y="126922"/>
                </a:lnTo>
                <a:lnTo>
                  <a:pt x="607671" y="125901"/>
                </a:lnTo>
                <a:close/>
              </a:path>
              <a:path w="657859" h="233679">
                <a:moveTo>
                  <a:pt x="583345" y="103375"/>
                </a:moveTo>
                <a:lnTo>
                  <a:pt x="572330" y="104211"/>
                </a:lnTo>
                <a:lnTo>
                  <a:pt x="559106" y="105043"/>
                </a:lnTo>
                <a:lnTo>
                  <a:pt x="549577" y="105461"/>
                </a:lnTo>
                <a:lnTo>
                  <a:pt x="548802" y="109818"/>
                </a:lnTo>
                <a:lnTo>
                  <a:pt x="581723" y="112331"/>
                </a:lnTo>
                <a:lnTo>
                  <a:pt x="583345" y="103375"/>
                </a:lnTo>
                <a:close/>
              </a:path>
              <a:path w="657859" h="233679">
                <a:moveTo>
                  <a:pt x="610874" y="100771"/>
                </a:moveTo>
                <a:lnTo>
                  <a:pt x="598214" y="102075"/>
                </a:lnTo>
                <a:lnTo>
                  <a:pt x="585366" y="103221"/>
                </a:lnTo>
                <a:lnTo>
                  <a:pt x="583345" y="103375"/>
                </a:lnTo>
                <a:lnTo>
                  <a:pt x="581723" y="112331"/>
                </a:lnTo>
                <a:lnTo>
                  <a:pt x="611946" y="112331"/>
                </a:lnTo>
                <a:lnTo>
                  <a:pt x="610874" y="100771"/>
                </a:lnTo>
                <a:close/>
              </a:path>
              <a:path w="657859" h="233679">
                <a:moveTo>
                  <a:pt x="568152" y="16334"/>
                </a:moveTo>
                <a:lnTo>
                  <a:pt x="556090" y="16334"/>
                </a:lnTo>
                <a:lnTo>
                  <a:pt x="556018" y="36862"/>
                </a:lnTo>
                <a:lnTo>
                  <a:pt x="555813" y="44920"/>
                </a:lnTo>
                <a:lnTo>
                  <a:pt x="553011" y="84123"/>
                </a:lnTo>
                <a:lnTo>
                  <a:pt x="549577" y="105461"/>
                </a:lnTo>
                <a:lnTo>
                  <a:pt x="559106" y="105043"/>
                </a:lnTo>
                <a:lnTo>
                  <a:pt x="587471" y="74259"/>
                </a:lnTo>
                <a:lnTo>
                  <a:pt x="589056" y="42972"/>
                </a:lnTo>
                <a:lnTo>
                  <a:pt x="568152" y="42972"/>
                </a:lnTo>
                <a:lnTo>
                  <a:pt x="568152" y="16334"/>
                </a:lnTo>
                <a:close/>
              </a:path>
              <a:path w="657859" h="233679">
                <a:moveTo>
                  <a:pt x="556090" y="16334"/>
                </a:moveTo>
                <a:lnTo>
                  <a:pt x="476679" y="16334"/>
                </a:lnTo>
                <a:lnTo>
                  <a:pt x="476679" y="42972"/>
                </a:lnTo>
                <a:lnTo>
                  <a:pt x="555869" y="42972"/>
                </a:lnTo>
                <a:lnTo>
                  <a:pt x="556018" y="36862"/>
                </a:lnTo>
                <a:lnTo>
                  <a:pt x="556090" y="16334"/>
                </a:lnTo>
                <a:close/>
              </a:path>
              <a:path w="657859" h="233679">
                <a:moveTo>
                  <a:pt x="589262" y="16334"/>
                </a:moveTo>
                <a:lnTo>
                  <a:pt x="568152" y="16334"/>
                </a:lnTo>
                <a:lnTo>
                  <a:pt x="568152" y="42972"/>
                </a:lnTo>
                <a:lnTo>
                  <a:pt x="589056" y="42972"/>
                </a:lnTo>
                <a:lnTo>
                  <a:pt x="589199" y="36862"/>
                </a:lnTo>
                <a:lnTo>
                  <a:pt x="589262" y="16334"/>
                </a:lnTo>
                <a:close/>
              </a:path>
              <a:path w="657859" h="233679">
                <a:moveTo>
                  <a:pt x="657364" y="251"/>
                </a:moveTo>
                <a:lnTo>
                  <a:pt x="623690" y="251"/>
                </a:lnTo>
                <a:lnTo>
                  <a:pt x="623690" y="232956"/>
                </a:lnTo>
                <a:lnTo>
                  <a:pt x="657364" y="232956"/>
                </a:lnTo>
                <a:lnTo>
                  <a:pt x="657364" y="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4732954" y="9045671"/>
            <a:ext cx="889635" cy="233679"/>
          </a:xfrm>
          <a:custGeom>
            <a:avLst/>
            <a:gdLst/>
            <a:ahLst/>
            <a:cxnLst/>
            <a:rect l="l" t="t" r="r" b="b"/>
            <a:pathLst>
              <a:path w="889634" h="233679">
                <a:moveTo>
                  <a:pt x="184203" y="0"/>
                </a:moveTo>
                <a:lnTo>
                  <a:pt x="150780" y="0"/>
                </a:lnTo>
                <a:lnTo>
                  <a:pt x="150780" y="233458"/>
                </a:lnTo>
                <a:lnTo>
                  <a:pt x="184203" y="233458"/>
                </a:lnTo>
                <a:lnTo>
                  <a:pt x="184203" y="107556"/>
                </a:lnTo>
                <a:lnTo>
                  <a:pt x="165104" y="107556"/>
                </a:lnTo>
                <a:lnTo>
                  <a:pt x="165104" y="80416"/>
                </a:lnTo>
                <a:lnTo>
                  <a:pt x="184203" y="80416"/>
                </a:lnTo>
                <a:lnTo>
                  <a:pt x="184203" y="0"/>
                </a:lnTo>
                <a:close/>
              </a:path>
              <a:path w="889634" h="233679">
                <a:moveTo>
                  <a:pt x="105295" y="20606"/>
                </a:moveTo>
                <a:lnTo>
                  <a:pt x="0" y="20606"/>
                </a:lnTo>
                <a:lnTo>
                  <a:pt x="0" y="177167"/>
                </a:lnTo>
                <a:lnTo>
                  <a:pt x="18847" y="177167"/>
                </a:lnTo>
                <a:lnTo>
                  <a:pt x="39077" y="177041"/>
                </a:lnTo>
                <a:lnTo>
                  <a:pt x="81547" y="175345"/>
                </a:lnTo>
                <a:lnTo>
                  <a:pt x="120373" y="170382"/>
                </a:lnTo>
                <a:lnTo>
                  <a:pt x="119163" y="160330"/>
                </a:lnTo>
                <a:lnTo>
                  <a:pt x="33423" y="160330"/>
                </a:lnTo>
                <a:lnTo>
                  <a:pt x="33423" y="149775"/>
                </a:lnTo>
                <a:lnTo>
                  <a:pt x="18847" y="149775"/>
                </a:lnTo>
                <a:lnTo>
                  <a:pt x="33423" y="149699"/>
                </a:lnTo>
                <a:lnTo>
                  <a:pt x="33423" y="47244"/>
                </a:lnTo>
                <a:lnTo>
                  <a:pt x="105295" y="47244"/>
                </a:lnTo>
                <a:lnTo>
                  <a:pt x="105295" y="20606"/>
                </a:lnTo>
                <a:close/>
              </a:path>
              <a:path w="889634" h="233679">
                <a:moveTo>
                  <a:pt x="117106" y="143241"/>
                </a:moveTo>
                <a:lnTo>
                  <a:pt x="71934" y="148581"/>
                </a:lnTo>
                <a:lnTo>
                  <a:pt x="33423" y="149699"/>
                </a:lnTo>
                <a:lnTo>
                  <a:pt x="33423" y="160330"/>
                </a:lnTo>
                <a:lnTo>
                  <a:pt x="119163" y="160330"/>
                </a:lnTo>
                <a:lnTo>
                  <a:pt x="117106" y="143241"/>
                </a:lnTo>
                <a:close/>
              </a:path>
              <a:path w="889634" h="233679">
                <a:moveTo>
                  <a:pt x="33423" y="149699"/>
                </a:moveTo>
                <a:lnTo>
                  <a:pt x="18847" y="149775"/>
                </a:lnTo>
                <a:lnTo>
                  <a:pt x="33423" y="149775"/>
                </a:lnTo>
                <a:close/>
              </a:path>
              <a:path w="889634" h="233679">
                <a:moveTo>
                  <a:pt x="150780" y="80416"/>
                </a:moveTo>
                <a:lnTo>
                  <a:pt x="93986" y="80416"/>
                </a:lnTo>
                <a:lnTo>
                  <a:pt x="93986" y="107556"/>
                </a:lnTo>
                <a:lnTo>
                  <a:pt x="150780" y="107556"/>
                </a:lnTo>
                <a:lnTo>
                  <a:pt x="150780" y="80416"/>
                </a:lnTo>
                <a:close/>
              </a:path>
              <a:path w="889634" h="233679">
                <a:moveTo>
                  <a:pt x="184203" y="80416"/>
                </a:moveTo>
                <a:lnTo>
                  <a:pt x="165104" y="80416"/>
                </a:lnTo>
                <a:lnTo>
                  <a:pt x="165104" y="107556"/>
                </a:lnTo>
                <a:lnTo>
                  <a:pt x="184203" y="107556"/>
                </a:lnTo>
                <a:lnTo>
                  <a:pt x="184203" y="80416"/>
                </a:lnTo>
                <a:close/>
              </a:path>
              <a:path w="889634" h="233679">
                <a:moveTo>
                  <a:pt x="278422" y="4020"/>
                </a:moveTo>
                <a:lnTo>
                  <a:pt x="245501" y="4020"/>
                </a:lnTo>
                <a:lnTo>
                  <a:pt x="245501" y="82175"/>
                </a:lnTo>
                <a:lnTo>
                  <a:pt x="402564" y="82175"/>
                </a:lnTo>
                <a:lnTo>
                  <a:pt x="402564" y="57296"/>
                </a:lnTo>
                <a:lnTo>
                  <a:pt x="278422" y="57296"/>
                </a:lnTo>
                <a:lnTo>
                  <a:pt x="278422" y="43726"/>
                </a:lnTo>
                <a:lnTo>
                  <a:pt x="402564" y="43726"/>
                </a:lnTo>
                <a:lnTo>
                  <a:pt x="402564" y="19350"/>
                </a:lnTo>
                <a:lnTo>
                  <a:pt x="278422" y="19350"/>
                </a:lnTo>
                <a:lnTo>
                  <a:pt x="278422" y="4020"/>
                </a:lnTo>
                <a:close/>
              </a:path>
              <a:path w="889634" h="233679">
                <a:moveTo>
                  <a:pt x="402564" y="43726"/>
                </a:moveTo>
                <a:lnTo>
                  <a:pt x="369393" y="43726"/>
                </a:lnTo>
                <a:lnTo>
                  <a:pt x="369393" y="57296"/>
                </a:lnTo>
                <a:lnTo>
                  <a:pt x="402564" y="57296"/>
                </a:lnTo>
                <a:lnTo>
                  <a:pt x="402564" y="43726"/>
                </a:lnTo>
                <a:close/>
              </a:path>
              <a:path w="889634" h="233679">
                <a:moveTo>
                  <a:pt x="402564" y="4020"/>
                </a:moveTo>
                <a:lnTo>
                  <a:pt x="369393" y="4020"/>
                </a:lnTo>
                <a:lnTo>
                  <a:pt x="369393" y="19350"/>
                </a:lnTo>
                <a:lnTo>
                  <a:pt x="402564" y="19350"/>
                </a:lnTo>
                <a:lnTo>
                  <a:pt x="402564" y="4020"/>
                </a:lnTo>
                <a:close/>
              </a:path>
              <a:path w="889634" h="233679">
                <a:moveTo>
                  <a:pt x="429202" y="94489"/>
                </a:moveTo>
                <a:lnTo>
                  <a:pt x="218612" y="94489"/>
                </a:lnTo>
                <a:lnTo>
                  <a:pt x="218612" y="120875"/>
                </a:lnTo>
                <a:lnTo>
                  <a:pt x="429202" y="120875"/>
                </a:lnTo>
                <a:lnTo>
                  <a:pt x="429202" y="94489"/>
                </a:lnTo>
                <a:close/>
              </a:path>
              <a:path w="889634" h="233679">
                <a:moveTo>
                  <a:pt x="403570" y="133943"/>
                </a:moveTo>
                <a:lnTo>
                  <a:pt x="242737" y="133943"/>
                </a:lnTo>
                <a:lnTo>
                  <a:pt x="242737" y="158319"/>
                </a:lnTo>
                <a:lnTo>
                  <a:pt x="370649" y="158319"/>
                </a:lnTo>
                <a:lnTo>
                  <a:pt x="370649" y="170130"/>
                </a:lnTo>
                <a:lnTo>
                  <a:pt x="242988" y="170130"/>
                </a:lnTo>
                <a:lnTo>
                  <a:pt x="242988" y="231448"/>
                </a:lnTo>
                <a:lnTo>
                  <a:pt x="409852" y="231448"/>
                </a:lnTo>
                <a:lnTo>
                  <a:pt x="409852" y="214359"/>
                </a:lnTo>
                <a:lnTo>
                  <a:pt x="276160" y="214359"/>
                </a:lnTo>
                <a:lnTo>
                  <a:pt x="276160" y="193250"/>
                </a:lnTo>
                <a:lnTo>
                  <a:pt x="403570" y="193250"/>
                </a:lnTo>
                <a:lnTo>
                  <a:pt x="403570" y="133943"/>
                </a:lnTo>
                <a:close/>
              </a:path>
              <a:path w="889634" h="233679">
                <a:moveTo>
                  <a:pt x="409852" y="206318"/>
                </a:moveTo>
                <a:lnTo>
                  <a:pt x="276160" y="206318"/>
                </a:lnTo>
                <a:lnTo>
                  <a:pt x="276160" y="214359"/>
                </a:lnTo>
                <a:lnTo>
                  <a:pt x="409852" y="214359"/>
                </a:lnTo>
                <a:lnTo>
                  <a:pt x="409852" y="206318"/>
                </a:lnTo>
                <a:close/>
              </a:path>
              <a:path w="889634" h="233679">
                <a:moveTo>
                  <a:pt x="631229" y="251"/>
                </a:moveTo>
                <a:lnTo>
                  <a:pt x="597806" y="251"/>
                </a:lnTo>
                <a:lnTo>
                  <a:pt x="597806" y="232956"/>
                </a:lnTo>
                <a:lnTo>
                  <a:pt x="631229" y="232956"/>
                </a:lnTo>
                <a:lnTo>
                  <a:pt x="631229" y="118614"/>
                </a:lnTo>
                <a:lnTo>
                  <a:pt x="623690" y="118614"/>
                </a:lnTo>
                <a:lnTo>
                  <a:pt x="623690" y="90971"/>
                </a:lnTo>
                <a:lnTo>
                  <a:pt x="631229" y="90971"/>
                </a:lnTo>
                <a:lnTo>
                  <a:pt x="631229" y="251"/>
                </a:lnTo>
                <a:close/>
              </a:path>
              <a:path w="889634" h="233679">
                <a:moveTo>
                  <a:pt x="631229" y="90971"/>
                </a:moveTo>
                <a:lnTo>
                  <a:pt x="623690" y="90971"/>
                </a:lnTo>
                <a:lnTo>
                  <a:pt x="623690" y="118614"/>
                </a:lnTo>
                <a:lnTo>
                  <a:pt x="631229" y="118614"/>
                </a:lnTo>
                <a:lnTo>
                  <a:pt x="631229" y="90971"/>
                </a:lnTo>
                <a:close/>
              </a:path>
              <a:path w="889634" h="233679">
                <a:moveTo>
                  <a:pt x="664652" y="90971"/>
                </a:moveTo>
                <a:lnTo>
                  <a:pt x="631229" y="90971"/>
                </a:lnTo>
                <a:lnTo>
                  <a:pt x="631229" y="118614"/>
                </a:lnTo>
                <a:lnTo>
                  <a:pt x="664652" y="118614"/>
                </a:lnTo>
                <a:lnTo>
                  <a:pt x="664652" y="90971"/>
                </a:lnTo>
                <a:close/>
              </a:path>
              <a:path w="889634" h="233679">
                <a:moveTo>
                  <a:pt x="498793" y="34428"/>
                </a:moveTo>
                <a:lnTo>
                  <a:pt x="447528" y="34428"/>
                </a:lnTo>
                <a:lnTo>
                  <a:pt x="447528" y="61066"/>
                </a:lnTo>
                <a:lnTo>
                  <a:pt x="583230" y="61066"/>
                </a:lnTo>
                <a:lnTo>
                  <a:pt x="583230" y="44731"/>
                </a:lnTo>
                <a:lnTo>
                  <a:pt x="498793" y="44731"/>
                </a:lnTo>
                <a:lnTo>
                  <a:pt x="498793" y="34428"/>
                </a:lnTo>
                <a:close/>
              </a:path>
              <a:path w="889634" h="233679">
                <a:moveTo>
                  <a:pt x="532468" y="4020"/>
                </a:moveTo>
                <a:lnTo>
                  <a:pt x="498793" y="4020"/>
                </a:lnTo>
                <a:lnTo>
                  <a:pt x="498793" y="44731"/>
                </a:lnTo>
                <a:lnTo>
                  <a:pt x="532468" y="44731"/>
                </a:lnTo>
                <a:lnTo>
                  <a:pt x="532468" y="4020"/>
                </a:lnTo>
                <a:close/>
              </a:path>
              <a:path w="889634" h="233679">
                <a:moveTo>
                  <a:pt x="583230" y="34428"/>
                </a:moveTo>
                <a:lnTo>
                  <a:pt x="532468" y="34428"/>
                </a:lnTo>
                <a:lnTo>
                  <a:pt x="532468" y="44731"/>
                </a:lnTo>
                <a:lnTo>
                  <a:pt x="583230" y="44731"/>
                </a:lnTo>
                <a:lnTo>
                  <a:pt x="583230" y="34428"/>
                </a:lnTo>
                <a:close/>
              </a:path>
              <a:path w="889634" h="233679">
                <a:moveTo>
                  <a:pt x="515882" y="74385"/>
                </a:moveTo>
                <a:lnTo>
                  <a:pt x="479160" y="85520"/>
                </a:lnTo>
                <a:lnTo>
                  <a:pt x="457297" y="121755"/>
                </a:lnTo>
                <a:lnTo>
                  <a:pt x="456826" y="129671"/>
                </a:lnTo>
                <a:lnTo>
                  <a:pt x="457297" y="137603"/>
                </a:lnTo>
                <a:lnTo>
                  <a:pt x="479160" y="174214"/>
                </a:lnTo>
                <a:lnTo>
                  <a:pt x="515882" y="185209"/>
                </a:lnTo>
                <a:lnTo>
                  <a:pt x="524175" y="184769"/>
                </a:lnTo>
                <a:lnTo>
                  <a:pt x="562765" y="164413"/>
                </a:lnTo>
                <a:lnTo>
                  <a:pt x="567159" y="158068"/>
                </a:lnTo>
                <a:lnTo>
                  <a:pt x="510521" y="158068"/>
                </a:lnTo>
                <a:lnTo>
                  <a:pt x="505830" y="156979"/>
                </a:lnTo>
                <a:lnTo>
                  <a:pt x="488741" y="135535"/>
                </a:lnTo>
                <a:lnTo>
                  <a:pt x="488741" y="123640"/>
                </a:lnTo>
                <a:lnTo>
                  <a:pt x="510521" y="101525"/>
                </a:lnTo>
                <a:lnTo>
                  <a:pt x="567163" y="101525"/>
                </a:lnTo>
                <a:lnTo>
                  <a:pt x="566896" y="101023"/>
                </a:lnTo>
                <a:lnTo>
                  <a:pt x="531839" y="76207"/>
                </a:lnTo>
                <a:lnTo>
                  <a:pt x="524080" y="74840"/>
                </a:lnTo>
                <a:lnTo>
                  <a:pt x="515882" y="74385"/>
                </a:lnTo>
                <a:close/>
              </a:path>
              <a:path w="889634" h="233679">
                <a:moveTo>
                  <a:pt x="567163" y="101525"/>
                </a:moveTo>
                <a:lnTo>
                  <a:pt x="521075" y="101525"/>
                </a:lnTo>
                <a:lnTo>
                  <a:pt x="525682" y="102614"/>
                </a:lnTo>
                <a:lnTo>
                  <a:pt x="533724" y="106970"/>
                </a:lnTo>
                <a:lnTo>
                  <a:pt x="536907" y="110153"/>
                </a:lnTo>
                <a:lnTo>
                  <a:pt x="541598" y="118530"/>
                </a:lnTo>
                <a:lnTo>
                  <a:pt x="542771" y="123640"/>
                </a:lnTo>
                <a:lnTo>
                  <a:pt x="542771" y="135535"/>
                </a:lnTo>
                <a:lnTo>
                  <a:pt x="521075" y="158068"/>
                </a:lnTo>
                <a:lnTo>
                  <a:pt x="567159" y="158068"/>
                </a:lnTo>
                <a:lnTo>
                  <a:pt x="570304" y="152052"/>
                </a:lnTo>
                <a:lnTo>
                  <a:pt x="572751" y="145000"/>
                </a:lnTo>
                <a:lnTo>
                  <a:pt x="574199" y="137603"/>
                </a:lnTo>
                <a:lnTo>
                  <a:pt x="574686" y="129671"/>
                </a:lnTo>
                <a:lnTo>
                  <a:pt x="574199" y="121755"/>
                </a:lnTo>
                <a:lnTo>
                  <a:pt x="572739" y="114342"/>
                </a:lnTo>
                <a:lnTo>
                  <a:pt x="570304" y="107431"/>
                </a:lnTo>
                <a:lnTo>
                  <a:pt x="567163" y="101525"/>
                </a:lnTo>
                <a:close/>
              </a:path>
              <a:path w="889634" h="233679">
                <a:moveTo>
                  <a:pt x="865171" y="17088"/>
                </a:moveTo>
                <a:lnTo>
                  <a:pt x="703333" y="17088"/>
                </a:lnTo>
                <a:lnTo>
                  <a:pt x="703333" y="146257"/>
                </a:lnTo>
                <a:lnTo>
                  <a:pt x="866930" y="146257"/>
                </a:lnTo>
                <a:lnTo>
                  <a:pt x="866930" y="127158"/>
                </a:lnTo>
                <a:lnTo>
                  <a:pt x="737258" y="127158"/>
                </a:lnTo>
                <a:lnTo>
                  <a:pt x="737258" y="94237"/>
                </a:lnTo>
                <a:lnTo>
                  <a:pt x="726955" y="94237"/>
                </a:lnTo>
                <a:lnTo>
                  <a:pt x="726955" y="68353"/>
                </a:lnTo>
                <a:lnTo>
                  <a:pt x="737258" y="68353"/>
                </a:lnTo>
                <a:lnTo>
                  <a:pt x="737258" y="43726"/>
                </a:lnTo>
                <a:lnTo>
                  <a:pt x="865171" y="43726"/>
                </a:lnTo>
                <a:lnTo>
                  <a:pt x="865171" y="17088"/>
                </a:lnTo>
                <a:close/>
              </a:path>
              <a:path w="889634" h="233679">
                <a:moveTo>
                  <a:pt x="866930" y="119870"/>
                </a:moveTo>
                <a:lnTo>
                  <a:pt x="737258" y="119870"/>
                </a:lnTo>
                <a:lnTo>
                  <a:pt x="737258" y="127158"/>
                </a:lnTo>
                <a:lnTo>
                  <a:pt x="866930" y="127158"/>
                </a:lnTo>
                <a:lnTo>
                  <a:pt x="866930" y="119870"/>
                </a:lnTo>
                <a:close/>
              </a:path>
              <a:path w="889634" h="233679">
                <a:moveTo>
                  <a:pt x="737258" y="68353"/>
                </a:moveTo>
                <a:lnTo>
                  <a:pt x="726955" y="68353"/>
                </a:lnTo>
                <a:lnTo>
                  <a:pt x="726955" y="94237"/>
                </a:lnTo>
                <a:lnTo>
                  <a:pt x="737258" y="94237"/>
                </a:lnTo>
                <a:lnTo>
                  <a:pt x="737258" y="68353"/>
                </a:lnTo>
                <a:close/>
              </a:path>
              <a:path w="889634" h="233679">
                <a:moveTo>
                  <a:pt x="859893" y="68353"/>
                </a:moveTo>
                <a:lnTo>
                  <a:pt x="737258" y="68353"/>
                </a:lnTo>
                <a:lnTo>
                  <a:pt x="737258" y="94237"/>
                </a:lnTo>
                <a:lnTo>
                  <a:pt x="859893" y="94237"/>
                </a:lnTo>
                <a:lnTo>
                  <a:pt x="859893" y="68353"/>
                </a:lnTo>
                <a:close/>
              </a:path>
              <a:path w="889634" h="233679">
                <a:moveTo>
                  <a:pt x="889547" y="179177"/>
                </a:moveTo>
                <a:lnTo>
                  <a:pt x="678705" y="179177"/>
                </a:lnTo>
                <a:lnTo>
                  <a:pt x="678705" y="206318"/>
                </a:lnTo>
                <a:lnTo>
                  <a:pt x="889547" y="206318"/>
                </a:lnTo>
                <a:lnTo>
                  <a:pt x="889547" y="17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643305" y="9045671"/>
            <a:ext cx="671195" cy="229235"/>
          </a:xfrm>
          <a:custGeom>
            <a:avLst/>
            <a:gdLst/>
            <a:ahLst/>
            <a:cxnLst/>
            <a:rect l="l" t="t" r="r" b="b"/>
            <a:pathLst>
              <a:path w="671194" h="229234">
                <a:moveTo>
                  <a:pt x="210841" y="177921"/>
                </a:moveTo>
                <a:lnTo>
                  <a:pt x="0" y="177921"/>
                </a:lnTo>
                <a:lnTo>
                  <a:pt x="0" y="205313"/>
                </a:lnTo>
                <a:lnTo>
                  <a:pt x="210841" y="205313"/>
                </a:lnTo>
                <a:lnTo>
                  <a:pt x="210841" y="177921"/>
                </a:lnTo>
                <a:close/>
              </a:path>
              <a:path w="671194" h="229234">
                <a:moveTo>
                  <a:pt x="55537" y="15078"/>
                </a:moveTo>
                <a:lnTo>
                  <a:pt x="22114" y="15078"/>
                </a:lnTo>
                <a:lnTo>
                  <a:pt x="22114" y="139472"/>
                </a:lnTo>
                <a:lnTo>
                  <a:pt x="187722" y="139472"/>
                </a:lnTo>
                <a:lnTo>
                  <a:pt x="187722" y="112834"/>
                </a:lnTo>
                <a:lnTo>
                  <a:pt x="55537" y="112834"/>
                </a:lnTo>
                <a:lnTo>
                  <a:pt x="55537" y="78908"/>
                </a:lnTo>
                <a:lnTo>
                  <a:pt x="187722" y="78908"/>
                </a:lnTo>
                <a:lnTo>
                  <a:pt x="187722" y="52773"/>
                </a:lnTo>
                <a:lnTo>
                  <a:pt x="55537" y="52773"/>
                </a:lnTo>
                <a:lnTo>
                  <a:pt x="55537" y="15078"/>
                </a:lnTo>
                <a:close/>
              </a:path>
              <a:path w="671194" h="229234">
                <a:moveTo>
                  <a:pt x="187722" y="78908"/>
                </a:moveTo>
                <a:lnTo>
                  <a:pt x="154550" y="78908"/>
                </a:lnTo>
                <a:lnTo>
                  <a:pt x="154550" y="112834"/>
                </a:lnTo>
                <a:lnTo>
                  <a:pt x="187722" y="112834"/>
                </a:lnTo>
                <a:lnTo>
                  <a:pt x="187722" y="78908"/>
                </a:lnTo>
                <a:close/>
              </a:path>
              <a:path w="671194" h="229234">
                <a:moveTo>
                  <a:pt x="187722" y="15078"/>
                </a:moveTo>
                <a:lnTo>
                  <a:pt x="154550" y="15078"/>
                </a:lnTo>
                <a:lnTo>
                  <a:pt x="154550" y="52773"/>
                </a:lnTo>
                <a:lnTo>
                  <a:pt x="187722" y="52773"/>
                </a:lnTo>
                <a:lnTo>
                  <a:pt x="187722" y="15078"/>
                </a:lnTo>
                <a:close/>
              </a:path>
              <a:path w="671194" h="229234">
                <a:moveTo>
                  <a:pt x="428197" y="0"/>
                </a:moveTo>
                <a:lnTo>
                  <a:pt x="396282" y="0"/>
                </a:lnTo>
                <a:lnTo>
                  <a:pt x="396282" y="172643"/>
                </a:lnTo>
                <a:lnTo>
                  <a:pt x="428197" y="172643"/>
                </a:lnTo>
                <a:lnTo>
                  <a:pt x="428197" y="93232"/>
                </a:lnTo>
                <a:lnTo>
                  <a:pt x="405329" y="93232"/>
                </a:lnTo>
                <a:lnTo>
                  <a:pt x="405329" y="66092"/>
                </a:lnTo>
                <a:lnTo>
                  <a:pt x="428197" y="66092"/>
                </a:lnTo>
                <a:lnTo>
                  <a:pt x="428197" y="0"/>
                </a:lnTo>
                <a:close/>
              </a:path>
              <a:path w="671194" h="229234">
                <a:moveTo>
                  <a:pt x="377937" y="4272"/>
                </a:moveTo>
                <a:lnTo>
                  <a:pt x="346776" y="4272"/>
                </a:lnTo>
                <a:lnTo>
                  <a:pt x="346776" y="168120"/>
                </a:lnTo>
                <a:lnTo>
                  <a:pt x="377937" y="168120"/>
                </a:lnTo>
                <a:lnTo>
                  <a:pt x="377937" y="93232"/>
                </a:lnTo>
                <a:lnTo>
                  <a:pt x="368387" y="93232"/>
                </a:lnTo>
                <a:lnTo>
                  <a:pt x="368387" y="66092"/>
                </a:lnTo>
                <a:lnTo>
                  <a:pt x="377937" y="66092"/>
                </a:lnTo>
                <a:lnTo>
                  <a:pt x="377937" y="4272"/>
                </a:lnTo>
                <a:close/>
              </a:path>
              <a:path w="671194" h="229234">
                <a:moveTo>
                  <a:pt x="377937" y="66092"/>
                </a:moveTo>
                <a:lnTo>
                  <a:pt x="368387" y="66092"/>
                </a:lnTo>
                <a:lnTo>
                  <a:pt x="368387" y="93232"/>
                </a:lnTo>
                <a:lnTo>
                  <a:pt x="377937" y="93232"/>
                </a:lnTo>
                <a:lnTo>
                  <a:pt x="377937" y="66092"/>
                </a:lnTo>
                <a:close/>
              </a:path>
              <a:path w="671194" h="229234">
                <a:moveTo>
                  <a:pt x="396282" y="66092"/>
                </a:moveTo>
                <a:lnTo>
                  <a:pt x="377937" y="66092"/>
                </a:lnTo>
                <a:lnTo>
                  <a:pt x="377937" y="93232"/>
                </a:lnTo>
                <a:lnTo>
                  <a:pt x="396282" y="93232"/>
                </a:lnTo>
                <a:lnTo>
                  <a:pt x="396282" y="66092"/>
                </a:lnTo>
                <a:close/>
              </a:path>
              <a:path w="671194" h="229234">
                <a:moveTo>
                  <a:pt x="428197" y="66092"/>
                </a:moveTo>
                <a:lnTo>
                  <a:pt x="405329" y="66092"/>
                </a:lnTo>
                <a:lnTo>
                  <a:pt x="405329" y="93232"/>
                </a:lnTo>
                <a:lnTo>
                  <a:pt x="428197" y="93232"/>
                </a:lnTo>
                <a:lnTo>
                  <a:pt x="428197" y="66092"/>
                </a:lnTo>
                <a:close/>
              </a:path>
              <a:path w="671194" h="229234">
                <a:moveTo>
                  <a:pt x="305060" y="156812"/>
                </a:moveTo>
                <a:lnTo>
                  <a:pt x="271385" y="156812"/>
                </a:lnTo>
                <a:lnTo>
                  <a:pt x="271385" y="228935"/>
                </a:lnTo>
                <a:lnTo>
                  <a:pt x="433977" y="228935"/>
                </a:lnTo>
                <a:lnTo>
                  <a:pt x="433977" y="212098"/>
                </a:lnTo>
                <a:lnTo>
                  <a:pt x="305060" y="212098"/>
                </a:lnTo>
                <a:lnTo>
                  <a:pt x="305060" y="156812"/>
                </a:lnTo>
                <a:close/>
              </a:path>
              <a:path w="671194" h="229234">
                <a:moveTo>
                  <a:pt x="433977" y="202046"/>
                </a:moveTo>
                <a:lnTo>
                  <a:pt x="305060" y="202046"/>
                </a:lnTo>
                <a:lnTo>
                  <a:pt x="305060" y="212098"/>
                </a:lnTo>
                <a:lnTo>
                  <a:pt x="433977" y="212098"/>
                </a:lnTo>
                <a:lnTo>
                  <a:pt x="433977" y="202046"/>
                </a:lnTo>
                <a:close/>
              </a:path>
              <a:path w="671194" h="229234">
                <a:moveTo>
                  <a:pt x="271385" y="114778"/>
                </a:moveTo>
                <a:lnTo>
                  <a:pt x="239219" y="114844"/>
                </a:lnTo>
                <a:lnTo>
                  <a:pt x="239219" y="141231"/>
                </a:lnTo>
                <a:lnTo>
                  <a:pt x="255302" y="141231"/>
                </a:lnTo>
                <a:lnTo>
                  <a:pt x="286212" y="140980"/>
                </a:lnTo>
                <a:lnTo>
                  <a:pt x="325541" y="137713"/>
                </a:lnTo>
                <a:lnTo>
                  <a:pt x="338483" y="135702"/>
                </a:lnTo>
                <a:lnTo>
                  <a:pt x="337903" y="129671"/>
                </a:lnTo>
                <a:lnTo>
                  <a:pt x="271385" y="129671"/>
                </a:lnTo>
                <a:lnTo>
                  <a:pt x="271385" y="114778"/>
                </a:lnTo>
                <a:close/>
              </a:path>
              <a:path w="671194" h="229234">
                <a:moveTo>
                  <a:pt x="335970" y="109567"/>
                </a:moveTo>
                <a:lnTo>
                  <a:pt x="291898" y="114404"/>
                </a:lnTo>
                <a:lnTo>
                  <a:pt x="271385" y="114778"/>
                </a:lnTo>
                <a:lnTo>
                  <a:pt x="271385" y="129671"/>
                </a:lnTo>
                <a:lnTo>
                  <a:pt x="337903" y="129671"/>
                </a:lnTo>
                <a:lnTo>
                  <a:pt x="335970" y="109567"/>
                </a:lnTo>
                <a:close/>
              </a:path>
              <a:path w="671194" h="229234">
                <a:moveTo>
                  <a:pt x="327174" y="19098"/>
                </a:moveTo>
                <a:lnTo>
                  <a:pt x="238716" y="19098"/>
                </a:lnTo>
                <a:lnTo>
                  <a:pt x="238716" y="45234"/>
                </a:lnTo>
                <a:lnTo>
                  <a:pt x="294756" y="45234"/>
                </a:lnTo>
                <a:lnTo>
                  <a:pt x="294756" y="67097"/>
                </a:lnTo>
                <a:lnTo>
                  <a:pt x="239219" y="67097"/>
                </a:lnTo>
                <a:lnTo>
                  <a:pt x="239219" y="114844"/>
                </a:lnTo>
                <a:lnTo>
                  <a:pt x="271385" y="114778"/>
                </a:lnTo>
                <a:lnTo>
                  <a:pt x="271385" y="91724"/>
                </a:lnTo>
                <a:lnTo>
                  <a:pt x="327174" y="91724"/>
                </a:lnTo>
                <a:lnTo>
                  <a:pt x="327174" y="19098"/>
                </a:lnTo>
                <a:close/>
              </a:path>
              <a:path w="671194" h="229234">
                <a:moveTo>
                  <a:pt x="646307" y="19098"/>
                </a:moveTo>
                <a:lnTo>
                  <a:pt x="484469" y="19098"/>
                </a:lnTo>
                <a:lnTo>
                  <a:pt x="484469" y="133943"/>
                </a:lnTo>
                <a:lnTo>
                  <a:pt x="648066" y="133943"/>
                </a:lnTo>
                <a:lnTo>
                  <a:pt x="648066" y="118614"/>
                </a:lnTo>
                <a:lnTo>
                  <a:pt x="517641" y="118614"/>
                </a:lnTo>
                <a:lnTo>
                  <a:pt x="517641" y="46239"/>
                </a:lnTo>
                <a:lnTo>
                  <a:pt x="646307" y="46239"/>
                </a:lnTo>
                <a:lnTo>
                  <a:pt x="646307" y="19098"/>
                </a:lnTo>
                <a:close/>
              </a:path>
              <a:path w="671194" h="229234">
                <a:moveTo>
                  <a:pt x="648066" y="107556"/>
                </a:moveTo>
                <a:lnTo>
                  <a:pt x="517641" y="107556"/>
                </a:lnTo>
                <a:lnTo>
                  <a:pt x="517641" y="118614"/>
                </a:lnTo>
                <a:lnTo>
                  <a:pt x="648066" y="118614"/>
                </a:lnTo>
                <a:lnTo>
                  <a:pt x="648066" y="107556"/>
                </a:lnTo>
                <a:close/>
              </a:path>
              <a:path w="671194" h="229234">
                <a:moveTo>
                  <a:pt x="670683" y="177669"/>
                </a:moveTo>
                <a:lnTo>
                  <a:pt x="459842" y="177669"/>
                </a:lnTo>
                <a:lnTo>
                  <a:pt x="459842" y="204810"/>
                </a:lnTo>
                <a:lnTo>
                  <a:pt x="670683" y="204810"/>
                </a:lnTo>
                <a:lnTo>
                  <a:pt x="670683" y="177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4717625" y="9797816"/>
            <a:ext cx="662940" cy="234950"/>
          </a:xfrm>
          <a:custGeom>
            <a:avLst/>
            <a:gdLst/>
            <a:ahLst/>
            <a:cxnLst/>
            <a:rect l="l" t="t" r="r" b="b"/>
            <a:pathLst>
              <a:path w="662940" h="234950">
                <a:moveTo>
                  <a:pt x="156309" y="5528"/>
                </a:moveTo>
                <a:lnTo>
                  <a:pt x="125148" y="5528"/>
                </a:lnTo>
                <a:lnTo>
                  <a:pt x="125148" y="223909"/>
                </a:lnTo>
                <a:lnTo>
                  <a:pt x="156309" y="223909"/>
                </a:lnTo>
                <a:lnTo>
                  <a:pt x="156309" y="117106"/>
                </a:lnTo>
                <a:lnTo>
                  <a:pt x="135702" y="117106"/>
                </a:lnTo>
                <a:lnTo>
                  <a:pt x="135702" y="89965"/>
                </a:lnTo>
                <a:lnTo>
                  <a:pt x="156309" y="89965"/>
                </a:lnTo>
                <a:lnTo>
                  <a:pt x="156309" y="5528"/>
                </a:lnTo>
                <a:close/>
              </a:path>
              <a:path w="662940" h="234950">
                <a:moveTo>
                  <a:pt x="51265" y="66594"/>
                </a:moveTo>
                <a:lnTo>
                  <a:pt x="44731" y="66594"/>
                </a:lnTo>
                <a:lnTo>
                  <a:pt x="44731" y="72626"/>
                </a:lnTo>
                <a:lnTo>
                  <a:pt x="44590" y="79301"/>
                </a:lnTo>
                <a:lnTo>
                  <a:pt x="37239" y="119069"/>
                </a:lnTo>
                <a:lnTo>
                  <a:pt x="16282" y="153293"/>
                </a:lnTo>
                <a:lnTo>
                  <a:pt x="0" y="165858"/>
                </a:lnTo>
                <a:lnTo>
                  <a:pt x="18596" y="190988"/>
                </a:lnTo>
                <a:lnTo>
                  <a:pt x="46883" y="163801"/>
                </a:lnTo>
                <a:lnTo>
                  <a:pt x="60998" y="133871"/>
                </a:lnTo>
                <a:lnTo>
                  <a:pt x="59322" y="129388"/>
                </a:lnTo>
                <a:lnTo>
                  <a:pt x="56291" y="118614"/>
                </a:lnTo>
                <a:lnTo>
                  <a:pt x="54092" y="107352"/>
                </a:lnTo>
                <a:lnTo>
                  <a:pt x="52521" y="95934"/>
                </a:lnTo>
                <a:lnTo>
                  <a:pt x="51579" y="84358"/>
                </a:lnTo>
                <a:lnTo>
                  <a:pt x="51265" y="72626"/>
                </a:lnTo>
                <a:lnTo>
                  <a:pt x="51265" y="66594"/>
                </a:lnTo>
                <a:close/>
              </a:path>
              <a:path w="662940" h="234950">
                <a:moveTo>
                  <a:pt x="76646" y="66594"/>
                </a:moveTo>
                <a:lnTo>
                  <a:pt x="70113" y="66594"/>
                </a:lnTo>
                <a:lnTo>
                  <a:pt x="70113" y="72626"/>
                </a:lnTo>
                <a:lnTo>
                  <a:pt x="69924" y="81657"/>
                </a:lnTo>
                <a:lnTo>
                  <a:pt x="63453" y="125713"/>
                </a:lnTo>
                <a:lnTo>
                  <a:pt x="60998" y="133871"/>
                </a:lnTo>
                <a:lnTo>
                  <a:pt x="63139" y="139597"/>
                </a:lnTo>
                <a:lnTo>
                  <a:pt x="86447" y="173774"/>
                </a:lnTo>
                <a:lnTo>
                  <a:pt x="103284" y="185460"/>
                </a:lnTo>
                <a:lnTo>
                  <a:pt x="121378" y="160581"/>
                </a:lnTo>
                <a:lnTo>
                  <a:pt x="115457" y="157126"/>
                </a:lnTo>
                <a:lnTo>
                  <a:pt x="109932" y="153230"/>
                </a:lnTo>
                <a:lnTo>
                  <a:pt x="84178" y="117106"/>
                </a:lnTo>
                <a:lnTo>
                  <a:pt x="76788" y="79049"/>
                </a:lnTo>
                <a:lnTo>
                  <a:pt x="76646" y="72626"/>
                </a:lnTo>
                <a:lnTo>
                  <a:pt x="76646" y="66594"/>
                </a:lnTo>
                <a:close/>
              </a:path>
              <a:path w="662940" h="234950">
                <a:moveTo>
                  <a:pt x="70113" y="66594"/>
                </a:moveTo>
                <a:lnTo>
                  <a:pt x="51265" y="66594"/>
                </a:lnTo>
                <a:lnTo>
                  <a:pt x="51265" y="72626"/>
                </a:lnTo>
                <a:lnTo>
                  <a:pt x="56291" y="118614"/>
                </a:lnTo>
                <a:lnTo>
                  <a:pt x="60998" y="133871"/>
                </a:lnTo>
                <a:lnTo>
                  <a:pt x="63453" y="125713"/>
                </a:lnTo>
                <a:lnTo>
                  <a:pt x="69924" y="81657"/>
                </a:lnTo>
                <a:lnTo>
                  <a:pt x="70113" y="72626"/>
                </a:lnTo>
                <a:lnTo>
                  <a:pt x="70113" y="66594"/>
                </a:lnTo>
                <a:close/>
              </a:path>
              <a:path w="662940" h="234950">
                <a:moveTo>
                  <a:pt x="125148" y="89965"/>
                </a:moveTo>
                <a:lnTo>
                  <a:pt x="99012" y="89965"/>
                </a:lnTo>
                <a:lnTo>
                  <a:pt x="99012" y="117106"/>
                </a:lnTo>
                <a:lnTo>
                  <a:pt x="125148" y="117106"/>
                </a:lnTo>
                <a:lnTo>
                  <a:pt x="125148" y="89965"/>
                </a:lnTo>
                <a:close/>
              </a:path>
              <a:path w="662940" h="234950">
                <a:moveTo>
                  <a:pt x="156309" y="89965"/>
                </a:moveTo>
                <a:lnTo>
                  <a:pt x="135702" y="89965"/>
                </a:lnTo>
                <a:lnTo>
                  <a:pt x="135702" y="117106"/>
                </a:lnTo>
                <a:lnTo>
                  <a:pt x="156309" y="117106"/>
                </a:lnTo>
                <a:lnTo>
                  <a:pt x="156309" y="89965"/>
                </a:lnTo>
                <a:close/>
              </a:path>
              <a:path w="662940" h="234950">
                <a:moveTo>
                  <a:pt x="44731" y="40962"/>
                </a:moveTo>
                <a:lnTo>
                  <a:pt x="8544" y="40962"/>
                </a:lnTo>
                <a:lnTo>
                  <a:pt x="8544" y="67851"/>
                </a:lnTo>
                <a:lnTo>
                  <a:pt x="44731" y="67851"/>
                </a:lnTo>
                <a:lnTo>
                  <a:pt x="44731" y="66594"/>
                </a:lnTo>
                <a:lnTo>
                  <a:pt x="112331" y="66594"/>
                </a:lnTo>
                <a:lnTo>
                  <a:pt x="112331" y="62574"/>
                </a:lnTo>
                <a:lnTo>
                  <a:pt x="44731" y="62574"/>
                </a:lnTo>
                <a:lnTo>
                  <a:pt x="44731" y="40962"/>
                </a:lnTo>
                <a:close/>
              </a:path>
              <a:path w="662940" h="234950">
                <a:moveTo>
                  <a:pt x="112331" y="66594"/>
                </a:moveTo>
                <a:lnTo>
                  <a:pt x="76646" y="66594"/>
                </a:lnTo>
                <a:lnTo>
                  <a:pt x="76646" y="67851"/>
                </a:lnTo>
                <a:lnTo>
                  <a:pt x="112331" y="67851"/>
                </a:lnTo>
                <a:lnTo>
                  <a:pt x="112331" y="66594"/>
                </a:lnTo>
                <a:close/>
              </a:path>
              <a:path w="662940" h="234950">
                <a:moveTo>
                  <a:pt x="76646" y="9549"/>
                </a:moveTo>
                <a:lnTo>
                  <a:pt x="44731" y="9549"/>
                </a:lnTo>
                <a:lnTo>
                  <a:pt x="44731" y="62574"/>
                </a:lnTo>
                <a:lnTo>
                  <a:pt x="76646" y="62574"/>
                </a:lnTo>
                <a:lnTo>
                  <a:pt x="76646" y="9549"/>
                </a:lnTo>
                <a:close/>
              </a:path>
              <a:path w="662940" h="234950">
                <a:moveTo>
                  <a:pt x="112331" y="40962"/>
                </a:moveTo>
                <a:lnTo>
                  <a:pt x="76646" y="40962"/>
                </a:lnTo>
                <a:lnTo>
                  <a:pt x="76646" y="62574"/>
                </a:lnTo>
                <a:lnTo>
                  <a:pt x="112331" y="62574"/>
                </a:lnTo>
                <a:lnTo>
                  <a:pt x="112331" y="40962"/>
                </a:lnTo>
                <a:close/>
              </a:path>
              <a:path w="662940" h="234950">
                <a:moveTo>
                  <a:pt x="204056" y="1759"/>
                </a:moveTo>
                <a:lnTo>
                  <a:pt x="172141" y="1759"/>
                </a:lnTo>
                <a:lnTo>
                  <a:pt x="172141" y="234464"/>
                </a:lnTo>
                <a:lnTo>
                  <a:pt x="204056" y="234464"/>
                </a:lnTo>
                <a:lnTo>
                  <a:pt x="204056" y="1759"/>
                </a:lnTo>
                <a:close/>
              </a:path>
              <a:path w="662940" h="234950">
                <a:moveTo>
                  <a:pt x="428951" y="2010"/>
                </a:moveTo>
                <a:lnTo>
                  <a:pt x="395277" y="2010"/>
                </a:lnTo>
                <a:lnTo>
                  <a:pt x="395277" y="142487"/>
                </a:lnTo>
                <a:lnTo>
                  <a:pt x="428951" y="142487"/>
                </a:lnTo>
                <a:lnTo>
                  <a:pt x="428951" y="97002"/>
                </a:lnTo>
                <a:lnTo>
                  <a:pt x="408847" y="97002"/>
                </a:lnTo>
                <a:lnTo>
                  <a:pt x="408847" y="69861"/>
                </a:lnTo>
                <a:lnTo>
                  <a:pt x="428951" y="69861"/>
                </a:lnTo>
                <a:lnTo>
                  <a:pt x="428951" y="2010"/>
                </a:lnTo>
                <a:close/>
              </a:path>
              <a:path w="662940" h="234950">
                <a:moveTo>
                  <a:pt x="302798" y="56040"/>
                </a:moveTo>
                <a:lnTo>
                  <a:pt x="265522" y="64835"/>
                </a:lnTo>
                <a:lnTo>
                  <a:pt x="247009" y="89630"/>
                </a:lnTo>
                <a:lnTo>
                  <a:pt x="247009" y="106216"/>
                </a:lnTo>
                <a:lnTo>
                  <a:pt x="273898" y="134446"/>
                </a:lnTo>
                <a:lnTo>
                  <a:pt x="302798" y="139723"/>
                </a:lnTo>
                <a:lnTo>
                  <a:pt x="310730" y="139393"/>
                </a:lnTo>
                <a:lnTo>
                  <a:pt x="346608" y="126069"/>
                </a:lnTo>
                <a:lnTo>
                  <a:pt x="351299" y="119870"/>
                </a:lnTo>
                <a:lnTo>
                  <a:pt x="354751" y="115347"/>
                </a:lnTo>
                <a:lnTo>
                  <a:pt x="298274" y="115347"/>
                </a:lnTo>
                <a:lnTo>
                  <a:pt x="294170" y="114677"/>
                </a:lnTo>
                <a:lnTo>
                  <a:pt x="278924" y="101609"/>
                </a:lnTo>
                <a:lnTo>
                  <a:pt x="278924" y="94070"/>
                </a:lnTo>
                <a:lnTo>
                  <a:pt x="298191" y="80667"/>
                </a:lnTo>
                <a:lnTo>
                  <a:pt x="354844" y="80667"/>
                </a:lnTo>
                <a:lnTo>
                  <a:pt x="351299" y="76144"/>
                </a:lnTo>
                <a:lnTo>
                  <a:pt x="310730" y="56370"/>
                </a:lnTo>
                <a:lnTo>
                  <a:pt x="302798" y="56040"/>
                </a:lnTo>
                <a:close/>
              </a:path>
              <a:path w="662940" h="234950">
                <a:moveTo>
                  <a:pt x="354844" y="80667"/>
                </a:moveTo>
                <a:lnTo>
                  <a:pt x="307740" y="80667"/>
                </a:lnTo>
                <a:lnTo>
                  <a:pt x="311845" y="81337"/>
                </a:lnTo>
                <a:lnTo>
                  <a:pt x="318881" y="84018"/>
                </a:lnTo>
                <a:lnTo>
                  <a:pt x="321645" y="85945"/>
                </a:lnTo>
                <a:lnTo>
                  <a:pt x="325666" y="90971"/>
                </a:lnTo>
                <a:lnTo>
                  <a:pt x="326671" y="94070"/>
                </a:lnTo>
                <a:lnTo>
                  <a:pt x="326671" y="101609"/>
                </a:lnTo>
                <a:lnTo>
                  <a:pt x="307656" y="115347"/>
                </a:lnTo>
                <a:lnTo>
                  <a:pt x="354751" y="115347"/>
                </a:lnTo>
                <a:lnTo>
                  <a:pt x="356158" y="113504"/>
                </a:lnTo>
                <a:lnTo>
                  <a:pt x="358587" y="106216"/>
                </a:lnTo>
                <a:lnTo>
                  <a:pt x="358587" y="89630"/>
                </a:lnTo>
                <a:lnTo>
                  <a:pt x="356158" y="82343"/>
                </a:lnTo>
                <a:lnTo>
                  <a:pt x="354844" y="80667"/>
                </a:lnTo>
                <a:close/>
              </a:path>
              <a:path w="662940" h="234950">
                <a:moveTo>
                  <a:pt x="395277" y="69861"/>
                </a:moveTo>
                <a:lnTo>
                  <a:pt x="366377" y="69861"/>
                </a:lnTo>
                <a:lnTo>
                  <a:pt x="366377" y="97002"/>
                </a:lnTo>
                <a:lnTo>
                  <a:pt x="395277" y="97002"/>
                </a:lnTo>
                <a:lnTo>
                  <a:pt x="395277" y="69861"/>
                </a:lnTo>
                <a:close/>
              </a:path>
              <a:path w="662940" h="234950">
                <a:moveTo>
                  <a:pt x="428951" y="69861"/>
                </a:moveTo>
                <a:lnTo>
                  <a:pt x="408847" y="69861"/>
                </a:lnTo>
                <a:lnTo>
                  <a:pt x="408847" y="97002"/>
                </a:lnTo>
                <a:lnTo>
                  <a:pt x="428951" y="97002"/>
                </a:lnTo>
                <a:lnTo>
                  <a:pt x="428951" y="69861"/>
                </a:lnTo>
                <a:close/>
              </a:path>
              <a:path w="662940" h="234950">
                <a:moveTo>
                  <a:pt x="286212" y="22114"/>
                </a:moveTo>
                <a:lnTo>
                  <a:pt x="234695" y="22114"/>
                </a:lnTo>
                <a:lnTo>
                  <a:pt x="234695" y="48501"/>
                </a:lnTo>
                <a:lnTo>
                  <a:pt x="370649" y="48501"/>
                </a:lnTo>
                <a:lnTo>
                  <a:pt x="370649" y="40710"/>
                </a:lnTo>
                <a:lnTo>
                  <a:pt x="286212" y="40710"/>
                </a:lnTo>
                <a:lnTo>
                  <a:pt x="286212" y="22114"/>
                </a:lnTo>
                <a:close/>
              </a:path>
              <a:path w="662940" h="234950">
                <a:moveTo>
                  <a:pt x="319384" y="0"/>
                </a:moveTo>
                <a:lnTo>
                  <a:pt x="286212" y="0"/>
                </a:lnTo>
                <a:lnTo>
                  <a:pt x="286212" y="40710"/>
                </a:lnTo>
                <a:lnTo>
                  <a:pt x="319384" y="40710"/>
                </a:lnTo>
                <a:lnTo>
                  <a:pt x="319384" y="0"/>
                </a:lnTo>
                <a:close/>
              </a:path>
              <a:path w="662940" h="234950">
                <a:moveTo>
                  <a:pt x="370649" y="22114"/>
                </a:moveTo>
                <a:lnTo>
                  <a:pt x="319384" y="22114"/>
                </a:lnTo>
                <a:lnTo>
                  <a:pt x="319384" y="40710"/>
                </a:lnTo>
                <a:lnTo>
                  <a:pt x="370649" y="40710"/>
                </a:lnTo>
                <a:lnTo>
                  <a:pt x="370649" y="22114"/>
                </a:lnTo>
                <a:close/>
              </a:path>
              <a:path w="662940" h="234950">
                <a:moveTo>
                  <a:pt x="428951" y="152288"/>
                </a:moveTo>
                <a:lnTo>
                  <a:pt x="273647" y="152288"/>
                </a:lnTo>
                <a:lnTo>
                  <a:pt x="273647" y="232202"/>
                </a:lnTo>
                <a:lnTo>
                  <a:pt x="428951" y="232202"/>
                </a:lnTo>
                <a:lnTo>
                  <a:pt x="428951" y="205815"/>
                </a:lnTo>
                <a:lnTo>
                  <a:pt x="306567" y="205815"/>
                </a:lnTo>
                <a:lnTo>
                  <a:pt x="306567" y="178423"/>
                </a:lnTo>
                <a:lnTo>
                  <a:pt x="428951" y="178423"/>
                </a:lnTo>
                <a:lnTo>
                  <a:pt x="428951" y="152288"/>
                </a:lnTo>
                <a:close/>
              </a:path>
              <a:path w="662940" h="234950">
                <a:moveTo>
                  <a:pt x="428951" y="178423"/>
                </a:moveTo>
                <a:lnTo>
                  <a:pt x="396031" y="178423"/>
                </a:lnTo>
                <a:lnTo>
                  <a:pt x="396031" y="205815"/>
                </a:lnTo>
                <a:lnTo>
                  <a:pt x="428951" y="205815"/>
                </a:lnTo>
                <a:lnTo>
                  <a:pt x="428951" y="178423"/>
                </a:lnTo>
                <a:close/>
              </a:path>
              <a:path w="662940" h="234950">
                <a:moveTo>
                  <a:pt x="662390" y="2010"/>
                </a:moveTo>
                <a:lnTo>
                  <a:pt x="630726" y="2010"/>
                </a:lnTo>
                <a:lnTo>
                  <a:pt x="630726" y="144749"/>
                </a:lnTo>
                <a:lnTo>
                  <a:pt x="662390" y="144749"/>
                </a:lnTo>
                <a:lnTo>
                  <a:pt x="662390" y="87452"/>
                </a:lnTo>
                <a:lnTo>
                  <a:pt x="641281" y="87452"/>
                </a:lnTo>
                <a:lnTo>
                  <a:pt x="641281" y="60312"/>
                </a:lnTo>
                <a:lnTo>
                  <a:pt x="662390" y="60312"/>
                </a:lnTo>
                <a:lnTo>
                  <a:pt x="662390" y="2010"/>
                </a:lnTo>
                <a:close/>
              </a:path>
              <a:path w="662940" h="234950">
                <a:moveTo>
                  <a:pt x="614894" y="5026"/>
                </a:moveTo>
                <a:lnTo>
                  <a:pt x="583733" y="5026"/>
                </a:lnTo>
                <a:lnTo>
                  <a:pt x="583733" y="143744"/>
                </a:lnTo>
                <a:lnTo>
                  <a:pt x="614894" y="143744"/>
                </a:lnTo>
                <a:lnTo>
                  <a:pt x="614894" y="87452"/>
                </a:lnTo>
                <a:lnTo>
                  <a:pt x="604591" y="87452"/>
                </a:lnTo>
                <a:lnTo>
                  <a:pt x="604591" y="60312"/>
                </a:lnTo>
                <a:lnTo>
                  <a:pt x="614894" y="60312"/>
                </a:lnTo>
                <a:lnTo>
                  <a:pt x="614894" y="5026"/>
                </a:lnTo>
                <a:close/>
              </a:path>
              <a:path w="662940" h="234950">
                <a:moveTo>
                  <a:pt x="614894" y="60312"/>
                </a:moveTo>
                <a:lnTo>
                  <a:pt x="604591" y="60312"/>
                </a:lnTo>
                <a:lnTo>
                  <a:pt x="604591" y="87452"/>
                </a:lnTo>
                <a:lnTo>
                  <a:pt x="614894" y="87452"/>
                </a:lnTo>
                <a:lnTo>
                  <a:pt x="614894" y="60312"/>
                </a:lnTo>
                <a:close/>
              </a:path>
              <a:path w="662940" h="234950">
                <a:moveTo>
                  <a:pt x="630726" y="60312"/>
                </a:moveTo>
                <a:lnTo>
                  <a:pt x="614894" y="60312"/>
                </a:lnTo>
                <a:lnTo>
                  <a:pt x="614894" y="87452"/>
                </a:lnTo>
                <a:lnTo>
                  <a:pt x="630726" y="87452"/>
                </a:lnTo>
                <a:lnTo>
                  <a:pt x="630726" y="60312"/>
                </a:lnTo>
                <a:close/>
              </a:path>
              <a:path w="662940" h="234950">
                <a:moveTo>
                  <a:pt x="662390" y="60312"/>
                </a:moveTo>
                <a:lnTo>
                  <a:pt x="641281" y="60312"/>
                </a:lnTo>
                <a:lnTo>
                  <a:pt x="641281" y="87452"/>
                </a:lnTo>
                <a:lnTo>
                  <a:pt x="662390" y="87452"/>
                </a:lnTo>
                <a:lnTo>
                  <a:pt x="662390" y="60312"/>
                </a:lnTo>
                <a:close/>
              </a:path>
              <a:path w="662940" h="234950">
                <a:moveTo>
                  <a:pt x="662390" y="155052"/>
                </a:moveTo>
                <a:lnTo>
                  <a:pt x="499044" y="155052"/>
                </a:lnTo>
                <a:lnTo>
                  <a:pt x="499044" y="181188"/>
                </a:lnTo>
                <a:lnTo>
                  <a:pt x="628967" y="181188"/>
                </a:lnTo>
                <a:lnTo>
                  <a:pt x="628967" y="234715"/>
                </a:lnTo>
                <a:lnTo>
                  <a:pt x="662390" y="234715"/>
                </a:lnTo>
                <a:lnTo>
                  <a:pt x="662390" y="155052"/>
                </a:lnTo>
                <a:close/>
              </a:path>
              <a:path w="662940" h="234950">
                <a:moveTo>
                  <a:pt x="480197" y="109567"/>
                </a:moveTo>
                <a:lnTo>
                  <a:pt x="462103" y="109567"/>
                </a:lnTo>
                <a:lnTo>
                  <a:pt x="465621" y="136707"/>
                </a:lnTo>
                <a:lnTo>
                  <a:pt x="508672" y="135891"/>
                </a:lnTo>
                <a:lnTo>
                  <a:pt x="548614" y="133205"/>
                </a:lnTo>
                <a:lnTo>
                  <a:pt x="576697" y="128917"/>
                </a:lnTo>
                <a:lnTo>
                  <a:pt x="575727" y="115347"/>
                </a:lnTo>
                <a:lnTo>
                  <a:pt x="480197" y="115347"/>
                </a:lnTo>
                <a:lnTo>
                  <a:pt x="480197" y="109567"/>
                </a:lnTo>
                <a:close/>
              </a:path>
              <a:path w="662940" h="234950">
                <a:moveTo>
                  <a:pt x="510353" y="38197"/>
                </a:moveTo>
                <a:lnTo>
                  <a:pt x="480197" y="38197"/>
                </a:lnTo>
                <a:lnTo>
                  <a:pt x="480197" y="115347"/>
                </a:lnTo>
                <a:lnTo>
                  <a:pt x="510353" y="115347"/>
                </a:lnTo>
                <a:lnTo>
                  <a:pt x="510353" y="109567"/>
                </a:lnTo>
                <a:lnTo>
                  <a:pt x="487233" y="109567"/>
                </a:lnTo>
                <a:lnTo>
                  <a:pt x="510353" y="109008"/>
                </a:lnTo>
                <a:lnTo>
                  <a:pt x="510353" y="38197"/>
                </a:lnTo>
                <a:close/>
              </a:path>
              <a:path w="662940" h="234950">
                <a:moveTo>
                  <a:pt x="528195" y="108351"/>
                </a:moveTo>
                <a:lnTo>
                  <a:pt x="524269" y="108530"/>
                </a:lnTo>
                <a:lnTo>
                  <a:pt x="510353" y="109008"/>
                </a:lnTo>
                <a:lnTo>
                  <a:pt x="510353" y="115347"/>
                </a:lnTo>
                <a:lnTo>
                  <a:pt x="528195" y="115347"/>
                </a:lnTo>
                <a:lnTo>
                  <a:pt x="528195" y="108351"/>
                </a:lnTo>
                <a:close/>
              </a:path>
              <a:path w="662940" h="234950">
                <a:moveTo>
                  <a:pt x="558352" y="106227"/>
                </a:moveTo>
                <a:lnTo>
                  <a:pt x="554205" y="106645"/>
                </a:lnTo>
                <a:lnTo>
                  <a:pt x="546792" y="107305"/>
                </a:lnTo>
                <a:lnTo>
                  <a:pt x="539347" y="107776"/>
                </a:lnTo>
                <a:lnTo>
                  <a:pt x="528195" y="108351"/>
                </a:lnTo>
                <a:lnTo>
                  <a:pt x="528195" y="115347"/>
                </a:lnTo>
                <a:lnTo>
                  <a:pt x="558352" y="115347"/>
                </a:lnTo>
                <a:lnTo>
                  <a:pt x="558352" y="106227"/>
                </a:lnTo>
                <a:close/>
              </a:path>
              <a:path w="662940" h="234950">
                <a:moveTo>
                  <a:pt x="574937" y="104290"/>
                </a:moveTo>
                <a:lnTo>
                  <a:pt x="568278" y="105138"/>
                </a:lnTo>
                <a:lnTo>
                  <a:pt x="561367" y="105923"/>
                </a:lnTo>
                <a:lnTo>
                  <a:pt x="558352" y="106227"/>
                </a:lnTo>
                <a:lnTo>
                  <a:pt x="558352" y="115347"/>
                </a:lnTo>
                <a:lnTo>
                  <a:pt x="575727" y="115347"/>
                </a:lnTo>
                <a:lnTo>
                  <a:pt x="574937" y="104290"/>
                </a:lnTo>
                <a:close/>
              </a:path>
              <a:path w="662940" h="234950">
                <a:moveTo>
                  <a:pt x="510353" y="109008"/>
                </a:moveTo>
                <a:lnTo>
                  <a:pt x="487233" y="109567"/>
                </a:lnTo>
                <a:lnTo>
                  <a:pt x="510353" y="109567"/>
                </a:lnTo>
                <a:lnTo>
                  <a:pt x="510353" y="109008"/>
                </a:lnTo>
                <a:close/>
              </a:path>
              <a:path w="662940" h="234950">
                <a:moveTo>
                  <a:pt x="558352" y="38197"/>
                </a:moveTo>
                <a:lnTo>
                  <a:pt x="528195" y="38197"/>
                </a:lnTo>
                <a:lnTo>
                  <a:pt x="528195" y="108351"/>
                </a:lnTo>
                <a:lnTo>
                  <a:pt x="539347" y="107776"/>
                </a:lnTo>
                <a:lnTo>
                  <a:pt x="546792" y="107305"/>
                </a:lnTo>
                <a:lnTo>
                  <a:pt x="554205" y="106645"/>
                </a:lnTo>
                <a:lnTo>
                  <a:pt x="558352" y="106227"/>
                </a:lnTo>
                <a:lnTo>
                  <a:pt x="558352" y="38197"/>
                </a:lnTo>
                <a:close/>
              </a:path>
              <a:path w="662940" h="234950">
                <a:moveTo>
                  <a:pt x="572676" y="20606"/>
                </a:moveTo>
                <a:lnTo>
                  <a:pt x="465873" y="20606"/>
                </a:lnTo>
                <a:lnTo>
                  <a:pt x="465873" y="47244"/>
                </a:lnTo>
                <a:lnTo>
                  <a:pt x="480197" y="47244"/>
                </a:lnTo>
                <a:lnTo>
                  <a:pt x="480197" y="38197"/>
                </a:lnTo>
                <a:lnTo>
                  <a:pt x="572676" y="38197"/>
                </a:lnTo>
                <a:lnTo>
                  <a:pt x="572676" y="20606"/>
                </a:lnTo>
                <a:close/>
              </a:path>
              <a:path w="662940" h="234950">
                <a:moveTo>
                  <a:pt x="528195" y="38197"/>
                </a:moveTo>
                <a:lnTo>
                  <a:pt x="510353" y="38197"/>
                </a:lnTo>
                <a:lnTo>
                  <a:pt x="510353" y="47244"/>
                </a:lnTo>
                <a:lnTo>
                  <a:pt x="528195" y="47244"/>
                </a:lnTo>
                <a:lnTo>
                  <a:pt x="528195" y="38197"/>
                </a:lnTo>
                <a:close/>
              </a:path>
              <a:path w="662940" h="234950">
                <a:moveTo>
                  <a:pt x="572676" y="38197"/>
                </a:moveTo>
                <a:lnTo>
                  <a:pt x="558352" y="38197"/>
                </a:lnTo>
                <a:lnTo>
                  <a:pt x="558352" y="47244"/>
                </a:lnTo>
                <a:lnTo>
                  <a:pt x="572676" y="47244"/>
                </a:lnTo>
                <a:lnTo>
                  <a:pt x="572676" y="38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39534" y="9797816"/>
            <a:ext cx="1178636" cy="234715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14502175" y="10292880"/>
            <a:ext cx="4848225" cy="754380"/>
            <a:chOff x="14502175" y="10292880"/>
            <a:chExt cx="4848225" cy="754380"/>
          </a:xfrm>
        </p:grpSpPr>
        <p:sp>
          <p:nvSpPr>
            <p:cNvPr id="31" name="object 31" descr=""/>
            <p:cNvSpPr/>
            <p:nvPr/>
          </p:nvSpPr>
          <p:spPr>
            <a:xfrm>
              <a:off x="14502175" y="10292880"/>
              <a:ext cx="1921510" cy="754380"/>
            </a:xfrm>
            <a:custGeom>
              <a:avLst/>
              <a:gdLst/>
              <a:ahLst/>
              <a:cxnLst/>
              <a:rect l="l" t="t" r="r" b="b"/>
              <a:pathLst>
                <a:path w="1921509" h="754379">
                  <a:moveTo>
                    <a:pt x="76741" y="744029"/>
                  </a:moveTo>
                  <a:lnTo>
                    <a:pt x="125650" y="753903"/>
                  </a:lnTo>
                  <a:lnTo>
                    <a:pt x="76741" y="744029"/>
                  </a:lnTo>
                  <a:close/>
                </a:path>
                <a:path w="1921509" h="754379">
                  <a:moveTo>
                    <a:pt x="10471" y="0"/>
                  </a:moveTo>
                  <a:lnTo>
                    <a:pt x="0" y="0"/>
                  </a:lnTo>
                  <a:lnTo>
                    <a:pt x="0" y="628253"/>
                  </a:lnTo>
                  <a:lnTo>
                    <a:pt x="9874" y="677162"/>
                  </a:lnTo>
                  <a:lnTo>
                    <a:pt x="36802" y="717101"/>
                  </a:lnTo>
                  <a:lnTo>
                    <a:pt x="76741" y="744029"/>
                  </a:lnTo>
                  <a:lnTo>
                    <a:pt x="125651" y="753903"/>
                  </a:lnTo>
                  <a:lnTo>
                    <a:pt x="125651" y="743432"/>
                  </a:lnTo>
                  <a:lnTo>
                    <a:pt x="80817" y="734381"/>
                  </a:lnTo>
                  <a:lnTo>
                    <a:pt x="44206" y="709697"/>
                  </a:lnTo>
                  <a:lnTo>
                    <a:pt x="19522" y="673086"/>
                  </a:lnTo>
                  <a:lnTo>
                    <a:pt x="10471" y="628253"/>
                  </a:lnTo>
                  <a:lnTo>
                    <a:pt x="10471" y="0"/>
                  </a:lnTo>
                  <a:close/>
                </a:path>
                <a:path w="1921509" h="754379">
                  <a:moveTo>
                    <a:pt x="1910936" y="743432"/>
                  </a:moveTo>
                  <a:lnTo>
                    <a:pt x="125651" y="743432"/>
                  </a:lnTo>
                  <a:lnTo>
                    <a:pt x="125651" y="753903"/>
                  </a:lnTo>
                  <a:lnTo>
                    <a:pt x="1921407" y="753903"/>
                  </a:lnTo>
                  <a:lnTo>
                    <a:pt x="1910936" y="743432"/>
                  </a:lnTo>
                  <a:close/>
                </a:path>
                <a:path w="1921509" h="754379">
                  <a:moveTo>
                    <a:pt x="1921407" y="0"/>
                  </a:moveTo>
                  <a:lnTo>
                    <a:pt x="1910936" y="0"/>
                  </a:lnTo>
                  <a:lnTo>
                    <a:pt x="1910936" y="743432"/>
                  </a:lnTo>
                  <a:lnTo>
                    <a:pt x="1921407" y="753903"/>
                  </a:lnTo>
                  <a:lnTo>
                    <a:pt x="192140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719886" y="10553730"/>
              <a:ext cx="426084" cy="233045"/>
            </a:xfrm>
            <a:custGeom>
              <a:avLst/>
              <a:gdLst/>
              <a:ahLst/>
              <a:cxnLst/>
              <a:rect l="l" t="t" r="r" b="b"/>
              <a:pathLst>
                <a:path w="426084" h="233045">
                  <a:moveTo>
                    <a:pt x="18093" y="113336"/>
                  </a:moveTo>
                  <a:lnTo>
                    <a:pt x="0" y="113336"/>
                  </a:lnTo>
                  <a:lnTo>
                    <a:pt x="3518" y="140226"/>
                  </a:lnTo>
                  <a:lnTo>
                    <a:pt x="46569" y="139644"/>
                  </a:lnTo>
                  <a:lnTo>
                    <a:pt x="86510" y="136723"/>
                  </a:lnTo>
                  <a:lnTo>
                    <a:pt x="114593" y="132435"/>
                  </a:lnTo>
                  <a:lnTo>
                    <a:pt x="113813" y="121629"/>
                  </a:lnTo>
                  <a:lnTo>
                    <a:pt x="18093" y="121629"/>
                  </a:lnTo>
                  <a:lnTo>
                    <a:pt x="18093" y="113336"/>
                  </a:lnTo>
                  <a:close/>
                </a:path>
                <a:path w="426084" h="233045">
                  <a:moveTo>
                    <a:pt x="48249" y="42972"/>
                  </a:moveTo>
                  <a:lnTo>
                    <a:pt x="18093" y="42972"/>
                  </a:lnTo>
                  <a:lnTo>
                    <a:pt x="18093" y="121629"/>
                  </a:lnTo>
                  <a:lnTo>
                    <a:pt x="48249" y="121629"/>
                  </a:lnTo>
                  <a:lnTo>
                    <a:pt x="48249" y="113336"/>
                  </a:lnTo>
                  <a:lnTo>
                    <a:pt x="25130" y="113336"/>
                  </a:lnTo>
                  <a:lnTo>
                    <a:pt x="48249" y="112778"/>
                  </a:lnTo>
                  <a:lnTo>
                    <a:pt x="48249" y="42972"/>
                  </a:lnTo>
                  <a:close/>
                </a:path>
                <a:path w="426084" h="233045">
                  <a:moveTo>
                    <a:pt x="66092" y="112121"/>
                  </a:moveTo>
                  <a:lnTo>
                    <a:pt x="62165" y="112300"/>
                  </a:lnTo>
                  <a:lnTo>
                    <a:pt x="48249" y="112778"/>
                  </a:lnTo>
                  <a:lnTo>
                    <a:pt x="48249" y="121629"/>
                  </a:lnTo>
                  <a:lnTo>
                    <a:pt x="66092" y="121629"/>
                  </a:lnTo>
                  <a:lnTo>
                    <a:pt x="66092" y="112121"/>
                  </a:lnTo>
                  <a:close/>
                </a:path>
                <a:path w="426084" h="233045">
                  <a:moveTo>
                    <a:pt x="96248" y="109997"/>
                  </a:moveTo>
                  <a:lnTo>
                    <a:pt x="92101" y="110415"/>
                  </a:lnTo>
                  <a:lnTo>
                    <a:pt x="84688" y="111075"/>
                  </a:lnTo>
                  <a:lnTo>
                    <a:pt x="77243" y="111546"/>
                  </a:lnTo>
                  <a:lnTo>
                    <a:pt x="66092" y="112121"/>
                  </a:lnTo>
                  <a:lnTo>
                    <a:pt x="66092" y="121629"/>
                  </a:lnTo>
                  <a:lnTo>
                    <a:pt x="96248" y="121629"/>
                  </a:lnTo>
                  <a:lnTo>
                    <a:pt x="96248" y="109997"/>
                  </a:lnTo>
                  <a:close/>
                </a:path>
                <a:path w="426084" h="233045">
                  <a:moveTo>
                    <a:pt x="112834" y="108059"/>
                  </a:moveTo>
                  <a:lnTo>
                    <a:pt x="106174" y="108907"/>
                  </a:lnTo>
                  <a:lnTo>
                    <a:pt x="99263" y="109693"/>
                  </a:lnTo>
                  <a:lnTo>
                    <a:pt x="96248" y="109997"/>
                  </a:lnTo>
                  <a:lnTo>
                    <a:pt x="96248" y="121629"/>
                  </a:lnTo>
                  <a:lnTo>
                    <a:pt x="113813" y="121629"/>
                  </a:lnTo>
                  <a:lnTo>
                    <a:pt x="112834" y="108059"/>
                  </a:lnTo>
                  <a:close/>
                </a:path>
                <a:path w="426084" h="233045">
                  <a:moveTo>
                    <a:pt x="48249" y="112778"/>
                  </a:moveTo>
                  <a:lnTo>
                    <a:pt x="25130" y="113336"/>
                  </a:lnTo>
                  <a:lnTo>
                    <a:pt x="48249" y="113336"/>
                  </a:lnTo>
                  <a:lnTo>
                    <a:pt x="48249" y="112778"/>
                  </a:lnTo>
                  <a:close/>
                </a:path>
                <a:path w="426084" h="233045">
                  <a:moveTo>
                    <a:pt x="96248" y="42972"/>
                  </a:moveTo>
                  <a:lnTo>
                    <a:pt x="66092" y="42972"/>
                  </a:lnTo>
                  <a:lnTo>
                    <a:pt x="66092" y="112121"/>
                  </a:lnTo>
                  <a:lnTo>
                    <a:pt x="96248" y="42972"/>
                  </a:lnTo>
                  <a:close/>
                </a:path>
                <a:path w="426084" h="233045">
                  <a:moveTo>
                    <a:pt x="110572" y="21109"/>
                  </a:moveTo>
                  <a:lnTo>
                    <a:pt x="3769" y="21109"/>
                  </a:lnTo>
                  <a:lnTo>
                    <a:pt x="3769" y="47747"/>
                  </a:lnTo>
                  <a:lnTo>
                    <a:pt x="18093" y="47747"/>
                  </a:lnTo>
                  <a:lnTo>
                    <a:pt x="18093" y="42972"/>
                  </a:lnTo>
                  <a:lnTo>
                    <a:pt x="110572" y="42972"/>
                  </a:lnTo>
                  <a:lnTo>
                    <a:pt x="110572" y="21109"/>
                  </a:lnTo>
                  <a:close/>
                </a:path>
                <a:path w="426084" h="233045">
                  <a:moveTo>
                    <a:pt x="66092" y="42972"/>
                  </a:moveTo>
                  <a:lnTo>
                    <a:pt x="48249" y="42972"/>
                  </a:lnTo>
                  <a:lnTo>
                    <a:pt x="48249" y="47747"/>
                  </a:lnTo>
                  <a:lnTo>
                    <a:pt x="66092" y="47747"/>
                  </a:lnTo>
                  <a:lnTo>
                    <a:pt x="66092" y="42972"/>
                  </a:lnTo>
                  <a:close/>
                </a:path>
                <a:path w="426084" h="233045">
                  <a:moveTo>
                    <a:pt x="110572" y="42972"/>
                  </a:moveTo>
                  <a:lnTo>
                    <a:pt x="96248" y="42972"/>
                  </a:lnTo>
                  <a:lnTo>
                    <a:pt x="96248" y="47747"/>
                  </a:lnTo>
                  <a:lnTo>
                    <a:pt x="110572" y="47747"/>
                  </a:lnTo>
                  <a:lnTo>
                    <a:pt x="110572" y="42972"/>
                  </a:lnTo>
                  <a:close/>
                </a:path>
                <a:path w="426084" h="233045">
                  <a:moveTo>
                    <a:pt x="75892" y="155052"/>
                  </a:moveTo>
                  <a:lnTo>
                    <a:pt x="42218" y="155052"/>
                  </a:lnTo>
                  <a:lnTo>
                    <a:pt x="42218" y="228684"/>
                  </a:lnTo>
                  <a:lnTo>
                    <a:pt x="205815" y="228684"/>
                  </a:lnTo>
                  <a:lnTo>
                    <a:pt x="205815" y="220139"/>
                  </a:lnTo>
                  <a:lnTo>
                    <a:pt x="75892" y="220139"/>
                  </a:lnTo>
                  <a:lnTo>
                    <a:pt x="75892" y="155052"/>
                  </a:lnTo>
                  <a:close/>
                </a:path>
                <a:path w="426084" h="233045">
                  <a:moveTo>
                    <a:pt x="205815" y="201794"/>
                  </a:moveTo>
                  <a:lnTo>
                    <a:pt x="75892" y="201794"/>
                  </a:lnTo>
                  <a:lnTo>
                    <a:pt x="75892" y="220139"/>
                  </a:lnTo>
                  <a:lnTo>
                    <a:pt x="205815" y="220139"/>
                  </a:lnTo>
                  <a:lnTo>
                    <a:pt x="205815" y="201794"/>
                  </a:lnTo>
                  <a:close/>
                </a:path>
                <a:path w="426084" h="233045">
                  <a:moveTo>
                    <a:pt x="200287" y="0"/>
                  </a:moveTo>
                  <a:lnTo>
                    <a:pt x="168371" y="0"/>
                  </a:lnTo>
                  <a:lnTo>
                    <a:pt x="168371" y="175910"/>
                  </a:lnTo>
                  <a:lnTo>
                    <a:pt x="200287" y="175910"/>
                  </a:lnTo>
                  <a:lnTo>
                    <a:pt x="200287" y="94489"/>
                  </a:lnTo>
                  <a:lnTo>
                    <a:pt x="177418" y="94489"/>
                  </a:lnTo>
                  <a:lnTo>
                    <a:pt x="177418" y="67348"/>
                  </a:lnTo>
                  <a:lnTo>
                    <a:pt x="200287" y="67348"/>
                  </a:lnTo>
                  <a:lnTo>
                    <a:pt x="200287" y="0"/>
                  </a:lnTo>
                  <a:close/>
                </a:path>
                <a:path w="426084" h="233045">
                  <a:moveTo>
                    <a:pt x="152791" y="4020"/>
                  </a:moveTo>
                  <a:lnTo>
                    <a:pt x="121629" y="4020"/>
                  </a:lnTo>
                  <a:lnTo>
                    <a:pt x="121629" y="168371"/>
                  </a:lnTo>
                  <a:lnTo>
                    <a:pt x="152791" y="168371"/>
                  </a:lnTo>
                  <a:lnTo>
                    <a:pt x="152791" y="94489"/>
                  </a:lnTo>
                  <a:lnTo>
                    <a:pt x="140477" y="94489"/>
                  </a:lnTo>
                  <a:lnTo>
                    <a:pt x="140477" y="67348"/>
                  </a:lnTo>
                  <a:lnTo>
                    <a:pt x="152791" y="67348"/>
                  </a:lnTo>
                  <a:lnTo>
                    <a:pt x="152791" y="4020"/>
                  </a:lnTo>
                  <a:close/>
                </a:path>
                <a:path w="426084" h="233045">
                  <a:moveTo>
                    <a:pt x="152791" y="67348"/>
                  </a:moveTo>
                  <a:lnTo>
                    <a:pt x="140477" y="67348"/>
                  </a:lnTo>
                  <a:lnTo>
                    <a:pt x="140477" y="94489"/>
                  </a:lnTo>
                  <a:lnTo>
                    <a:pt x="152791" y="94489"/>
                  </a:lnTo>
                  <a:lnTo>
                    <a:pt x="152791" y="67348"/>
                  </a:lnTo>
                  <a:close/>
                </a:path>
                <a:path w="426084" h="233045">
                  <a:moveTo>
                    <a:pt x="168371" y="67348"/>
                  </a:moveTo>
                  <a:lnTo>
                    <a:pt x="152791" y="67348"/>
                  </a:lnTo>
                  <a:lnTo>
                    <a:pt x="152791" y="94489"/>
                  </a:lnTo>
                  <a:lnTo>
                    <a:pt x="168371" y="94489"/>
                  </a:lnTo>
                  <a:lnTo>
                    <a:pt x="168371" y="67348"/>
                  </a:lnTo>
                  <a:close/>
                </a:path>
                <a:path w="426084" h="233045">
                  <a:moveTo>
                    <a:pt x="200287" y="67348"/>
                  </a:moveTo>
                  <a:lnTo>
                    <a:pt x="177418" y="67348"/>
                  </a:lnTo>
                  <a:lnTo>
                    <a:pt x="177418" y="94489"/>
                  </a:lnTo>
                  <a:lnTo>
                    <a:pt x="200287" y="94489"/>
                  </a:lnTo>
                  <a:lnTo>
                    <a:pt x="200287" y="67348"/>
                  </a:lnTo>
                  <a:close/>
                </a:path>
                <a:path w="426084" h="233045">
                  <a:moveTo>
                    <a:pt x="277416" y="153011"/>
                  </a:moveTo>
                  <a:lnTo>
                    <a:pt x="244245" y="153042"/>
                  </a:lnTo>
                  <a:lnTo>
                    <a:pt x="244245" y="179931"/>
                  </a:lnTo>
                  <a:lnTo>
                    <a:pt x="264349" y="179931"/>
                  </a:lnTo>
                  <a:lnTo>
                    <a:pt x="303552" y="179680"/>
                  </a:lnTo>
                  <a:lnTo>
                    <a:pt x="348315" y="176837"/>
                  </a:lnTo>
                  <a:lnTo>
                    <a:pt x="375173" y="173397"/>
                  </a:lnTo>
                  <a:lnTo>
                    <a:pt x="373864" y="161838"/>
                  </a:lnTo>
                  <a:lnTo>
                    <a:pt x="277416" y="161838"/>
                  </a:lnTo>
                  <a:lnTo>
                    <a:pt x="277416" y="153011"/>
                  </a:lnTo>
                  <a:close/>
                </a:path>
                <a:path w="426084" h="233045">
                  <a:moveTo>
                    <a:pt x="372157" y="146759"/>
                  </a:moveTo>
                  <a:lnTo>
                    <a:pt x="328745" y="151613"/>
                  </a:lnTo>
                  <a:lnTo>
                    <a:pt x="277416" y="153011"/>
                  </a:lnTo>
                  <a:lnTo>
                    <a:pt x="277416" y="161838"/>
                  </a:lnTo>
                  <a:lnTo>
                    <a:pt x="373864" y="161838"/>
                  </a:lnTo>
                  <a:lnTo>
                    <a:pt x="372157" y="146759"/>
                  </a:lnTo>
                  <a:close/>
                </a:path>
                <a:path w="426084" h="233045">
                  <a:moveTo>
                    <a:pt x="362105" y="19098"/>
                  </a:moveTo>
                  <a:lnTo>
                    <a:pt x="244245" y="19098"/>
                  </a:lnTo>
                  <a:lnTo>
                    <a:pt x="244245" y="153042"/>
                  </a:lnTo>
                  <a:lnTo>
                    <a:pt x="277416" y="153011"/>
                  </a:lnTo>
                  <a:lnTo>
                    <a:pt x="277416" y="110069"/>
                  </a:lnTo>
                  <a:lnTo>
                    <a:pt x="269877" y="110069"/>
                  </a:lnTo>
                  <a:lnTo>
                    <a:pt x="269877" y="83934"/>
                  </a:lnTo>
                  <a:lnTo>
                    <a:pt x="277416" y="83934"/>
                  </a:lnTo>
                  <a:lnTo>
                    <a:pt x="277416" y="46239"/>
                  </a:lnTo>
                  <a:lnTo>
                    <a:pt x="362105" y="46239"/>
                  </a:lnTo>
                  <a:lnTo>
                    <a:pt x="362105" y="19098"/>
                  </a:lnTo>
                  <a:close/>
                </a:path>
                <a:path w="426084" h="233045">
                  <a:moveTo>
                    <a:pt x="277416" y="83934"/>
                  </a:moveTo>
                  <a:lnTo>
                    <a:pt x="269877" y="83934"/>
                  </a:lnTo>
                  <a:lnTo>
                    <a:pt x="269877" y="110069"/>
                  </a:lnTo>
                  <a:lnTo>
                    <a:pt x="277416" y="110069"/>
                  </a:lnTo>
                  <a:lnTo>
                    <a:pt x="277416" y="83934"/>
                  </a:lnTo>
                  <a:close/>
                </a:path>
                <a:path w="426084" h="233045">
                  <a:moveTo>
                    <a:pt x="352304" y="83934"/>
                  </a:moveTo>
                  <a:lnTo>
                    <a:pt x="277416" y="83934"/>
                  </a:lnTo>
                  <a:lnTo>
                    <a:pt x="277416" y="110069"/>
                  </a:lnTo>
                  <a:lnTo>
                    <a:pt x="352304" y="110069"/>
                  </a:lnTo>
                  <a:lnTo>
                    <a:pt x="352304" y="83934"/>
                  </a:lnTo>
                  <a:close/>
                </a:path>
                <a:path w="426084" h="233045">
                  <a:moveTo>
                    <a:pt x="425684" y="0"/>
                  </a:moveTo>
                  <a:lnTo>
                    <a:pt x="392261" y="0"/>
                  </a:lnTo>
                  <a:lnTo>
                    <a:pt x="392261" y="232704"/>
                  </a:lnTo>
                  <a:lnTo>
                    <a:pt x="425684" y="232704"/>
                  </a:lnTo>
                  <a:lnTo>
                    <a:pt x="425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423583" y="10292880"/>
              <a:ext cx="2926715" cy="754380"/>
            </a:xfrm>
            <a:custGeom>
              <a:avLst/>
              <a:gdLst/>
              <a:ahLst/>
              <a:cxnLst/>
              <a:rect l="l" t="t" r="r" b="b"/>
              <a:pathLst>
                <a:path w="2926715" h="754379">
                  <a:moveTo>
                    <a:pt x="2800961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2800961" y="753903"/>
                  </a:lnTo>
                  <a:lnTo>
                    <a:pt x="2800961" y="743432"/>
                  </a:lnTo>
                  <a:close/>
                </a:path>
                <a:path w="2926715" h="754379">
                  <a:moveTo>
                    <a:pt x="2926612" y="0"/>
                  </a:moveTo>
                  <a:lnTo>
                    <a:pt x="2916141" y="0"/>
                  </a:lnTo>
                  <a:lnTo>
                    <a:pt x="2916141" y="628253"/>
                  </a:lnTo>
                  <a:lnTo>
                    <a:pt x="2907089" y="673086"/>
                  </a:lnTo>
                  <a:lnTo>
                    <a:pt x="2882405" y="709697"/>
                  </a:lnTo>
                  <a:lnTo>
                    <a:pt x="2845794" y="734381"/>
                  </a:lnTo>
                  <a:lnTo>
                    <a:pt x="2800961" y="743432"/>
                  </a:lnTo>
                  <a:lnTo>
                    <a:pt x="2800961" y="753903"/>
                  </a:lnTo>
                  <a:lnTo>
                    <a:pt x="2849870" y="744029"/>
                  </a:lnTo>
                  <a:lnTo>
                    <a:pt x="2889810" y="717101"/>
                  </a:lnTo>
                  <a:lnTo>
                    <a:pt x="2916738" y="677162"/>
                  </a:lnTo>
                  <a:lnTo>
                    <a:pt x="2926612" y="628253"/>
                  </a:lnTo>
                  <a:lnTo>
                    <a:pt x="292661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43806" y="10551720"/>
              <a:ext cx="1631441" cy="234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947" y="1400250"/>
            <a:ext cx="330080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066" y="2678410"/>
            <a:ext cx="13794081" cy="38319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066" y="3566174"/>
            <a:ext cx="11731318" cy="38545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6066" y="4458461"/>
            <a:ext cx="4671478" cy="350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65403" y="5411144"/>
            <a:ext cx="1098550" cy="582295"/>
          </a:xfrm>
          <a:custGeom>
            <a:avLst/>
            <a:gdLst/>
            <a:ahLst/>
            <a:cxnLst/>
            <a:rect l="l" t="t" r="r" b="b"/>
            <a:pathLst>
              <a:path w="1098550" h="582295">
                <a:moveTo>
                  <a:pt x="221145" y="283342"/>
                </a:moveTo>
                <a:lnTo>
                  <a:pt x="0" y="283342"/>
                </a:lnTo>
                <a:lnTo>
                  <a:pt x="0" y="349308"/>
                </a:lnTo>
                <a:lnTo>
                  <a:pt x="526476" y="349308"/>
                </a:lnTo>
                <a:lnTo>
                  <a:pt x="526476" y="301561"/>
                </a:lnTo>
                <a:lnTo>
                  <a:pt x="221145" y="301561"/>
                </a:lnTo>
                <a:lnTo>
                  <a:pt x="221145" y="283342"/>
                </a:lnTo>
                <a:close/>
              </a:path>
              <a:path w="1098550" h="582295">
                <a:moveTo>
                  <a:pt x="304074" y="213606"/>
                </a:moveTo>
                <a:lnTo>
                  <a:pt x="221145" y="213606"/>
                </a:lnTo>
                <a:lnTo>
                  <a:pt x="221145" y="301561"/>
                </a:lnTo>
                <a:lnTo>
                  <a:pt x="304074" y="301561"/>
                </a:lnTo>
                <a:lnTo>
                  <a:pt x="304074" y="213606"/>
                </a:lnTo>
                <a:close/>
              </a:path>
              <a:path w="1098550" h="582295">
                <a:moveTo>
                  <a:pt x="526476" y="283342"/>
                </a:moveTo>
                <a:lnTo>
                  <a:pt x="304074" y="283342"/>
                </a:lnTo>
                <a:lnTo>
                  <a:pt x="304074" y="301561"/>
                </a:lnTo>
                <a:lnTo>
                  <a:pt x="526476" y="301561"/>
                </a:lnTo>
                <a:lnTo>
                  <a:pt x="526476" y="283342"/>
                </a:lnTo>
                <a:close/>
              </a:path>
              <a:path w="1098550" h="582295">
                <a:moveTo>
                  <a:pt x="459881" y="22617"/>
                </a:moveTo>
                <a:lnTo>
                  <a:pt x="64710" y="22617"/>
                </a:lnTo>
                <a:lnTo>
                  <a:pt x="64710" y="228055"/>
                </a:lnTo>
                <a:lnTo>
                  <a:pt x="221145" y="228055"/>
                </a:lnTo>
                <a:lnTo>
                  <a:pt x="221145" y="213606"/>
                </a:lnTo>
                <a:lnTo>
                  <a:pt x="459881" y="213606"/>
                </a:lnTo>
                <a:lnTo>
                  <a:pt x="459881" y="162717"/>
                </a:lnTo>
                <a:lnTo>
                  <a:pt x="147011" y="162717"/>
                </a:lnTo>
                <a:lnTo>
                  <a:pt x="147011" y="87955"/>
                </a:lnTo>
                <a:lnTo>
                  <a:pt x="459881" y="87955"/>
                </a:lnTo>
                <a:lnTo>
                  <a:pt x="459881" y="22617"/>
                </a:lnTo>
                <a:close/>
              </a:path>
              <a:path w="1098550" h="582295">
                <a:moveTo>
                  <a:pt x="459881" y="213606"/>
                </a:moveTo>
                <a:lnTo>
                  <a:pt x="304074" y="213606"/>
                </a:lnTo>
                <a:lnTo>
                  <a:pt x="304074" y="228055"/>
                </a:lnTo>
                <a:lnTo>
                  <a:pt x="459881" y="228055"/>
                </a:lnTo>
                <a:lnTo>
                  <a:pt x="459881" y="213606"/>
                </a:lnTo>
                <a:close/>
              </a:path>
              <a:path w="1098550" h="582295">
                <a:moveTo>
                  <a:pt x="459881" y="87955"/>
                </a:moveTo>
                <a:lnTo>
                  <a:pt x="377580" y="87955"/>
                </a:lnTo>
                <a:lnTo>
                  <a:pt x="377580" y="162717"/>
                </a:lnTo>
                <a:lnTo>
                  <a:pt x="459881" y="162717"/>
                </a:lnTo>
                <a:lnTo>
                  <a:pt x="459881" y="87955"/>
                </a:lnTo>
                <a:close/>
              </a:path>
              <a:path w="1098550" h="582295">
                <a:moveTo>
                  <a:pt x="463022" y="391401"/>
                </a:moveTo>
                <a:lnTo>
                  <a:pt x="58427" y="391401"/>
                </a:lnTo>
                <a:lnTo>
                  <a:pt x="58427" y="456740"/>
                </a:lnTo>
                <a:lnTo>
                  <a:pt x="379464" y="456740"/>
                </a:lnTo>
                <a:lnTo>
                  <a:pt x="379464" y="581762"/>
                </a:lnTo>
                <a:lnTo>
                  <a:pt x="463022" y="581762"/>
                </a:lnTo>
                <a:lnTo>
                  <a:pt x="463022" y="391401"/>
                </a:lnTo>
                <a:close/>
              </a:path>
              <a:path w="1098550" h="582295">
                <a:moveTo>
                  <a:pt x="704222" y="150780"/>
                </a:moveTo>
                <a:lnTo>
                  <a:pt x="685375" y="150780"/>
                </a:lnTo>
                <a:lnTo>
                  <a:pt x="685375" y="180936"/>
                </a:lnTo>
                <a:lnTo>
                  <a:pt x="684864" y="197350"/>
                </a:lnTo>
                <a:lnTo>
                  <a:pt x="677207" y="247531"/>
                </a:lnTo>
                <a:lnTo>
                  <a:pt x="660009" y="296417"/>
                </a:lnTo>
                <a:lnTo>
                  <a:pt x="632758" y="341769"/>
                </a:lnTo>
                <a:lnTo>
                  <a:pt x="595260" y="380760"/>
                </a:lnTo>
                <a:lnTo>
                  <a:pt x="547787" y="409621"/>
                </a:lnTo>
                <a:lnTo>
                  <a:pt x="592393" y="474331"/>
                </a:lnTo>
                <a:lnTo>
                  <a:pt x="629931" y="453441"/>
                </a:lnTo>
                <a:lnTo>
                  <a:pt x="662129" y="425955"/>
                </a:lnTo>
                <a:lnTo>
                  <a:pt x="689144" y="392972"/>
                </a:lnTo>
                <a:lnTo>
                  <a:pt x="711133" y="355591"/>
                </a:lnTo>
                <a:lnTo>
                  <a:pt x="728046" y="316096"/>
                </a:lnTo>
                <a:lnTo>
                  <a:pt x="725426" y="309257"/>
                </a:lnTo>
                <a:lnTo>
                  <a:pt x="718947" y="288721"/>
                </a:lnTo>
                <a:lnTo>
                  <a:pt x="709523" y="245961"/>
                </a:lnTo>
                <a:lnTo>
                  <a:pt x="704811" y="202611"/>
                </a:lnTo>
                <a:lnTo>
                  <a:pt x="704222" y="180936"/>
                </a:lnTo>
                <a:lnTo>
                  <a:pt x="704222" y="150780"/>
                </a:lnTo>
                <a:close/>
              </a:path>
              <a:path w="1098550" h="582295">
                <a:moveTo>
                  <a:pt x="768304" y="150780"/>
                </a:moveTo>
                <a:lnTo>
                  <a:pt x="750713" y="150780"/>
                </a:lnTo>
                <a:lnTo>
                  <a:pt x="750713" y="180936"/>
                </a:lnTo>
                <a:lnTo>
                  <a:pt x="750085" y="203789"/>
                </a:lnTo>
                <a:lnTo>
                  <a:pt x="745059" y="249023"/>
                </a:lnTo>
                <a:lnTo>
                  <a:pt x="735281" y="293394"/>
                </a:lnTo>
                <a:lnTo>
                  <a:pt x="728046" y="316096"/>
                </a:lnTo>
                <a:lnTo>
                  <a:pt x="733083" y="329243"/>
                </a:lnTo>
                <a:lnTo>
                  <a:pt x="751930" y="367056"/>
                </a:lnTo>
                <a:lnTo>
                  <a:pt x="775490" y="400982"/>
                </a:lnTo>
                <a:lnTo>
                  <a:pt x="803800" y="430785"/>
                </a:lnTo>
                <a:lnTo>
                  <a:pt x="837098" y="454344"/>
                </a:lnTo>
                <a:lnTo>
                  <a:pt x="855631" y="463650"/>
                </a:lnTo>
                <a:lnTo>
                  <a:pt x="900237" y="400825"/>
                </a:lnTo>
                <a:lnTo>
                  <a:pt x="883824" y="392147"/>
                </a:lnTo>
                <a:lnTo>
                  <a:pt x="868510" y="382449"/>
                </a:lnTo>
                <a:lnTo>
                  <a:pt x="829441" y="347149"/>
                </a:lnTo>
                <a:lnTo>
                  <a:pt x="800345" y="305331"/>
                </a:lnTo>
                <a:lnTo>
                  <a:pt x="781026" y="259625"/>
                </a:lnTo>
                <a:lnTo>
                  <a:pt x="770346" y="212035"/>
                </a:lnTo>
                <a:lnTo>
                  <a:pt x="768304" y="180936"/>
                </a:lnTo>
                <a:lnTo>
                  <a:pt x="768304" y="150780"/>
                </a:lnTo>
                <a:close/>
              </a:path>
              <a:path w="1098550" h="582295">
                <a:moveTo>
                  <a:pt x="750713" y="150780"/>
                </a:moveTo>
                <a:lnTo>
                  <a:pt x="704222" y="150780"/>
                </a:lnTo>
                <a:lnTo>
                  <a:pt x="704222" y="180936"/>
                </a:lnTo>
                <a:lnTo>
                  <a:pt x="706578" y="224286"/>
                </a:lnTo>
                <a:lnTo>
                  <a:pt x="713646" y="267635"/>
                </a:lnTo>
                <a:lnTo>
                  <a:pt x="725426" y="309257"/>
                </a:lnTo>
                <a:lnTo>
                  <a:pt x="728046" y="316096"/>
                </a:lnTo>
                <a:lnTo>
                  <a:pt x="728567" y="314754"/>
                </a:lnTo>
                <a:lnTo>
                  <a:pt x="740661" y="271405"/>
                </a:lnTo>
                <a:lnTo>
                  <a:pt x="748200" y="226485"/>
                </a:lnTo>
                <a:lnTo>
                  <a:pt x="750713" y="180936"/>
                </a:lnTo>
                <a:lnTo>
                  <a:pt x="750713" y="150780"/>
                </a:lnTo>
                <a:close/>
              </a:path>
              <a:path w="1098550" h="582295">
                <a:moveTo>
                  <a:pt x="685375" y="94237"/>
                </a:moveTo>
                <a:lnTo>
                  <a:pt x="567263" y="94237"/>
                </a:lnTo>
                <a:lnTo>
                  <a:pt x="567263" y="160204"/>
                </a:lnTo>
                <a:lnTo>
                  <a:pt x="685375" y="160204"/>
                </a:lnTo>
                <a:lnTo>
                  <a:pt x="685375" y="150780"/>
                </a:lnTo>
                <a:lnTo>
                  <a:pt x="884531" y="150780"/>
                </a:lnTo>
                <a:lnTo>
                  <a:pt x="884531" y="128791"/>
                </a:lnTo>
                <a:lnTo>
                  <a:pt x="685375" y="128791"/>
                </a:lnTo>
                <a:lnTo>
                  <a:pt x="685375" y="94237"/>
                </a:lnTo>
                <a:close/>
              </a:path>
              <a:path w="1098550" h="582295">
                <a:moveTo>
                  <a:pt x="884531" y="150780"/>
                </a:moveTo>
                <a:lnTo>
                  <a:pt x="768304" y="150780"/>
                </a:lnTo>
                <a:lnTo>
                  <a:pt x="768304" y="160204"/>
                </a:lnTo>
                <a:lnTo>
                  <a:pt x="884531" y="160204"/>
                </a:lnTo>
                <a:lnTo>
                  <a:pt x="884531" y="150780"/>
                </a:lnTo>
                <a:close/>
              </a:path>
              <a:path w="1098550" h="582295">
                <a:moveTo>
                  <a:pt x="768932" y="13193"/>
                </a:moveTo>
                <a:lnTo>
                  <a:pt x="685375" y="13193"/>
                </a:lnTo>
                <a:lnTo>
                  <a:pt x="685375" y="128791"/>
                </a:lnTo>
                <a:lnTo>
                  <a:pt x="768932" y="128791"/>
                </a:lnTo>
                <a:lnTo>
                  <a:pt x="768932" y="13193"/>
                </a:lnTo>
                <a:close/>
              </a:path>
              <a:path w="1098550" h="582295">
                <a:moveTo>
                  <a:pt x="884531" y="94237"/>
                </a:moveTo>
                <a:lnTo>
                  <a:pt x="768932" y="94237"/>
                </a:lnTo>
                <a:lnTo>
                  <a:pt x="768932" y="128791"/>
                </a:lnTo>
                <a:lnTo>
                  <a:pt x="884531" y="128791"/>
                </a:lnTo>
                <a:lnTo>
                  <a:pt x="884531" y="94237"/>
                </a:lnTo>
                <a:close/>
              </a:path>
              <a:path w="1098550" h="582295">
                <a:moveTo>
                  <a:pt x="1013951" y="0"/>
                </a:moveTo>
                <a:lnTo>
                  <a:pt x="929765" y="0"/>
                </a:lnTo>
                <a:lnTo>
                  <a:pt x="929765" y="581762"/>
                </a:lnTo>
                <a:lnTo>
                  <a:pt x="1013951" y="581762"/>
                </a:lnTo>
                <a:lnTo>
                  <a:pt x="1013951" y="294650"/>
                </a:lnTo>
                <a:lnTo>
                  <a:pt x="995732" y="294650"/>
                </a:lnTo>
                <a:lnTo>
                  <a:pt x="995732" y="225542"/>
                </a:lnTo>
                <a:lnTo>
                  <a:pt x="1013951" y="225542"/>
                </a:lnTo>
                <a:lnTo>
                  <a:pt x="1013951" y="0"/>
                </a:lnTo>
                <a:close/>
              </a:path>
              <a:path w="1098550" h="582295">
                <a:moveTo>
                  <a:pt x="1013951" y="225542"/>
                </a:moveTo>
                <a:lnTo>
                  <a:pt x="995732" y="225542"/>
                </a:lnTo>
                <a:lnTo>
                  <a:pt x="995732" y="294650"/>
                </a:lnTo>
                <a:lnTo>
                  <a:pt x="1013951" y="294650"/>
                </a:lnTo>
                <a:lnTo>
                  <a:pt x="1013951" y="225542"/>
                </a:lnTo>
                <a:close/>
              </a:path>
              <a:path w="1098550" h="582295">
                <a:moveTo>
                  <a:pt x="1098137" y="225542"/>
                </a:moveTo>
                <a:lnTo>
                  <a:pt x="1013951" y="225542"/>
                </a:lnTo>
                <a:lnTo>
                  <a:pt x="1013951" y="294650"/>
                </a:lnTo>
                <a:lnTo>
                  <a:pt x="1098137" y="294650"/>
                </a:lnTo>
                <a:lnTo>
                  <a:pt x="1098137" y="22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203565" y="1757726"/>
            <a:ext cx="625475" cy="345440"/>
          </a:xfrm>
          <a:custGeom>
            <a:avLst/>
            <a:gdLst/>
            <a:ahLst/>
            <a:cxnLst/>
            <a:rect l="l" t="t" r="r" b="b"/>
            <a:pathLst>
              <a:path w="625475" h="345439">
                <a:moveTo>
                  <a:pt x="132687" y="268766"/>
                </a:moveTo>
                <a:lnTo>
                  <a:pt x="0" y="268766"/>
                </a:lnTo>
                <a:lnTo>
                  <a:pt x="0" y="309854"/>
                </a:lnTo>
                <a:lnTo>
                  <a:pt x="316262" y="309854"/>
                </a:lnTo>
                <a:lnTo>
                  <a:pt x="316262" y="281960"/>
                </a:lnTo>
                <a:lnTo>
                  <a:pt x="132687" y="281960"/>
                </a:lnTo>
                <a:lnTo>
                  <a:pt x="132687" y="268766"/>
                </a:lnTo>
                <a:close/>
              </a:path>
              <a:path w="625475" h="345439">
                <a:moveTo>
                  <a:pt x="182444" y="173774"/>
                </a:moveTo>
                <a:lnTo>
                  <a:pt x="132687" y="173774"/>
                </a:lnTo>
                <a:lnTo>
                  <a:pt x="132687" y="281960"/>
                </a:lnTo>
                <a:lnTo>
                  <a:pt x="182444" y="281960"/>
                </a:lnTo>
                <a:lnTo>
                  <a:pt x="182444" y="173774"/>
                </a:lnTo>
                <a:close/>
              </a:path>
              <a:path w="625475" h="345439">
                <a:moveTo>
                  <a:pt x="316262" y="268766"/>
                </a:moveTo>
                <a:lnTo>
                  <a:pt x="182444" y="268766"/>
                </a:lnTo>
                <a:lnTo>
                  <a:pt x="182444" y="281960"/>
                </a:lnTo>
                <a:lnTo>
                  <a:pt x="316262" y="281960"/>
                </a:lnTo>
                <a:lnTo>
                  <a:pt x="316262" y="268766"/>
                </a:lnTo>
                <a:close/>
              </a:path>
              <a:path w="625475" h="345439">
                <a:moveTo>
                  <a:pt x="279698" y="23747"/>
                </a:moveTo>
                <a:lnTo>
                  <a:pt x="36941" y="23747"/>
                </a:lnTo>
                <a:lnTo>
                  <a:pt x="36941" y="195638"/>
                </a:lnTo>
                <a:lnTo>
                  <a:pt x="132687" y="195638"/>
                </a:lnTo>
                <a:lnTo>
                  <a:pt x="132687" y="173774"/>
                </a:lnTo>
                <a:lnTo>
                  <a:pt x="282336" y="173774"/>
                </a:lnTo>
                <a:lnTo>
                  <a:pt x="282336" y="172643"/>
                </a:lnTo>
                <a:lnTo>
                  <a:pt x="86698" y="172643"/>
                </a:lnTo>
                <a:lnTo>
                  <a:pt x="86698" y="63704"/>
                </a:lnTo>
                <a:lnTo>
                  <a:pt x="279698" y="63704"/>
                </a:lnTo>
                <a:lnTo>
                  <a:pt x="279698" y="23747"/>
                </a:lnTo>
                <a:close/>
              </a:path>
              <a:path w="625475" h="345439">
                <a:moveTo>
                  <a:pt x="282336" y="173774"/>
                </a:moveTo>
                <a:lnTo>
                  <a:pt x="182444" y="173774"/>
                </a:lnTo>
                <a:lnTo>
                  <a:pt x="182444" y="195638"/>
                </a:lnTo>
                <a:lnTo>
                  <a:pt x="282336" y="195638"/>
                </a:lnTo>
                <a:lnTo>
                  <a:pt x="282336" y="173774"/>
                </a:lnTo>
                <a:close/>
              </a:path>
              <a:path w="625475" h="345439">
                <a:moveTo>
                  <a:pt x="282336" y="155304"/>
                </a:moveTo>
                <a:lnTo>
                  <a:pt x="86698" y="155304"/>
                </a:lnTo>
                <a:lnTo>
                  <a:pt x="86698" y="172643"/>
                </a:lnTo>
                <a:lnTo>
                  <a:pt x="282336" y="172643"/>
                </a:lnTo>
                <a:lnTo>
                  <a:pt x="282336" y="155304"/>
                </a:lnTo>
                <a:close/>
              </a:path>
              <a:path w="625475" h="345439">
                <a:moveTo>
                  <a:pt x="625333" y="0"/>
                </a:moveTo>
                <a:lnTo>
                  <a:pt x="575199" y="0"/>
                </a:lnTo>
                <a:lnTo>
                  <a:pt x="575199" y="187345"/>
                </a:lnTo>
                <a:lnTo>
                  <a:pt x="625333" y="187345"/>
                </a:lnTo>
                <a:lnTo>
                  <a:pt x="625333" y="0"/>
                </a:lnTo>
                <a:close/>
              </a:path>
              <a:path w="625475" h="345439">
                <a:moveTo>
                  <a:pt x="442888" y="202800"/>
                </a:moveTo>
                <a:lnTo>
                  <a:pt x="393508" y="202800"/>
                </a:lnTo>
                <a:lnTo>
                  <a:pt x="393508" y="345287"/>
                </a:lnTo>
                <a:lnTo>
                  <a:pt x="625333" y="345287"/>
                </a:lnTo>
                <a:lnTo>
                  <a:pt x="625333" y="305331"/>
                </a:lnTo>
                <a:lnTo>
                  <a:pt x="442888" y="305331"/>
                </a:lnTo>
                <a:lnTo>
                  <a:pt x="442888" y="273667"/>
                </a:lnTo>
                <a:lnTo>
                  <a:pt x="625333" y="273667"/>
                </a:lnTo>
                <a:lnTo>
                  <a:pt x="625333" y="235217"/>
                </a:lnTo>
                <a:lnTo>
                  <a:pt x="442888" y="235217"/>
                </a:lnTo>
                <a:lnTo>
                  <a:pt x="442888" y="202800"/>
                </a:lnTo>
                <a:close/>
              </a:path>
              <a:path w="625475" h="345439">
                <a:moveTo>
                  <a:pt x="625333" y="273667"/>
                </a:moveTo>
                <a:lnTo>
                  <a:pt x="575576" y="273667"/>
                </a:lnTo>
                <a:lnTo>
                  <a:pt x="575576" y="305331"/>
                </a:lnTo>
                <a:lnTo>
                  <a:pt x="625333" y="305331"/>
                </a:lnTo>
                <a:lnTo>
                  <a:pt x="625333" y="273667"/>
                </a:lnTo>
                <a:close/>
              </a:path>
              <a:path w="625475" h="345439">
                <a:moveTo>
                  <a:pt x="625333" y="202800"/>
                </a:moveTo>
                <a:lnTo>
                  <a:pt x="575576" y="202800"/>
                </a:lnTo>
                <a:lnTo>
                  <a:pt x="575576" y="235217"/>
                </a:lnTo>
                <a:lnTo>
                  <a:pt x="625333" y="235217"/>
                </a:lnTo>
                <a:lnTo>
                  <a:pt x="625333" y="202800"/>
                </a:lnTo>
                <a:close/>
              </a:path>
              <a:path w="625475" h="345439">
                <a:moveTo>
                  <a:pt x="435349" y="14324"/>
                </a:moveTo>
                <a:lnTo>
                  <a:pt x="386723" y="24878"/>
                </a:lnTo>
                <a:lnTo>
                  <a:pt x="352797" y="53904"/>
                </a:lnTo>
                <a:lnTo>
                  <a:pt x="340358" y="96499"/>
                </a:lnTo>
                <a:lnTo>
                  <a:pt x="341135" y="108232"/>
                </a:lnTo>
                <a:lnTo>
                  <a:pt x="359582" y="148212"/>
                </a:lnTo>
                <a:lnTo>
                  <a:pt x="397819" y="173115"/>
                </a:lnTo>
                <a:lnTo>
                  <a:pt x="435349" y="179052"/>
                </a:lnTo>
                <a:lnTo>
                  <a:pt x="448566" y="178392"/>
                </a:lnTo>
                <a:lnTo>
                  <a:pt x="494154" y="162725"/>
                </a:lnTo>
                <a:lnTo>
                  <a:pt x="518954" y="137587"/>
                </a:lnTo>
                <a:lnTo>
                  <a:pt x="426554" y="137587"/>
                </a:lnTo>
                <a:lnTo>
                  <a:pt x="418638" y="136079"/>
                </a:lnTo>
                <a:lnTo>
                  <a:pt x="389361" y="105295"/>
                </a:lnTo>
                <a:lnTo>
                  <a:pt x="389361" y="87955"/>
                </a:lnTo>
                <a:lnTo>
                  <a:pt x="418638" y="57045"/>
                </a:lnTo>
                <a:lnTo>
                  <a:pt x="426554" y="55411"/>
                </a:lnTo>
                <a:lnTo>
                  <a:pt x="518758" y="55411"/>
                </a:lnTo>
                <a:lnTo>
                  <a:pt x="517902" y="53904"/>
                </a:lnTo>
                <a:lnTo>
                  <a:pt x="483976" y="24878"/>
                </a:lnTo>
                <a:lnTo>
                  <a:pt x="448566" y="14983"/>
                </a:lnTo>
                <a:lnTo>
                  <a:pt x="435349" y="14324"/>
                </a:lnTo>
                <a:close/>
              </a:path>
              <a:path w="625475" h="345439">
                <a:moveTo>
                  <a:pt x="518758" y="55411"/>
                </a:moveTo>
                <a:lnTo>
                  <a:pt x="444145" y="55411"/>
                </a:lnTo>
                <a:lnTo>
                  <a:pt x="451935" y="57045"/>
                </a:lnTo>
                <a:lnTo>
                  <a:pt x="458720" y="60312"/>
                </a:lnTo>
                <a:lnTo>
                  <a:pt x="465757" y="63579"/>
                </a:lnTo>
                <a:lnTo>
                  <a:pt x="471286" y="68353"/>
                </a:lnTo>
                <a:lnTo>
                  <a:pt x="475306" y="74636"/>
                </a:lnTo>
                <a:lnTo>
                  <a:pt x="479327" y="80667"/>
                </a:lnTo>
                <a:lnTo>
                  <a:pt x="481338" y="87955"/>
                </a:lnTo>
                <a:lnTo>
                  <a:pt x="481338" y="105295"/>
                </a:lnTo>
                <a:lnTo>
                  <a:pt x="451935" y="136079"/>
                </a:lnTo>
                <a:lnTo>
                  <a:pt x="444145" y="137587"/>
                </a:lnTo>
                <a:lnTo>
                  <a:pt x="518954" y="137587"/>
                </a:lnTo>
                <a:lnTo>
                  <a:pt x="523344" y="129718"/>
                </a:lnTo>
                <a:lnTo>
                  <a:pt x="527231" y="119305"/>
                </a:lnTo>
                <a:lnTo>
                  <a:pt x="529564" y="108232"/>
                </a:lnTo>
                <a:lnTo>
                  <a:pt x="530341" y="96499"/>
                </a:lnTo>
                <a:lnTo>
                  <a:pt x="529564" y="84790"/>
                </a:lnTo>
                <a:lnTo>
                  <a:pt x="527231" y="73788"/>
                </a:lnTo>
                <a:lnTo>
                  <a:pt x="523344" y="63492"/>
                </a:lnTo>
                <a:lnTo>
                  <a:pt x="518758" y="55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9418" y="2292291"/>
            <a:ext cx="3035037" cy="30056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3565" y="3490790"/>
            <a:ext cx="4022379" cy="45084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10242" y="4072341"/>
            <a:ext cx="2953019" cy="30056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3565" y="5270841"/>
            <a:ext cx="5157319" cy="45084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565" y="8830942"/>
            <a:ext cx="4416612" cy="45084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675" y="5852392"/>
            <a:ext cx="6317958" cy="30056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8717" y="9445827"/>
            <a:ext cx="1173812" cy="22793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03565" y="7050892"/>
            <a:ext cx="4428883" cy="45084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200675" y="7664520"/>
            <a:ext cx="1839902" cy="2294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56847" y="3101761"/>
            <a:ext cx="5803900" cy="3239135"/>
          </a:xfrm>
          <a:custGeom>
            <a:avLst/>
            <a:gdLst/>
            <a:ahLst/>
            <a:cxnLst/>
            <a:rect l="l" t="t" r="r" b="b"/>
            <a:pathLst>
              <a:path w="5803900" h="3239135">
                <a:moveTo>
                  <a:pt x="3127129" y="122438"/>
                </a:moveTo>
                <a:lnTo>
                  <a:pt x="2888107" y="122438"/>
                </a:lnTo>
                <a:lnTo>
                  <a:pt x="2903747" y="123241"/>
                </a:lnTo>
                <a:lnTo>
                  <a:pt x="2918538" y="125650"/>
                </a:lnTo>
                <a:lnTo>
                  <a:pt x="2957581" y="142227"/>
                </a:lnTo>
                <a:lnTo>
                  <a:pt x="2985558" y="171341"/>
                </a:lnTo>
                <a:lnTo>
                  <a:pt x="2999279" y="211165"/>
                </a:lnTo>
                <a:lnTo>
                  <a:pt x="3000193" y="226670"/>
                </a:lnTo>
                <a:lnTo>
                  <a:pt x="2999457" y="240882"/>
                </a:lnTo>
                <a:lnTo>
                  <a:pt x="2988413" y="280572"/>
                </a:lnTo>
                <a:lnTo>
                  <a:pt x="2964519" y="318120"/>
                </a:lnTo>
                <a:lnTo>
                  <a:pt x="2928622" y="358211"/>
                </a:lnTo>
                <a:lnTo>
                  <a:pt x="2898102" y="388731"/>
                </a:lnTo>
                <a:lnTo>
                  <a:pt x="2637877" y="629681"/>
                </a:lnTo>
                <a:lnTo>
                  <a:pt x="2637877" y="741053"/>
                </a:lnTo>
                <a:lnTo>
                  <a:pt x="3159041" y="741053"/>
                </a:lnTo>
                <a:lnTo>
                  <a:pt x="3159041" y="614688"/>
                </a:lnTo>
                <a:lnTo>
                  <a:pt x="2852054" y="614688"/>
                </a:lnTo>
                <a:lnTo>
                  <a:pt x="2852054" y="609691"/>
                </a:lnTo>
                <a:lnTo>
                  <a:pt x="2958786" y="505101"/>
                </a:lnTo>
                <a:lnTo>
                  <a:pt x="2994326" y="472059"/>
                </a:lnTo>
                <a:lnTo>
                  <a:pt x="3025627" y="441472"/>
                </a:lnTo>
                <a:lnTo>
                  <a:pt x="3052689" y="413339"/>
                </a:lnTo>
                <a:lnTo>
                  <a:pt x="3094632" y="363588"/>
                </a:lnTo>
                <a:lnTo>
                  <a:pt x="3123368" y="318789"/>
                </a:lnTo>
                <a:lnTo>
                  <a:pt x="3140167" y="277828"/>
                </a:lnTo>
                <a:lnTo>
                  <a:pt x="3148377" y="236955"/>
                </a:lnTo>
                <a:lnTo>
                  <a:pt x="3149403" y="216318"/>
                </a:lnTo>
                <a:lnTo>
                  <a:pt x="3147373" y="185620"/>
                </a:lnTo>
                <a:lnTo>
                  <a:pt x="3141283" y="156706"/>
                </a:lnTo>
                <a:lnTo>
                  <a:pt x="3131132" y="129577"/>
                </a:lnTo>
                <a:lnTo>
                  <a:pt x="3127129" y="122438"/>
                </a:lnTo>
                <a:close/>
              </a:path>
              <a:path w="5803900" h="3239135">
                <a:moveTo>
                  <a:pt x="2889178" y="0"/>
                </a:moveTo>
                <a:lnTo>
                  <a:pt x="2817250" y="7228"/>
                </a:lnTo>
                <a:lnTo>
                  <a:pt x="2754246" y="28914"/>
                </a:lnTo>
                <a:lnTo>
                  <a:pt x="2702219" y="63806"/>
                </a:lnTo>
                <a:lnTo>
                  <a:pt x="2663221" y="110658"/>
                </a:lnTo>
                <a:lnTo>
                  <a:pt x="2638859" y="168218"/>
                </a:lnTo>
                <a:lnTo>
                  <a:pt x="2630738" y="235237"/>
                </a:lnTo>
                <a:lnTo>
                  <a:pt x="2777449" y="235237"/>
                </a:lnTo>
                <a:lnTo>
                  <a:pt x="2778297" y="218349"/>
                </a:lnTo>
                <a:lnTo>
                  <a:pt x="2780840" y="202665"/>
                </a:lnTo>
                <a:lnTo>
                  <a:pt x="2798510" y="162975"/>
                </a:lnTo>
                <a:lnTo>
                  <a:pt x="2829565" y="136002"/>
                </a:lnTo>
                <a:lnTo>
                  <a:pt x="2871866" y="123285"/>
                </a:lnTo>
                <a:lnTo>
                  <a:pt x="2888107" y="122438"/>
                </a:lnTo>
                <a:lnTo>
                  <a:pt x="3127129" y="122438"/>
                </a:lnTo>
                <a:lnTo>
                  <a:pt x="3116920" y="104233"/>
                </a:lnTo>
                <a:lnTo>
                  <a:pt x="3077922" y="60683"/>
                </a:lnTo>
                <a:lnTo>
                  <a:pt x="3025894" y="27843"/>
                </a:lnTo>
                <a:lnTo>
                  <a:pt x="2962623" y="6960"/>
                </a:lnTo>
                <a:lnTo>
                  <a:pt x="2927172" y="1740"/>
                </a:lnTo>
                <a:lnTo>
                  <a:pt x="2889178" y="0"/>
                </a:lnTo>
                <a:close/>
              </a:path>
              <a:path w="5803900" h="3239135">
                <a:moveTo>
                  <a:pt x="483503" y="2833722"/>
                </a:moveTo>
                <a:lnTo>
                  <a:pt x="348806" y="2833722"/>
                </a:lnTo>
                <a:lnTo>
                  <a:pt x="348806" y="3238820"/>
                </a:lnTo>
                <a:lnTo>
                  <a:pt x="483503" y="3238820"/>
                </a:lnTo>
                <a:lnTo>
                  <a:pt x="483503" y="2833722"/>
                </a:lnTo>
                <a:close/>
              </a:path>
              <a:path w="5803900" h="3239135">
                <a:moveTo>
                  <a:pt x="586264" y="2757326"/>
                </a:moveTo>
                <a:lnTo>
                  <a:pt x="0" y="2757326"/>
                </a:lnTo>
                <a:lnTo>
                  <a:pt x="0" y="2865889"/>
                </a:lnTo>
                <a:lnTo>
                  <a:pt x="348806" y="2865889"/>
                </a:lnTo>
                <a:lnTo>
                  <a:pt x="348806" y="2833722"/>
                </a:lnTo>
                <a:lnTo>
                  <a:pt x="842361" y="2833722"/>
                </a:lnTo>
                <a:lnTo>
                  <a:pt x="842361" y="2822665"/>
                </a:lnTo>
                <a:lnTo>
                  <a:pt x="706659" y="2822665"/>
                </a:lnTo>
                <a:lnTo>
                  <a:pt x="575982" y="2806582"/>
                </a:lnTo>
                <a:lnTo>
                  <a:pt x="586264" y="2757326"/>
                </a:lnTo>
                <a:close/>
              </a:path>
              <a:path w="5803900" h="3239135">
                <a:moveTo>
                  <a:pt x="842361" y="2833722"/>
                </a:moveTo>
                <a:lnTo>
                  <a:pt x="483503" y="2833722"/>
                </a:lnTo>
                <a:lnTo>
                  <a:pt x="483503" y="2865889"/>
                </a:lnTo>
                <a:lnTo>
                  <a:pt x="842361" y="2865889"/>
                </a:lnTo>
                <a:lnTo>
                  <a:pt x="842361" y="2833722"/>
                </a:lnTo>
                <a:close/>
              </a:path>
              <a:path w="5803900" h="3239135">
                <a:moveTo>
                  <a:pt x="679518" y="2361276"/>
                </a:moveTo>
                <a:lnTo>
                  <a:pt x="611164" y="2361276"/>
                </a:lnTo>
                <a:lnTo>
                  <a:pt x="611164" y="2443702"/>
                </a:lnTo>
                <a:lnTo>
                  <a:pt x="610850" y="2481272"/>
                </a:lnTo>
                <a:lnTo>
                  <a:pt x="609908" y="2520601"/>
                </a:lnTo>
                <a:lnTo>
                  <a:pt x="608337" y="2561688"/>
                </a:lnTo>
                <a:lnTo>
                  <a:pt x="606138" y="2604535"/>
                </a:lnTo>
                <a:lnTo>
                  <a:pt x="602745" y="2649581"/>
                </a:lnTo>
                <a:lnTo>
                  <a:pt x="596589" y="2698270"/>
                </a:lnTo>
                <a:lnTo>
                  <a:pt x="587667" y="2750604"/>
                </a:lnTo>
                <a:lnTo>
                  <a:pt x="575982" y="2806582"/>
                </a:lnTo>
                <a:lnTo>
                  <a:pt x="706659" y="2822665"/>
                </a:lnTo>
                <a:lnTo>
                  <a:pt x="715454" y="2782456"/>
                </a:lnTo>
                <a:lnTo>
                  <a:pt x="722742" y="2744259"/>
                </a:lnTo>
                <a:lnTo>
                  <a:pt x="732794" y="2673894"/>
                </a:lnTo>
                <a:lnTo>
                  <a:pt x="738323" y="2609310"/>
                </a:lnTo>
                <a:lnTo>
                  <a:pt x="740836" y="2550254"/>
                </a:lnTo>
                <a:lnTo>
                  <a:pt x="741715" y="2522485"/>
                </a:lnTo>
                <a:lnTo>
                  <a:pt x="742343" y="2495470"/>
                </a:lnTo>
                <a:lnTo>
                  <a:pt x="742720" y="2469209"/>
                </a:lnTo>
                <a:lnTo>
                  <a:pt x="742732" y="2466822"/>
                </a:lnTo>
                <a:lnTo>
                  <a:pt x="679518" y="2466822"/>
                </a:lnTo>
                <a:lnTo>
                  <a:pt x="679518" y="2361276"/>
                </a:lnTo>
                <a:close/>
              </a:path>
              <a:path w="5803900" h="3239135">
                <a:moveTo>
                  <a:pt x="842361" y="2757326"/>
                </a:moveTo>
                <a:lnTo>
                  <a:pt x="720249" y="2757326"/>
                </a:lnTo>
                <a:lnTo>
                  <a:pt x="715454" y="2782456"/>
                </a:lnTo>
                <a:lnTo>
                  <a:pt x="706659" y="2822665"/>
                </a:lnTo>
                <a:lnTo>
                  <a:pt x="842361" y="2822665"/>
                </a:lnTo>
                <a:lnTo>
                  <a:pt x="842361" y="2757326"/>
                </a:lnTo>
                <a:close/>
              </a:path>
              <a:path w="5803900" h="3239135">
                <a:moveTo>
                  <a:pt x="611164" y="2361276"/>
                </a:moveTo>
                <a:lnTo>
                  <a:pt x="96499" y="2361276"/>
                </a:lnTo>
                <a:lnTo>
                  <a:pt x="96499" y="2466822"/>
                </a:lnTo>
                <a:lnTo>
                  <a:pt x="610971" y="2466822"/>
                </a:lnTo>
                <a:lnTo>
                  <a:pt x="611164" y="2443702"/>
                </a:lnTo>
                <a:lnTo>
                  <a:pt x="611164" y="2361276"/>
                </a:lnTo>
                <a:close/>
              </a:path>
              <a:path w="5803900" h="3239135">
                <a:moveTo>
                  <a:pt x="742846" y="2361276"/>
                </a:moveTo>
                <a:lnTo>
                  <a:pt x="679518" y="2361276"/>
                </a:lnTo>
                <a:lnTo>
                  <a:pt x="679518" y="2466822"/>
                </a:lnTo>
                <a:lnTo>
                  <a:pt x="742732" y="2466822"/>
                </a:lnTo>
                <a:lnTo>
                  <a:pt x="742846" y="2361276"/>
                </a:lnTo>
                <a:close/>
              </a:path>
              <a:path w="5803900" h="3239135">
                <a:moveTo>
                  <a:pt x="1703743" y="2306995"/>
                </a:moveTo>
                <a:lnTo>
                  <a:pt x="1576082" y="2306995"/>
                </a:lnTo>
                <a:lnTo>
                  <a:pt x="1576082" y="3237814"/>
                </a:lnTo>
                <a:lnTo>
                  <a:pt x="1703743" y="3237814"/>
                </a:lnTo>
                <a:lnTo>
                  <a:pt x="1703743" y="2769389"/>
                </a:lnTo>
                <a:lnTo>
                  <a:pt x="1619306" y="2769389"/>
                </a:lnTo>
                <a:lnTo>
                  <a:pt x="1619306" y="2662837"/>
                </a:lnTo>
                <a:lnTo>
                  <a:pt x="1703743" y="2662837"/>
                </a:lnTo>
                <a:lnTo>
                  <a:pt x="1703743" y="2306995"/>
                </a:lnTo>
                <a:close/>
              </a:path>
              <a:path w="5803900" h="3239135">
                <a:moveTo>
                  <a:pt x="1497676" y="2322073"/>
                </a:moveTo>
                <a:lnTo>
                  <a:pt x="1373031" y="2322073"/>
                </a:lnTo>
                <a:lnTo>
                  <a:pt x="1373031" y="3196601"/>
                </a:lnTo>
                <a:lnTo>
                  <a:pt x="1497676" y="3196601"/>
                </a:lnTo>
                <a:lnTo>
                  <a:pt x="1497676" y="2769389"/>
                </a:lnTo>
                <a:lnTo>
                  <a:pt x="1464505" y="2769389"/>
                </a:lnTo>
                <a:lnTo>
                  <a:pt x="1464505" y="2662837"/>
                </a:lnTo>
                <a:lnTo>
                  <a:pt x="1497676" y="2662837"/>
                </a:lnTo>
                <a:lnTo>
                  <a:pt x="1497676" y="2322073"/>
                </a:lnTo>
                <a:close/>
              </a:path>
              <a:path w="5803900" h="3239135">
                <a:moveTo>
                  <a:pt x="1497676" y="2662837"/>
                </a:moveTo>
                <a:lnTo>
                  <a:pt x="1464505" y="2662837"/>
                </a:lnTo>
                <a:lnTo>
                  <a:pt x="1464505" y="2769389"/>
                </a:lnTo>
                <a:lnTo>
                  <a:pt x="1497676" y="2769389"/>
                </a:lnTo>
                <a:lnTo>
                  <a:pt x="1497676" y="2662837"/>
                </a:lnTo>
                <a:close/>
              </a:path>
              <a:path w="5803900" h="3239135">
                <a:moveTo>
                  <a:pt x="1576082" y="2662837"/>
                </a:moveTo>
                <a:lnTo>
                  <a:pt x="1497676" y="2662837"/>
                </a:lnTo>
                <a:lnTo>
                  <a:pt x="1497676" y="2769389"/>
                </a:lnTo>
                <a:lnTo>
                  <a:pt x="1576082" y="2769389"/>
                </a:lnTo>
                <a:lnTo>
                  <a:pt x="1576082" y="2662837"/>
                </a:lnTo>
                <a:close/>
              </a:path>
              <a:path w="5803900" h="3239135">
                <a:moveTo>
                  <a:pt x="1703743" y="2662837"/>
                </a:moveTo>
                <a:lnTo>
                  <a:pt x="1619306" y="2662837"/>
                </a:lnTo>
                <a:lnTo>
                  <a:pt x="1619306" y="2769389"/>
                </a:lnTo>
                <a:lnTo>
                  <a:pt x="1703743" y="2769389"/>
                </a:lnTo>
                <a:lnTo>
                  <a:pt x="1703743" y="2662837"/>
                </a:lnTo>
                <a:close/>
              </a:path>
              <a:path w="5803900" h="3239135">
                <a:moveTo>
                  <a:pt x="1297641" y="2402489"/>
                </a:moveTo>
                <a:lnTo>
                  <a:pt x="930741" y="2402489"/>
                </a:lnTo>
                <a:lnTo>
                  <a:pt x="930741" y="3005612"/>
                </a:lnTo>
                <a:lnTo>
                  <a:pt x="1297641" y="3005612"/>
                </a:lnTo>
                <a:lnTo>
                  <a:pt x="1297641" y="2902076"/>
                </a:lnTo>
                <a:lnTo>
                  <a:pt x="1055386" y="2902076"/>
                </a:lnTo>
                <a:lnTo>
                  <a:pt x="1055386" y="2507030"/>
                </a:lnTo>
                <a:lnTo>
                  <a:pt x="1297641" y="2507030"/>
                </a:lnTo>
                <a:lnTo>
                  <a:pt x="1297641" y="2402489"/>
                </a:lnTo>
                <a:close/>
              </a:path>
              <a:path w="5803900" h="3239135">
                <a:moveTo>
                  <a:pt x="1297641" y="2507030"/>
                </a:moveTo>
                <a:lnTo>
                  <a:pt x="1174000" y="2507030"/>
                </a:lnTo>
                <a:lnTo>
                  <a:pt x="1174000" y="2902076"/>
                </a:lnTo>
                <a:lnTo>
                  <a:pt x="1297641" y="2902076"/>
                </a:lnTo>
                <a:lnTo>
                  <a:pt x="1297641" y="2507030"/>
                </a:lnTo>
                <a:close/>
              </a:path>
              <a:path w="5803900" h="3239135">
                <a:moveTo>
                  <a:pt x="2820895" y="2308000"/>
                </a:moveTo>
                <a:lnTo>
                  <a:pt x="2693235" y="2308000"/>
                </a:lnTo>
                <a:lnTo>
                  <a:pt x="2693235" y="3238820"/>
                </a:lnTo>
                <a:lnTo>
                  <a:pt x="2820895" y="3238820"/>
                </a:lnTo>
                <a:lnTo>
                  <a:pt x="2820895" y="2772404"/>
                </a:lnTo>
                <a:lnTo>
                  <a:pt x="2736458" y="2772404"/>
                </a:lnTo>
                <a:lnTo>
                  <a:pt x="2736458" y="2664847"/>
                </a:lnTo>
                <a:lnTo>
                  <a:pt x="2820895" y="2664847"/>
                </a:lnTo>
                <a:lnTo>
                  <a:pt x="2820895" y="2308000"/>
                </a:lnTo>
                <a:close/>
              </a:path>
              <a:path w="5803900" h="3239135">
                <a:moveTo>
                  <a:pt x="2622870" y="2323078"/>
                </a:moveTo>
                <a:lnTo>
                  <a:pt x="2498225" y="2323078"/>
                </a:lnTo>
                <a:lnTo>
                  <a:pt x="2498225" y="3194591"/>
                </a:lnTo>
                <a:lnTo>
                  <a:pt x="2622870" y="3194591"/>
                </a:lnTo>
                <a:lnTo>
                  <a:pt x="2622870" y="2772404"/>
                </a:lnTo>
                <a:lnTo>
                  <a:pt x="2581657" y="2772404"/>
                </a:lnTo>
                <a:lnTo>
                  <a:pt x="2581657" y="2664847"/>
                </a:lnTo>
                <a:lnTo>
                  <a:pt x="2622870" y="2664847"/>
                </a:lnTo>
                <a:lnTo>
                  <a:pt x="2622870" y="2323078"/>
                </a:lnTo>
                <a:close/>
              </a:path>
              <a:path w="5803900" h="3239135">
                <a:moveTo>
                  <a:pt x="2622870" y="2664847"/>
                </a:moveTo>
                <a:lnTo>
                  <a:pt x="2581657" y="2664847"/>
                </a:lnTo>
                <a:lnTo>
                  <a:pt x="2581657" y="2772404"/>
                </a:lnTo>
                <a:lnTo>
                  <a:pt x="2622870" y="2772404"/>
                </a:lnTo>
                <a:lnTo>
                  <a:pt x="2622870" y="2664847"/>
                </a:lnTo>
                <a:close/>
              </a:path>
              <a:path w="5803900" h="3239135">
                <a:moveTo>
                  <a:pt x="2693235" y="2664847"/>
                </a:moveTo>
                <a:lnTo>
                  <a:pt x="2622870" y="2664847"/>
                </a:lnTo>
                <a:lnTo>
                  <a:pt x="2622870" y="2772404"/>
                </a:lnTo>
                <a:lnTo>
                  <a:pt x="2693235" y="2772404"/>
                </a:lnTo>
                <a:lnTo>
                  <a:pt x="2693235" y="2664847"/>
                </a:lnTo>
                <a:close/>
              </a:path>
              <a:path w="5803900" h="3239135">
                <a:moveTo>
                  <a:pt x="2820895" y="2664847"/>
                </a:moveTo>
                <a:lnTo>
                  <a:pt x="2736458" y="2664847"/>
                </a:lnTo>
                <a:lnTo>
                  <a:pt x="2736458" y="2772404"/>
                </a:lnTo>
                <a:lnTo>
                  <a:pt x="2820895" y="2772404"/>
                </a:lnTo>
                <a:lnTo>
                  <a:pt x="2820895" y="2664847"/>
                </a:lnTo>
                <a:close/>
              </a:path>
              <a:path w="5803900" h="3239135">
                <a:moveTo>
                  <a:pt x="2086091" y="2918159"/>
                </a:moveTo>
                <a:lnTo>
                  <a:pt x="2012711" y="2918159"/>
                </a:lnTo>
                <a:lnTo>
                  <a:pt x="2026784" y="3027727"/>
                </a:lnTo>
                <a:lnTo>
                  <a:pt x="2088101" y="3027224"/>
                </a:lnTo>
                <a:lnTo>
                  <a:pt x="2159471" y="3025716"/>
                </a:lnTo>
                <a:lnTo>
                  <a:pt x="2197982" y="3024334"/>
                </a:lnTo>
                <a:lnTo>
                  <a:pt x="2237122" y="3022198"/>
                </a:lnTo>
                <a:lnTo>
                  <a:pt x="2276891" y="3019308"/>
                </a:lnTo>
                <a:lnTo>
                  <a:pt x="2317287" y="3015664"/>
                </a:lnTo>
                <a:lnTo>
                  <a:pt x="2357307" y="3011266"/>
                </a:lnTo>
                <a:lnTo>
                  <a:pt x="2395945" y="3006115"/>
                </a:lnTo>
                <a:lnTo>
                  <a:pt x="2469074" y="2993550"/>
                </a:lnTo>
                <a:lnTo>
                  <a:pt x="2464690" y="2946305"/>
                </a:lnTo>
                <a:lnTo>
                  <a:pt x="2086091" y="2946305"/>
                </a:lnTo>
                <a:lnTo>
                  <a:pt x="2086091" y="2918159"/>
                </a:lnTo>
                <a:close/>
              </a:path>
              <a:path w="5803900" h="3239135">
                <a:moveTo>
                  <a:pt x="2206715" y="2479890"/>
                </a:moveTo>
                <a:lnTo>
                  <a:pt x="2086091" y="2479890"/>
                </a:lnTo>
                <a:lnTo>
                  <a:pt x="2086091" y="2946305"/>
                </a:lnTo>
                <a:lnTo>
                  <a:pt x="2206715" y="2946305"/>
                </a:lnTo>
                <a:lnTo>
                  <a:pt x="2206715" y="2918159"/>
                </a:lnTo>
                <a:lnTo>
                  <a:pt x="2111221" y="2918159"/>
                </a:lnTo>
                <a:lnTo>
                  <a:pt x="2206715" y="2915778"/>
                </a:lnTo>
                <a:lnTo>
                  <a:pt x="2206715" y="2479890"/>
                </a:lnTo>
                <a:close/>
              </a:path>
              <a:path w="5803900" h="3239135">
                <a:moveTo>
                  <a:pt x="2275069" y="2912590"/>
                </a:moveTo>
                <a:lnTo>
                  <a:pt x="2226820" y="2915143"/>
                </a:lnTo>
                <a:lnTo>
                  <a:pt x="2206715" y="2915778"/>
                </a:lnTo>
                <a:lnTo>
                  <a:pt x="2206715" y="2946305"/>
                </a:lnTo>
                <a:lnTo>
                  <a:pt x="2275069" y="2946305"/>
                </a:lnTo>
                <a:lnTo>
                  <a:pt x="2275069" y="2912590"/>
                </a:lnTo>
                <a:close/>
              </a:path>
              <a:path w="5803900" h="3239135">
                <a:moveTo>
                  <a:pt x="2395694" y="2903676"/>
                </a:moveTo>
                <a:lnTo>
                  <a:pt x="2378040" y="2905469"/>
                </a:lnTo>
                <a:lnTo>
                  <a:pt x="2348449" y="2908107"/>
                </a:lnTo>
                <a:lnTo>
                  <a:pt x="2275069" y="2912590"/>
                </a:lnTo>
                <a:lnTo>
                  <a:pt x="2275069" y="2946305"/>
                </a:lnTo>
                <a:lnTo>
                  <a:pt x="2395694" y="2946305"/>
                </a:lnTo>
                <a:lnTo>
                  <a:pt x="2395694" y="2903676"/>
                </a:lnTo>
                <a:close/>
              </a:path>
              <a:path w="5803900" h="3239135">
                <a:moveTo>
                  <a:pt x="2460027" y="2896045"/>
                </a:moveTo>
                <a:lnTo>
                  <a:pt x="2433829" y="2899437"/>
                </a:lnTo>
                <a:lnTo>
                  <a:pt x="2406500" y="2902579"/>
                </a:lnTo>
                <a:lnTo>
                  <a:pt x="2395694" y="2903676"/>
                </a:lnTo>
                <a:lnTo>
                  <a:pt x="2395694" y="2946305"/>
                </a:lnTo>
                <a:lnTo>
                  <a:pt x="2464690" y="2946305"/>
                </a:lnTo>
                <a:lnTo>
                  <a:pt x="2460027" y="2896045"/>
                </a:lnTo>
                <a:close/>
              </a:path>
              <a:path w="5803900" h="3239135">
                <a:moveTo>
                  <a:pt x="2206715" y="2915778"/>
                </a:moveTo>
                <a:lnTo>
                  <a:pt x="2111221" y="2918159"/>
                </a:lnTo>
                <a:lnTo>
                  <a:pt x="2206715" y="2918159"/>
                </a:lnTo>
                <a:lnTo>
                  <a:pt x="2206715" y="2915778"/>
                </a:lnTo>
                <a:close/>
              </a:path>
              <a:path w="5803900" h="3239135">
                <a:moveTo>
                  <a:pt x="2395694" y="2479890"/>
                </a:moveTo>
                <a:lnTo>
                  <a:pt x="2275069" y="2479890"/>
                </a:lnTo>
                <a:lnTo>
                  <a:pt x="2275069" y="2912590"/>
                </a:lnTo>
                <a:lnTo>
                  <a:pt x="2348449" y="2908107"/>
                </a:lnTo>
                <a:lnTo>
                  <a:pt x="2378040" y="2905469"/>
                </a:lnTo>
                <a:lnTo>
                  <a:pt x="2395694" y="2903676"/>
                </a:lnTo>
                <a:lnTo>
                  <a:pt x="2395694" y="2479890"/>
                </a:lnTo>
                <a:close/>
              </a:path>
              <a:path w="5803900" h="3239135">
                <a:moveTo>
                  <a:pt x="2453996" y="2411536"/>
                </a:moveTo>
                <a:lnTo>
                  <a:pt x="2027789" y="2411536"/>
                </a:lnTo>
                <a:lnTo>
                  <a:pt x="2027789" y="2518088"/>
                </a:lnTo>
                <a:lnTo>
                  <a:pt x="2086091" y="2518088"/>
                </a:lnTo>
                <a:lnTo>
                  <a:pt x="2086091" y="2479890"/>
                </a:lnTo>
                <a:lnTo>
                  <a:pt x="2453996" y="2479890"/>
                </a:lnTo>
                <a:lnTo>
                  <a:pt x="2453996" y="2411536"/>
                </a:lnTo>
                <a:close/>
              </a:path>
              <a:path w="5803900" h="3239135">
                <a:moveTo>
                  <a:pt x="2275069" y="2479890"/>
                </a:moveTo>
                <a:lnTo>
                  <a:pt x="2206715" y="2479890"/>
                </a:lnTo>
                <a:lnTo>
                  <a:pt x="2206715" y="2518088"/>
                </a:lnTo>
                <a:lnTo>
                  <a:pt x="2275069" y="2518088"/>
                </a:lnTo>
                <a:lnTo>
                  <a:pt x="2275069" y="2479890"/>
                </a:lnTo>
                <a:close/>
              </a:path>
              <a:path w="5803900" h="3239135">
                <a:moveTo>
                  <a:pt x="2453996" y="2479890"/>
                </a:moveTo>
                <a:lnTo>
                  <a:pt x="2395694" y="2479890"/>
                </a:lnTo>
                <a:lnTo>
                  <a:pt x="2395694" y="2518088"/>
                </a:lnTo>
                <a:lnTo>
                  <a:pt x="2453996" y="2518088"/>
                </a:lnTo>
                <a:lnTo>
                  <a:pt x="2453996" y="2479890"/>
                </a:lnTo>
                <a:close/>
              </a:path>
              <a:path w="5803900" h="3239135">
                <a:moveTo>
                  <a:pt x="3223904" y="2937258"/>
                </a:moveTo>
                <a:lnTo>
                  <a:pt x="3090212" y="2937258"/>
                </a:lnTo>
                <a:lnTo>
                  <a:pt x="3090212" y="3222736"/>
                </a:lnTo>
                <a:lnTo>
                  <a:pt x="3725501" y="3222736"/>
                </a:lnTo>
                <a:lnTo>
                  <a:pt x="3725501" y="3190570"/>
                </a:lnTo>
                <a:lnTo>
                  <a:pt x="3223904" y="3190570"/>
                </a:lnTo>
                <a:lnTo>
                  <a:pt x="3223904" y="2937258"/>
                </a:lnTo>
                <a:close/>
              </a:path>
              <a:path w="5803900" h="3239135">
                <a:moveTo>
                  <a:pt x="3725501" y="3115179"/>
                </a:moveTo>
                <a:lnTo>
                  <a:pt x="3223904" y="3115179"/>
                </a:lnTo>
                <a:lnTo>
                  <a:pt x="3223904" y="3190570"/>
                </a:lnTo>
                <a:lnTo>
                  <a:pt x="3725501" y="3190570"/>
                </a:lnTo>
                <a:lnTo>
                  <a:pt x="3725501" y="3115179"/>
                </a:lnTo>
                <a:close/>
              </a:path>
              <a:path w="5803900" h="3239135">
                <a:moveTo>
                  <a:pt x="3705397" y="2306995"/>
                </a:moveTo>
                <a:lnTo>
                  <a:pt x="3570700" y="2306995"/>
                </a:lnTo>
                <a:lnTo>
                  <a:pt x="3570700" y="2994555"/>
                </a:lnTo>
                <a:lnTo>
                  <a:pt x="3705397" y="2994555"/>
                </a:lnTo>
                <a:lnTo>
                  <a:pt x="3705397" y="2665853"/>
                </a:lnTo>
                <a:lnTo>
                  <a:pt x="3587789" y="2665853"/>
                </a:lnTo>
                <a:lnTo>
                  <a:pt x="3587789" y="2559301"/>
                </a:lnTo>
                <a:lnTo>
                  <a:pt x="3705397" y="2559301"/>
                </a:lnTo>
                <a:lnTo>
                  <a:pt x="3705397" y="2306995"/>
                </a:lnTo>
                <a:close/>
              </a:path>
              <a:path w="5803900" h="3239135">
                <a:moveTo>
                  <a:pt x="3392779" y="2377359"/>
                </a:moveTo>
                <a:lnTo>
                  <a:pt x="2968582" y="2377359"/>
                </a:lnTo>
                <a:lnTo>
                  <a:pt x="2968582" y="2870914"/>
                </a:lnTo>
                <a:lnTo>
                  <a:pt x="3041962" y="2870914"/>
                </a:lnTo>
                <a:lnTo>
                  <a:pt x="3194753" y="2869909"/>
                </a:lnTo>
                <a:lnTo>
                  <a:pt x="3258835" y="2867145"/>
                </a:lnTo>
                <a:lnTo>
                  <a:pt x="3318393" y="2862873"/>
                </a:lnTo>
                <a:lnTo>
                  <a:pt x="3376696" y="2855836"/>
                </a:lnTo>
                <a:lnTo>
                  <a:pt x="3434998" y="2846790"/>
                </a:lnTo>
                <a:lnTo>
                  <a:pt x="3426841" y="2775420"/>
                </a:lnTo>
                <a:lnTo>
                  <a:pt x="3102275" y="2775420"/>
                </a:lnTo>
                <a:lnTo>
                  <a:pt x="3102275" y="2763357"/>
                </a:lnTo>
                <a:lnTo>
                  <a:pt x="3041962" y="2763357"/>
                </a:lnTo>
                <a:lnTo>
                  <a:pt x="3102275" y="2763197"/>
                </a:lnTo>
                <a:lnTo>
                  <a:pt x="3102275" y="2673894"/>
                </a:lnTo>
                <a:lnTo>
                  <a:pt x="3061061" y="2673894"/>
                </a:lnTo>
                <a:lnTo>
                  <a:pt x="3061061" y="2570358"/>
                </a:lnTo>
                <a:lnTo>
                  <a:pt x="3102275" y="2570358"/>
                </a:lnTo>
                <a:lnTo>
                  <a:pt x="3102275" y="2484916"/>
                </a:lnTo>
                <a:lnTo>
                  <a:pt x="3392779" y="2484916"/>
                </a:lnTo>
                <a:lnTo>
                  <a:pt x="3392779" y="2377359"/>
                </a:lnTo>
                <a:close/>
              </a:path>
              <a:path w="5803900" h="3239135">
                <a:moveTo>
                  <a:pt x="3422935" y="2741243"/>
                </a:moveTo>
                <a:lnTo>
                  <a:pt x="3365889" y="2749285"/>
                </a:lnTo>
                <a:lnTo>
                  <a:pt x="3309347" y="2755316"/>
                </a:lnTo>
                <a:lnTo>
                  <a:pt x="3251799" y="2759588"/>
                </a:lnTo>
                <a:lnTo>
                  <a:pt x="3189727" y="2762353"/>
                </a:lnTo>
                <a:lnTo>
                  <a:pt x="3102275" y="2763197"/>
                </a:lnTo>
                <a:lnTo>
                  <a:pt x="3102275" y="2775420"/>
                </a:lnTo>
                <a:lnTo>
                  <a:pt x="3426841" y="2775420"/>
                </a:lnTo>
                <a:lnTo>
                  <a:pt x="3422935" y="2741243"/>
                </a:lnTo>
                <a:close/>
              </a:path>
              <a:path w="5803900" h="3239135">
                <a:moveTo>
                  <a:pt x="3102275" y="2763197"/>
                </a:moveTo>
                <a:lnTo>
                  <a:pt x="3041962" y="2763357"/>
                </a:lnTo>
                <a:lnTo>
                  <a:pt x="3102275" y="2763357"/>
                </a:lnTo>
                <a:lnTo>
                  <a:pt x="3102275" y="2763197"/>
                </a:lnTo>
                <a:close/>
              </a:path>
              <a:path w="5803900" h="3239135">
                <a:moveTo>
                  <a:pt x="3102275" y="2570358"/>
                </a:moveTo>
                <a:lnTo>
                  <a:pt x="3061061" y="2570358"/>
                </a:lnTo>
                <a:lnTo>
                  <a:pt x="3061061" y="2673894"/>
                </a:lnTo>
                <a:lnTo>
                  <a:pt x="3102275" y="2673894"/>
                </a:lnTo>
                <a:lnTo>
                  <a:pt x="3102275" y="2570358"/>
                </a:lnTo>
                <a:close/>
              </a:path>
              <a:path w="5803900" h="3239135">
                <a:moveTo>
                  <a:pt x="3362622" y="2570358"/>
                </a:moveTo>
                <a:lnTo>
                  <a:pt x="3102275" y="2570358"/>
                </a:lnTo>
                <a:lnTo>
                  <a:pt x="3102275" y="2673894"/>
                </a:lnTo>
                <a:lnTo>
                  <a:pt x="3362622" y="2673894"/>
                </a:lnTo>
                <a:lnTo>
                  <a:pt x="3362622" y="2570358"/>
                </a:lnTo>
                <a:close/>
              </a:path>
              <a:path w="5803900" h="3239135">
                <a:moveTo>
                  <a:pt x="3570700" y="2559301"/>
                </a:moveTo>
                <a:lnTo>
                  <a:pt x="3416904" y="2559301"/>
                </a:lnTo>
                <a:lnTo>
                  <a:pt x="3416904" y="2665853"/>
                </a:lnTo>
                <a:lnTo>
                  <a:pt x="3570700" y="2665853"/>
                </a:lnTo>
                <a:lnTo>
                  <a:pt x="3570700" y="2559301"/>
                </a:lnTo>
                <a:close/>
              </a:path>
              <a:path w="5803900" h="3239135">
                <a:moveTo>
                  <a:pt x="3705397" y="2559301"/>
                </a:moveTo>
                <a:lnTo>
                  <a:pt x="3587789" y="2559301"/>
                </a:lnTo>
                <a:lnTo>
                  <a:pt x="3587789" y="2665853"/>
                </a:lnTo>
                <a:lnTo>
                  <a:pt x="3705397" y="2665853"/>
                </a:lnTo>
                <a:lnTo>
                  <a:pt x="3705397" y="2559301"/>
                </a:lnTo>
                <a:close/>
              </a:path>
              <a:path w="5803900" h="3239135">
                <a:moveTo>
                  <a:pt x="4134989" y="2916767"/>
                </a:moveTo>
                <a:lnTo>
                  <a:pt x="4031453" y="2917154"/>
                </a:lnTo>
                <a:lnTo>
                  <a:pt x="4045526" y="3025716"/>
                </a:lnTo>
                <a:lnTo>
                  <a:pt x="4171993" y="3024585"/>
                </a:lnTo>
                <a:lnTo>
                  <a:pt x="4217416" y="3023706"/>
                </a:lnTo>
                <a:lnTo>
                  <a:pt x="4264472" y="3021884"/>
                </a:lnTo>
                <a:lnTo>
                  <a:pt x="4312156" y="3019434"/>
                </a:lnTo>
                <a:lnTo>
                  <a:pt x="4360469" y="3016355"/>
                </a:lnTo>
                <a:lnTo>
                  <a:pt x="4409410" y="3012648"/>
                </a:lnTo>
                <a:lnTo>
                  <a:pt x="4458853" y="3008125"/>
                </a:lnTo>
                <a:lnTo>
                  <a:pt x="4507669" y="3002596"/>
                </a:lnTo>
                <a:lnTo>
                  <a:pt x="4555856" y="2996063"/>
                </a:lnTo>
                <a:lnTo>
                  <a:pt x="4603415" y="2988523"/>
                </a:lnTo>
                <a:lnTo>
                  <a:pt x="4600336" y="2946305"/>
                </a:lnTo>
                <a:lnTo>
                  <a:pt x="4134989" y="2946305"/>
                </a:lnTo>
                <a:lnTo>
                  <a:pt x="4134989" y="2916767"/>
                </a:lnTo>
                <a:close/>
              </a:path>
              <a:path w="5803900" h="3239135">
                <a:moveTo>
                  <a:pt x="4264661" y="2914670"/>
                </a:moveTo>
                <a:lnTo>
                  <a:pt x="4207363" y="2916149"/>
                </a:lnTo>
                <a:lnTo>
                  <a:pt x="4134989" y="2916767"/>
                </a:lnTo>
                <a:lnTo>
                  <a:pt x="4134989" y="2946305"/>
                </a:lnTo>
                <a:lnTo>
                  <a:pt x="4264661" y="2946305"/>
                </a:lnTo>
                <a:lnTo>
                  <a:pt x="4264661" y="2914670"/>
                </a:lnTo>
                <a:close/>
              </a:path>
              <a:path w="5803900" h="3239135">
                <a:moveTo>
                  <a:pt x="4360155" y="2911139"/>
                </a:moveTo>
                <a:lnTo>
                  <a:pt x="4353810" y="2911437"/>
                </a:lnTo>
                <a:lnTo>
                  <a:pt x="4264661" y="2914670"/>
                </a:lnTo>
                <a:lnTo>
                  <a:pt x="4264661" y="2946305"/>
                </a:lnTo>
                <a:lnTo>
                  <a:pt x="4360155" y="2946305"/>
                </a:lnTo>
                <a:lnTo>
                  <a:pt x="4360155" y="2911139"/>
                </a:lnTo>
                <a:close/>
              </a:path>
              <a:path w="5803900" h="3239135">
                <a:moveTo>
                  <a:pt x="4488821" y="2902886"/>
                </a:moveTo>
                <a:lnTo>
                  <a:pt x="4453136" y="2905783"/>
                </a:lnTo>
                <a:lnTo>
                  <a:pt x="4403379" y="2909112"/>
                </a:lnTo>
                <a:lnTo>
                  <a:pt x="4360155" y="2911139"/>
                </a:lnTo>
                <a:lnTo>
                  <a:pt x="4360155" y="2946305"/>
                </a:lnTo>
                <a:lnTo>
                  <a:pt x="4488821" y="2946305"/>
                </a:lnTo>
                <a:lnTo>
                  <a:pt x="4488821" y="2902886"/>
                </a:lnTo>
                <a:close/>
              </a:path>
              <a:path w="5803900" h="3239135">
                <a:moveTo>
                  <a:pt x="4596378" y="2892024"/>
                </a:moveTo>
                <a:lnTo>
                  <a:pt x="4549636" y="2897238"/>
                </a:lnTo>
                <a:lnTo>
                  <a:pt x="4501889" y="2901825"/>
                </a:lnTo>
                <a:lnTo>
                  <a:pt x="4488821" y="2902886"/>
                </a:lnTo>
                <a:lnTo>
                  <a:pt x="4488821" y="2946305"/>
                </a:lnTo>
                <a:lnTo>
                  <a:pt x="4600336" y="2946305"/>
                </a:lnTo>
                <a:lnTo>
                  <a:pt x="4596378" y="2892024"/>
                </a:lnTo>
                <a:close/>
              </a:path>
              <a:path w="5803900" h="3239135">
                <a:moveTo>
                  <a:pt x="4264661" y="2476874"/>
                </a:moveTo>
                <a:lnTo>
                  <a:pt x="4134989" y="2476874"/>
                </a:lnTo>
                <a:lnTo>
                  <a:pt x="4134989" y="2916767"/>
                </a:lnTo>
                <a:lnTo>
                  <a:pt x="4207363" y="2916149"/>
                </a:lnTo>
                <a:lnTo>
                  <a:pt x="4264661" y="2914670"/>
                </a:lnTo>
                <a:lnTo>
                  <a:pt x="4264661" y="2476874"/>
                </a:lnTo>
                <a:close/>
              </a:path>
              <a:path w="5803900" h="3239135">
                <a:moveTo>
                  <a:pt x="4488821" y="2476874"/>
                </a:moveTo>
                <a:lnTo>
                  <a:pt x="4360155" y="2476874"/>
                </a:lnTo>
                <a:lnTo>
                  <a:pt x="4360155" y="2911139"/>
                </a:lnTo>
                <a:lnTo>
                  <a:pt x="4403379" y="2909112"/>
                </a:lnTo>
                <a:lnTo>
                  <a:pt x="4453136" y="2905783"/>
                </a:lnTo>
                <a:lnTo>
                  <a:pt x="4488821" y="2902886"/>
                </a:lnTo>
                <a:lnTo>
                  <a:pt x="4488821" y="2476874"/>
                </a:lnTo>
                <a:close/>
              </a:path>
              <a:path w="5803900" h="3239135">
                <a:moveTo>
                  <a:pt x="4569237" y="2393442"/>
                </a:moveTo>
                <a:lnTo>
                  <a:pt x="4055578" y="2393442"/>
                </a:lnTo>
                <a:lnTo>
                  <a:pt x="4055578" y="2498989"/>
                </a:lnTo>
                <a:lnTo>
                  <a:pt x="4134989" y="2498989"/>
                </a:lnTo>
                <a:lnTo>
                  <a:pt x="4134989" y="2476874"/>
                </a:lnTo>
                <a:lnTo>
                  <a:pt x="4569237" y="2476874"/>
                </a:lnTo>
                <a:lnTo>
                  <a:pt x="4569237" y="2393442"/>
                </a:lnTo>
                <a:close/>
              </a:path>
              <a:path w="5803900" h="3239135">
                <a:moveTo>
                  <a:pt x="4360155" y="2476874"/>
                </a:moveTo>
                <a:lnTo>
                  <a:pt x="4264661" y="2476874"/>
                </a:lnTo>
                <a:lnTo>
                  <a:pt x="4264661" y="2498989"/>
                </a:lnTo>
                <a:lnTo>
                  <a:pt x="4360155" y="2498989"/>
                </a:lnTo>
                <a:lnTo>
                  <a:pt x="4360155" y="2476874"/>
                </a:lnTo>
                <a:close/>
              </a:path>
              <a:path w="5803900" h="3239135">
                <a:moveTo>
                  <a:pt x="4569237" y="2476874"/>
                </a:moveTo>
                <a:lnTo>
                  <a:pt x="4488821" y="2476874"/>
                </a:lnTo>
                <a:lnTo>
                  <a:pt x="4488821" y="2498989"/>
                </a:lnTo>
                <a:lnTo>
                  <a:pt x="4569237" y="2498989"/>
                </a:lnTo>
                <a:lnTo>
                  <a:pt x="4569237" y="2476874"/>
                </a:lnTo>
                <a:close/>
              </a:path>
              <a:path w="5803900" h="3239135">
                <a:moveTo>
                  <a:pt x="4772289" y="2308000"/>
                </a:moveTo>
                <a:lnTo>
                  <a:pt x="4637591" y="2308000"/>
                </a:lnTo>
                <a:lnTo>
                  <a:pt x="4637591" y="3238820"/>
                </a:lnTo>
                <a:lnTo>
                  <a:pt x="4772289" y="3238820"/>
                </a:lnTo>
                <a:lnTo>
                  <a:pt x="4772289" y="2770394"/>
                </a:lnTo>
                <a:lnTo>
                  <a:pt x="4743138" y="2770394"/>
                </a:lnTo>
                <a:lnTo>
                  <a:pt x="4743138" y="2659821"/>
                </a:lnTo>
                <a:lnTo>
                  <a:pt x="4772289" y="2659821"/>
                </a:lnTo>
                <a:lnTo>
                  <a:pt x="4772289" y="2308000"/>
                </a:lnTo>
                <a:close/>
              </a:path>
              <a:path w="5803900" h="3239135">
                <a:moveTo>
                  <a:pt x="4772289" y="2659821"/>
                </a:moveTo>
                <a:lnTo>
                  <a:pt x="4743138" y="2659821"/>
                </a:lnTo>
                <a:lnTo>
                  <a:pt x="4743138" y="2770394"/>
                </a:lnTo>
                <a:lnTo>
                  <a:pt x="4772289" y="2770394"/>
                </a:lnTo>
                <a:lnTo>
                  <a:pt x="4772289" y="2659821"/>
                </a:lnTo>
                <a:close/>
              </a:path>
              <a:path w="5803900" h="3239135">
                <a:moveTo>
                  <a:pt x="4906987" y="2659821"/>
                </a:moveTo>
                <a:lnTo>
                  <a:pt x="4772289" y="2659821"/>
                </a:lnTo>
                <a:lnTo>
                  <a:pt x="4772289" y="2770394"/>
                </a:lnTo>
                <a:lnTo>
                  <a:pt x="4906987" y="2770394"/>
                </a:lnTo>
                <a:lnTo>
                  <a:pt x="4906987" y="2659821"/>
                </a:lnTo>
                <a:close/>
              </a:path>
              <a:path w="5803900" h="3239135">
                <a:moveTo>
                  <a:pt x="5206459" y="2358260"/>
                </a:moveTo>
                <a:lnTo>
                  <a:pt x="5138608" y="2365799"/>
                </a:lnTo>
                <a:lnTo>
                  <a:pt x="5077793" y="2388416"/>
                </a:lnTo>
                <a:lnTo>
                  <a:pt x="5026527" y="2423096"/>
                </a:lnTo>
                <a:lnTo>
                  <a:pt x="4987324" y="2468833"/>
                </a:lnTo>
                <a:lnTo>
                  <a:pt x="4962446" y="2523113"/>
                </a:lnTo>
                <a:lnTo>
                  <a:pt x="4954153" y="2585436"/>
                </a:lnTo>
                <a:lnTo>
                  <a:pt x="4956226" y="2618105"/>
                </a:lnTo>
                <a:lnTo>
                  <a:pt x="4972812" y="2677412"/>
                </a:lnTo>
                <a:lnTo>
                  <a:pt x="5005418" y="2728301"/>
                </a:lnTo>
                <a:lnTo>
                  <a:pt x="5050652" y="2768509"/>
                </a:lnTo>
                <a:lnTo>
                  <a:pt x="5107321" y="2797220"/>
                </a:lnTo>
                <a:lnTo>
                  <a:pt x="5171654" y="2811796"/>
                </a:lnTo>
                <a:lnTo>
                  <a:pt x="5206459" y="2813618"/>
                </a:lnTo>
                <a:lnTo>
                  <a:pt x="5241704" y="2811796"/>
                </a:lnTo>
                <a:lnTo>
                  <a:pt x="5306540" y="2797220"/>
                </a:lnTo>
                <a:lnTo>
                  <a:pt x="5363271" y="2768509"/>
                </a:lnTo>
                <a:lnTo>
                  <a:pt x="5408505" y="2728301"/>
                </a:lnTo>
                <a:lnTo>
                  <a:pt x="5428242" y="2701035"/>
                </a:lnTo>
                <a:lnTo>
                  <a:pt x="5206459" y="2701035"/>
                </a:lnTo>
                <a:lnTo>
                  <a:pt x="5189747" y="2700218"/>
                </a:lnTo>
                <a:lnTo>
                  <a:pt x="5144136" y="2687967"/>
                </a:lnTo>
                <a:lnTo>
                  <a:pt x="5108703" y="2660638"/>
                </a:lnTo>
                <a:lnTo>
                  <a:pt x="5088599" y="2619864"/>
                </a:lnTo>
                <a:lnTo>
                  <a:pt x="5084829" y="2585436"/>
                </a:lnTo>
                <a:lnTo>
                  <a:pt x="5085772" y="2568034"/>
                </a:lnTo>
                <a:lnTo>
                  <a:pt x="5099907" y="2524119"/>
                </a:lnTo>
                <a:lnTo>
                  <a:pt x="5130817" y="2492266"/>
                </a:lnTo>
                <a:lnTo>
                  <a:pt x="5173790" y="2474361"/>
                </a:lnTo>
                <a:lnTo>
                  <a:pt x="5206459" y="2470843"/>
                </a:lnTo>
                <a:lnTo>
                  <a:pt x="5427716" y="2470843"/>
                </a:lnTo>
                <a:lnTo>
                  <a:pt x="5426599" y="2468833"/>
                </a:lnTo>
                <a:lnTo>
                  <a:pt x="5387396" y="2423096"/>
                </a:lnTo>
                <a:lnTo>
                  <a:pt x="5336131" y="2388416"/>
                </a:lnTo>
                <a:lnTo>
                  <a:pt x="5275064" y="2365799"/>
                </a:lnTo>
                <a:lnTo>
                  <a:pt x="5241704" y="2360145"/>
                </a:lnTo>
                <a:lnTo>
                  <a:pt x="5206459" y="2358260"/>
                </a:lnTo>
                <a:close/>
              </a:path>
              <a:path w="5803900" h="3239135">
                <a:moveTo>
                  <a:pt x="5427716" y="2470843"/>
                </a:moveTo>
                <a:lnTo>
                  <a:pt x="5206459" y="2470843"/>
                </a:lnTo>
                <a:lnTo>
                  <a:pt x="5223987" y="2471723"/>
                </a:lnTo>
                <a:lnTo>
                  <a:pt x="5240385" y="2474361"/>
                </a:lnTo>
                <a:lnTo>
                  <a:pt x="5282666" y="2492266"/>
                </a:lnTo>
                <a:lnTo>
                  <a:pt x="5313011" y="2524119"/>
                </a:lnTo>
                <a:lnTo>
                  <a:pt x="5328089" y="2568034"/>
                </a:lnTo>
                <a:lnTo>
                  <a:pt x="5329094" y="2585436"/>
                </a:lnTo>
                <a:lnTo>
                  <a:pt x="5328089" y="2603341"/>
                </a:lnTo>
                <a:lnTo>
                  <a:pt x="5313011" y="2648764"/>
                </a:lnTo>
                <a:lnTo>
                  <a:pt x="5282666" y="2680240"/>
                </a:lnTo>
                <a:lnTo>
                  <a:pt x="5240385" y="2697768"/>
                </a:lnTo>
                <a:lnTo>
                  <a:pt x="5206459" y="2701035"/>
                </a:lnTo>
                <a:lnTo>
                  <a:pt x="5428242" y="2701035"/>
                </a:lnTo>
                <a:lnTo>
                  <a:pt x="5441112" y="2677412"/>
                </a:lnTo>
                <a:lnTo>
                  <a:pt x="5451478" y="2648764"/>
                </a:lnTo>
                <a:lnTo>
                  <a:pt x="5457697" y="2618105"/>
                </a:lnTo>
                <a:lnTo>
                  <a:pt x="5459771" y="2585436"/>
                </a:lnTo>
                <a:lnTo>
                  <a:pt x="5457697" y="2553270"/>
                </a:lnTo>
                <a:lnTo>
                  <a:pt x="5451478" y="2523113"/>
                </a:lnTo>
                <a:lnTo>
                  <a:pt x="5441112" y="2494968"/>
                </a:lnTo>
                <a:lnTo>
                  <a:pt x="5427716" y="2470843"/>
                </a:lnTo>
                <a:close/>
              </a:path>
              <a:path w="5803900" h="3239135">
                <a:moveTo>
                  <a:pt x="5679910" y="2308000"/>
                </a:moveTo>
                <a:lnTo>
                  <a:pt x="5546219" y="2308000"/>
                </a:lnTo>
                <a:lnTo>
                  <a:pt x="5546219" y="2851815"/>
                </a:lnTo>
                <a:lnTo>
                  <a:pt x="5679910" y="2851815"/>
                </a:lnTo>
                <a:lnTo>
                  <a:pt x="5679910" y="2634691"/>
                </a:lnTo>
                <a:lnTo>
                  <a:pt x="5643723" y="2634691"/>
                </a:lnTo>
                <a:lnTo>
                  <a:pt x="5643723" y="2524119"/>
                </a:lnTo>
                <a:lnTo>
                  <a:pt x="5679910" y="2524119"/>
                </a:lnTo>
                <a:lnTo>
                  <a:pt x="5679910" y="2308000"/>
                </a:lnTo>
                <a:close/>
              </a:path>
              <a:path w="5803900" h="3239135">
                <a:moveTo>
                  <a:pt x="5679910" y="2524119"/>
                </a:moveTo>
                <a:lnTo>
                  <a:pt x="5643723" y="2524119"/>
                </a:lnTo>
                <a:lnTo>
                  <a:pt x="5643723" y="2634691"/>
                </a:lnTo>
                <a:lnTo>
                  <a:pt x="5679910" y="2634691"/>
                </a:lnTo>
                <a:lnTo>
                  <a:pt x="5679910" y="2524119"/>
                </a:lnTo>
                <a:close/>
              </a:path>
              <a:path w="5803900" h="3239135">
                <a:moveTo>
                  <a:pt x="5803551" y="2524119"/>
                </a:moveTo>
                <a:lnTo>
                  <a:pt x="5679910" y="2524119"/>
                </a:lnTo>
                <a:lnTo>
                  <a:pt x="5679910" y="2634691"/>
                </a:lnTo>
                <a:lnTo>
                  <a:pt x="5803551" y="2634691"/>
                </a:lnTo>
                <a:lnTo>
                  <a:pt x="5803551" y="2524119"/>
                </a:lnTo>
                <a:close/>
              </a:path>
              <a:path w="5803900" h="3239135">
                <a:moveTo>
                  <a:pt x="5679910" y="2892024"/>
                </a:moveTo>
                <a:lnTo>
                  <a:pt x="5058694" y="2892024"/>
                </a:lnTo>
                <a:lnTo>
                  <a:pt x="5058694" y="2997570"/>
                </a:lnTo>
                <a:lnTo>
                  <a:pt x="5546219" y="2997570"/>
                </a:lnTo>
                <a:lnTo>
                  <a:pt x="5546219" y="3238820"/>
                </a:lnTo>
                <a:lnTo>
                  <a:pt x="5679910" y="3238820"/>
                </a:lnTo>
                <a:lnTo>
                  <a:pt x="5679910" y="28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3281" y="6778649"/>
            <a:ext cx="7842843" cy="4508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717" y="8479280"/>
            <a:ext cx="10402060" cy="192082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559" y="1223982"/>
            <a:ext cx="17924225" cy="611226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982" y="7465741"/>
            <a:ext cx="2451343" cy="13093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069" y="1913964"/>
            <a:ext cx="7998618" cy="66512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1785" y="9835930"/>
            <a:ext cx="15922522" cy="3899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4313" y="683385"/>
            <a:ext cx="14501784" cy="695950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7330" y="8395513"/>
            <a:ext cx="13576672" cy="21721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619" y="1074270"/>
            <a:ext cx="13637094" cy="654597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376" y="9159888"/>
            <a:ext cx="18509869" cy="957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2951" y="1063262"/>
            <a:ext cx="10246708" cy="74871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7795" y="9044709"/>
            <a:ext cx="13334884" cy="9905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602" y="1450196"/>
            <a:ext cx="19016453" cy="648545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9477" y="9491229"/>
            <a:ext cx="17397192" cy="425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5751" y="1340273"/>
            <a:ext cx="12625501" cy="7733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9209" y="9683432"/>
            <a:ext cx="12668766" cy="3831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357" y="8801617"/>
            <a:ext cx="13362787" cy="15670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278" y="918589"/>
            <a:ext cx="7346329" cy="4669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310" y="1955919"/>
            <a:ext cx="14614857" cy="85241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785255" y="3874227"/>
            <a:ext cx="14523719" cy="4083685"/>
            <a:chOff x="2785255" y="3874227"/>
            <a:chExt cx="14523719" cy="408368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5255" y="3874227"/>
              <a:ext cx="14439350" cy="40669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706563" y="4366367"/>
              <a:ext cx="9601835" cy="3591560"/>
            </a:xfrm>
            <a:custGeom>
              <a:avLst/>
              <a:gdLst/>
              <a:ahLst/>
              <a:cxnLst/>
              <a:rect l="l" t="t" r="r" b="b"/>
              <a:pathLst>
                <a:path w="9601835" h="3591559">
                  <a:moveTo>
                    <a:pt x="9518040" y="0"/>
                  </a:moveTo>
                  <a:lnTo>
                    <a:pt x="9434271" y="0"/>
                  </a:lnTo>
                  <a:lnTo>
                    <a:pt x="9434271" y="83769"/>
                  </a:lnTo>
                  <a:lnTo>
                    <a:pt x="9434271" y="575894"/>
                  </a:lnTo>
                  <a:lnTo>
                    <a:pt x="83769" y="575894"/>
                  </a:lnTo>
                  <a:lnTo>
                    <a:pt x="83769" y="83769"/>
                  </a:lnTo>
                  <a:lnTo>
                    <a:pt x="9434271" y="83769"/>
                  </a:lnTo>
                  <a:lnTo>
                    <a:pt x="9434271" y="0"/>
                  </a:lnTo>
                  <a:lnTo>
                    <a:pt x="83769" y="0"/>
                  </a:lnTo>
                  <a:lnTo>
                    <a:pt x="83769" y="533"/>
                  </a:lnTo>
                  <a:lnTo>
                    <a:pt x="0" y="533"/>
                  </a:lnTo>
                  <a:lnTo>
                    <a:pt x="0" y="659663"/>
                  </a:lnTo>
                  <a:lnTo>
                    <a:pt x="83769" y="659663"/>
                  </a:lnTo>
                  <a:lnTo>
                    <a:pt x="9434271" y="659663"/>
                  </a:lnTo>
                  <a:lnTo>
                    <a:pt x="9518040" y="659663"/>
                  </a:lnTo>
                  <a:lnTo>
                    <a:pt x="9518040" y="575894"/>
                  </a:lnTo>
                  <a:lnTo>
                    <a:pt x="9518040" y="83769"/>
                  </a:lnTo>
                  <a:lnTo>
                    <a:pt x="9518040" y="0"/>
                  </a:lnTo>
                  <a:close/>
                </a:path>
                <a:path w="9601835" h="3591559">
                  <a:moveTo>
                    <a:pt x="9601810" y="2931845"/>
                  </a:moveTo>
                  <a:lnTo>
                    <a:pt x="9518040" y="2931845"/>
                  </a:lnTo>
                  <a:lnTo>
                    <a:pt x="9518040" y="3015615"/>
                  </a:lnTo>
                  <a:lnTo>
                    <a:pt x="9518040" y="3507740"/>
                  </a:lnTo>
                  <a:lnTo>
                    <a:pt x="167538" y="3507740"/>
                  </a:lnTo>
                  <a:lnTo>
                    <a:pt x="167538" y="3015615"/>
                  </a:lnTo>
                  <a:lnTo>
                    <a:pt x="9518040" y="3015615"/>
                  </a:lnTo>
                  <a:lnTo>
                    <a:pt x="9518040" y="2931845"/>
                  </a:lnTo>
                  <a:lnTo>
                    <a:pt x="167538" y="2931845"/>
                  </a:lnTo>
                  <a:lnTo>
                    <a:pt x="167538" y="2932379"/>
                  </a:lnTo>
                  <a:lnTo>
                    <a:pt x="83769" y="2932379"/>
                  </a:lnTo>
                  <a:lnTo>
                    <a:pt x="83769" y="3015615"/>
                  </a:lnTo>
                  <a:lnTo>
                    <a:pt x="83769" y="3507689"/>
                  </a:lnTo>
                  <a:lnTo>
                    <a:pt x="83769" y="3591509"/>
                  </a:lnTo>
                  <a:lnTo>
                    <a:pt x="167538" y="3591509"/>
                  </a:lnTo>
                  <a:lnTo>
                    <a:pt x="9518040" y="3591509"/>
                  </a:lnTo>
                  <a:lnTo>
                    <a:pt x="9601810" y="3591509"/>
                  </a:lnTo>
                  <a:lnTo>
                    <a:pt x="9601810" y="2931845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01919" y="6125469"/>
              <a:ext cx="11706860" cy="659765"/>
            </a:xfrm>
            <a:custGeom>
              <a:avLst/>
              <a:gdLst/>
              <a:ahLst/>
              <a:cxnLst/>
              <a:rect l="l" t="t" r="r" b="b"/>
              <a:pathLst>
                <a:path w="11706860" h="659765">
                  <a:moveTo>
                    <a:pt x="11706454" y="0"/>
                  </a:moveTo>
                  <a:lnTo>
                    <a:pt x="11622684" y="0"/>
                  </a:lnTo>
                  <a:lnTo>
                    <a:pt x="11622684" y="83769"/>
                  </a:lnTo>
                  <a:lnTo>
                    <a:pt x="11622684" y="575906"/>
                  </a:lnTo>
                  <a:lnTo>
                    <a:pt x="83769" y="575906"/>
                  </a:lnTo>
                  <a:lnTo>
                    <a:pt x="83769" y="83769"/>
                  </a:lnTo>
                  <a:lnTo>
                    <a:pt x="11622684" y="83769"/>
                  </a:lnTo>
                  <a:lnTo>
                    <a:pt x="11622684" y="0"/>
                  </a:lnTo>
                  <a:lnTo>
                    <a:pt x="83769" y="0"/>
                  </a:lnTo>
                  <a:lnTo>
                    <a:pt x="83769" y="533"/>
                  </a:lnTo>
                  <a:lnTo>
                    <a:pt x="0" y="533"/>
                  </a:lnTo>
                  <a:lnTo>
                    <a:pt x="0" y="659663"/>
                  </a:lnTo>
                  <a:lnTo>
                    <a:pt x="83769" y="659663"/>
                  </a:lnTo>
                  <a:lnTo>
                    <a:pt x="11622684" y="659663"/>
                  </a:lnTo>
                  <a:lnTo>
                    <a:pt x="11706454" y="659663"/>
                  </a:lnTo>
                  <a:lnTo>
                    <a:pt x="11706454" y="575906"/>
                  </a:lnTo>
                  <a:lnTo>
                    <a:pt x="11706454" y="83769"/>
                  </a:lnTo>
                  <a:lnTo>
                    <a:pt x="11706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3812" y="5178397"/>
            <a:ext cx="8929370" cy="932180"/>
          </a:xfrm>
          <a:custGeom>
            <a:avLst/>
            <a:gdLst/>
            <a:ahLst/>
            <a:cxnLst/>
            <a:rect l="l" t="t" r="r" b="b"/>
            <a:pathLst>
              <a:path w="8929370" h="932179">
                <a:moveTo>
                  <a:pt x="288425" y="111303"/>
                </a:moveTo>
                <a:lnTo>
                  <a:pt x="0" y="111303"/>
                </a:lnTo>
                <a:lnTo>
                  <a:pt x="0" y="842361"/>
                </a:lnTo>
                <a:lnTo>
                  <a:pt x="154564" y="842361"/>
                </a:lnTo>
                <a:lnTo>
                  <a:pt x="154564" y="583207"/>
                </a:lnTo>
                <a:lnTo>
                  <a:pt x="91382" y="583207"/>
                </a:lnTo>
                <a:lnTo>
                  <a:pt x="91382" y="458984"/>
                </a:lnTo>
                <a:lnTo>
                  <a:pt x="154564" y="458984"/>
                </a:lnTo>
                <a:lnTo>
                  <a:pt x="154564" y="237668"/>
                </a:lnTo>
                <a:lnTo>
                  <a:pt x="525972" y="237668"/>
                </a:lnTo>
                <a:lnTo>
                  <a:pt x="502267" y="198692"/>
                </a:lnTo>
                <a:lnTo>
                  <a:pt x="457469" y="157106"/>
                </a:lnTo>
                <a:lnTo>
                  <a:pt x="398994" y="127969"/>
                </a:lnTo>
                <a:lnTo>
                  <a:pt x="328315" y="113155"/>
                </a:lnTo>
                <a:lnTo>
                  <a:pt x="288425" y="111303"/>
                </a:lnTo>
                <a:close/>
              </a:path>
              <a:path w="8929370" h="932179">
                <a:moveTo>
                  <a:pt x="394799" y="509673"/>
                </a:moveTo>
                <a:lnTo>
                  <a:pt x="228098" y="509673"/>
                </a:lnTo>
                <a:lnTo>
                  <a:pt x="405865" y="842361"/>
                </a:lnTo>
                <a:lnTo>
                  <a:pt x="576493" y="842361"/>
                </a:lnTo>
                <a:lnTo>
                  <a:pt x="434959" y="583207"/>
                </a:lnTo>
                <a:lnTo>
                  <a:pt x="284498" y="583207"/>
                </a:lnTo>
                <a:lnTo>
                  <a:pt x="325058" y="581467"/>
                </a:lnTo>
                <a:lnTo>
                  <a:pt x="362494" y="576246"/>
                </a:lnTo>
                <a:lnTo>
                  <a:pt x="396807" y="567545"/>
                </a:lnTo>
                <a:lnTo>
                  <a:pt x="421202" y="558018"/>
                </a:lnTo>
                <a:lnTo>
                  <a:pt x="394799" y="509673"/>
                </a:lnTo>
                <a:close/>
              </a:path>
              <a:path w="8929370" h="932179">
                <a:moveTo>
                  <a:pt x="154564" y="458984"/>
                </a:moveTo>
                <a:lnTo>
                  <a:pt x="91382" y="458984"/>
                </a:lnTo>
                <a:lnTo>
                  <a:pt x="91382" y="583207"/>
                </a:lnTo>
                <a:lnTo>
                  <a:pt x="154564" y="583207"/>
                </a:lnTo>
                <a:lnTo>
                  <a:pt x="154564" y="458984"/>
                </a:lnTo>
                <a:close/>
              </a:path>
              <a:path w="8929370" h="932179">
                <a:moveTo>
                  <a:pt x="525972" y="237668"/>
                </a:moveTo>
                <a:lnTo>
                  <a:pt x="258797" y="237668"/>
                </a:lnTo>
                <a:lnTo>
                  <a:pt x="280148" y="238493"/>
                </a:lnTo>
                <a:lnTo>
                  <a:pt x="299580" y="240970"/>
                </a:lnTo>
                <a:lnTo>
                  <a:pt x="346543" y="258059"/>
                </a:lnTo>
                <a:lnTo>
                  <a:pt x="376594" y="288713"/>
                </a:lnTo>
                <a:lnTo>
                  <a:pt x="390315" y="332620"/>
                </a:lnTo>
                <a:lnTo>
                  <a:pt x="391230" y="350111"/>
                </a:lnTo>
                <a:lnTo>
                  <a:pt x="390315" y="367401"/>
                </a:lnTo>
                <a:lnTo>
                  <a:pt x="376594" y="410437"/>
                </a:lnTo>
                <a:lnTo>
                  <a:pt x="346743" y="440021"/>
                </a:lnTo>
                <a:lnTo>
                  <a:pt x="300026" y="455950"/>
                </a:lnTo>
                <a:lnTo>
                  <a:pt x="259511" y="458984"/>
                </a:lnTo>
                <a:lnTo>
                  <a:pt x="154564" y="458984"/>
                </a:lnTo>
                <a:lnTo>
                  <a:pt x="154564" y="583207"/>
                </a:lnTo>
                <a:lnTo>
                  <a:pt x="267390" y="583207"/>
                </a:lnTo>
                <a:lnTo>
                  <a:pt x="228098" y="509673"/>
                </a:lnTo>
                <a:lnTo>
                  <a:pt x="492058" y="509673"/>
                </a:lnTo>
                <a:lnTo>
                  <a:pt x="519022" y="475404"/>
                </a:lnTo>
                <a:lnTo>
                  <a:pt x="542582" y="417844"/>
                </a:lnTo>
                <a:lnTo>
                  <a:pt x="550435" y="350111"/>
                </a:lnTo>
                <a:lnTo>
                  <a:pt x="548494" y="315062"/>
                </a:lnTo>
                <a:lnTo>
                  <a:pt x="542671" y="282377"/>
                </a:lnTo>
                <a:lnTo>
                  <a:pt x="532966" y="252058"/>
                </a:lnTo>
                <a:lnTo>
                  <a:pt x="525972" y="237668"/>
                </a:lnTo>
                <a:close/>
              </a:path>
              <a:path w="8929370" h="932179">
                <a:moveTo>
                  <a:pt x="421202" y="558018"/>
                </a:moveTo>
                <a:lnTo>
                  <a:pt x="396807" y="567545"/>
                </a:lnTo>
                <a:lnTo>
                  <a:pt x="362494" y="576246"/>
                </a:lnTo>
                <a:lnTo>
                  <a:pt x="325058" y="581467"/>
                </a:lnTo>
                <a:lnTo>
                  <a:pt x="284498" y="583207"/>
                </a:lnTo>
                <a:lnTo>
                  <a:pt x="434959" y="583207"/>
                </a:lnTo>
                <a:lnTo>
                  <a:pt x="421202" y="558018"/>
                </a:lnTo>
                <a:close/>
              </a:path>
              <a:path w="8929370" h="932179">
                <a:moveTo>
                  <a:pt x="492058" y="509673"/>
                </a:moveTo>
                <a:lnTo>
                  <a:pt x="394799" y="509673"/>
                </a:lnTo>
                <a:lnTo>
                  <a:pt x="421202" y="558018"/>
                </a:lnTo>
                <a:lnTo>
                  <a:pt x="427997" y="555364"/>
                </a:lnTo>
                <a:lnTo>
                  <a:pt x="456041" y="539925"/>
                </a:lnTo>
                <a:lnTo>
                  <a:pt x="480560" y="521452"/>
                </a:lnTo>
                <a:lnTo>
                  <a:pt x="492058" y="509673"/>
                </a:lnTo>
                <a:close/>
              </a:path>
              <a:path w="8929370" h="932179">
                <a:moveTo>
                  <a:pt x="1123602" y="111303"/>
                </a:moveTo>
                <a:lnTo>
                  <a:pt x="639561" y="111303"/>
                </a:lnTo>
                <a:lnTo>
                  <a:pt x="639561" y="842361"/>
                </a:lnTo>
                <a:lnTo>
                  <a:pt x="794126" y="842361"/>
                </a:lnTo>
                <a:lnTo>
                  <a:pt x="794126" y="540371"/>
                </a:lnTo>
                <a:lnTo>
                  <a:pt x="1091475" y="540371"/>
                </a:lnTo>
                <a:lnTo>
                  <a:pt x="1091475" y="412936"/>
                </a:lnTo>
                <a:lnTo>
                  <a:pt x="794126" y="412936"/>
                </a:lnTo>
                <a:lnTo>
                  <a:pt x="794126" y="238739"/>
                </a:lnTo>
                <a:lnTo>
                  <a:pt x="1123602" y="238739"/>
                </a:lnTo>
                <a:lnTo>
                  <a:pt x="1123602" y="111303"/>
                </a:lnTo>
                <a:close/>
              </a:path>
              <a:path w="8929370" h="932179">
                <a:moveTo>
                  <a:pt x="1398080" y="111303"/>
                </a:moveTo>
                <a:lnTo>
                  <a:pt x="1207463" y="111303"/>
                </a:lnTo>
                <a:lnTo>
                  <a:pt x="1207463" y="842361"/>
                </a:lnTo>
                <a:lnTo>
                  <a:pt x="1357387" y="842361"/>
                </a:lnTo>
                <a:lnTo>
                  <a:pt x="1357387" y="364746"/>
                </a:lnTo>
                <a:lnTo>
                  <a:pt x="1501963" y="364746"/>
                </a:lnTo>
                <a:lnTo>
                  <a:pt x="1398080" y="111303"/>
                </a:lnTo>
                <a:close/>
              </a:path>
              <a:path w="8929370" h="932179">
                <a:moveTo>
                  <a:pt x="1999918" y="366531"/>
                </a:moveTo>
                <a:lnTo>
                  <a:pt x="1849994" y="366531"/>
                </a:lnTo>
                <a:lnTo>
                  <a:pt x="1849994" y="842361"/>
                </a:lnTo>
                <a:lnTo>
                  <a:pt x="1999918" y="842361"/>
                </a:lnTo>
                <a:lnTo>
                  <a:pt x="1999918" y="366531"/>
                </a:lnTo>
                <a:close/>
              </a:path>
              <a:path w="8929370" h="932179">
                <a:moveTo>
                  <a:pt x="1501963" y="364746"/>
                </a:moveTo>
                <a:lnTo>
                  <a:pt x="1363455" y="364746"/>
                </a:lnTo>
                <a:lnTo>
                  <a:pt x="1552645" y="838792"/>
                </a:lnTo>
                <a:lnTo>
                  <a:pt x="1654736" y="838792"/>
                </a:lnTo>
                <a:lnTo>
                  <a:pt x="1749403" y="602483"/>
                </a:lnTo>
                <a:lnTo>
                  <a:pt x="1599407" y="602483"/>
                </a:lnTo>
                <a:lnTo>
                  <a:pt x="1501963" y="364746"/>
                </a:lnTo>
                <a:close/>
              </a:path>
              <a:path w="8929370" h="932179">
                <a:moveTo>
                  <a:pt x="1999918" y="111303"/>
                </a:moveTo>
                <a:lnTo>
                  <a:pt x="1809301" y="111303"/>
                </a:lnTo>
                <a:lnTo>
                  <a:pt x="1607974" y="602483"/>
                </a:lnTo>
                <a:lnTo>
                  <a:pt x="1749403" y="602483"/>
                </a:lnTo>
                <a:lnTo>
                  <a:pt x="1843926" y="366531"/>
                </a:lnTo>
                <a:lnTo>
                  <a:pt x="1999918" y="366531"/>
                </a:lnTo>
                <a:lnTo>
                  <a:pt x="1999918" y="111303"/>
                </a:lnTo>
                <a:close/>
              </a:path>
              <a:path w="8929370" h="932179">
                <a:moveTo>
                  <a:pt x="2594921" y="710679"/>
                </a:moveTo>
                <a:lnTo>
                  <a:pt x="2297381" y="710679"/>
                </a:lnTo>
                <a:lnTo>
                  <a:pt x="2297381" y="819242"/>
                </a:lnTo>
                <a:lnTo>
                  <a:pt x="3139742" y="819242"/>
                </a:lnTo>
                <a:lnTo>
                  <a:pt x="3139742" y="764961"/>
                </a:lnTo>
                <a:lnTo>
                  <a:pt x="2594921" y="764961"/>
                </a:lnTo>
                <a:lnTo>
                  <a:pt x="2594921" y="710679"/>
                </a:lnTo>
                <a:close/>
              </a:path>
              <a:path w="8929370" h="932179">
                <a:moveTo>
                  <a:pt x="2729619" y="391024"/>
                </a:moveTo>
                <a:lnTo>
                  <a:pt x="2594921" y="391024"/>
                </a:lnTo>
                <a:lnTo>
                  <a:pt x="2594921" y="764961"/>
                </a:lnTo>
                <a:lnTo>
                  <a:pt x="2729619" y="764961"/>
                </a:lnTo>
                <a:lnTo>
                  <a:pt x="2729619" y="391024"/>
                </a:lnTo>
                <a:close/>
              </a:path>
              <a:path w="8929370" h="932179">
                <a:moveTo>
                  <a:pt x="3139742" y="710679"/>
                </a:moveTo>
                <a:lnTo>
                  <a:pt x="2729619" y="710679"/>
                </a:lnTo>
                <a:lnTo>
                  <a:pt x="2729619" y="764961"/>
                </a:lnTo>
                <a:lnTo>
                  <a:pt x="3139742" y="764961"/>
                </a:lnTo>
                <a:lnTo>
                  <a:pt x="3139742" y="710679"/>
                </a:lnTo>
                <a:close/>
              </a:path>
              <a:path w="8929370" h="932179">
                <a:moveTo>
                  <a:pt x="2972878" y="79411"/>
                </a:moveTo>
                <a:lnTo>
                  <a:pt x="2924628" y="79411"/>
                </a:lnTo>
                <a:lnTo>
                  <a:pt x="2924524" y="185962"/>
                </a:lnTo>
                <a:lnTo>
                  <a:pt x="2924377" y="211344"/>
                </a:lnTo>
                <a:lnTo>
                  <a:pt x="2923623" y="257332"/>
                </a:lnTo>
                <a:lnTo>
                  <a:pt x="2922367" y="305833"/>
                </a:lnTo>
                <a:lnTo>
                  <a:pt x="2920608" y="356847"/>
                </a:lnTo>
                <a:lnTo>
                  <a:pt x="2918034" y="399709"/>
                </a:lnTo>
                <a:lnTo>
                  <a:pt x="2913531" y="445466"/>
                </a:lnTo>
                <a:lnTo>
                  <a:pt x="2907098" y="494118"/>
                </a:lnTo>
                <a:lnTo>
                  <a:pt x="2898734" y="545665"/>
                </a:lnTo>
                <a:lnTo>
                  <a:pt x="2888441" y="600107"/>
                </a:lnTo>
                <a:lnTo>
                  <a:pt x="3022133" y="614180"/>
                </a:lnTo>
                <a:lnTo>
                  <a:pt x="3030929" y="566118"/>
                </a:lnTo>
                <a:lnTo>
                  <a:pt x="3038217" y="520444"/>
                </a:lnTo>
                <a:lnTo>
                  <a:pt x="3043997" y="477158"/>
                </a:lnTo>
                <a:lnTo>
                  <a:pt x="3048269" y="436259"/>
                </a:lnTo>
                <a:lnTo>
                  <a:pt x="3051850" y="397432"/>
                </a:lnTo>
                <a:lnTo>
                  <a:pt x="3056373" y="325058"/>
                </a:lnTo>
                <a:lnTo>
                  <a:pt x="3058195" y="259280"/>
                </a:lnTo>
                <a:lnTo>
                  <a:pt x="3059200" y="197459"/>
                </a:lnTo>
                <a:lnTo>
                  <a:pt x="3059249" y="185962"/>
                </a:lnTo>
                <a:lnTo>
                  <a:pt x="2972878" y="185962"/>
                </a:lnTo>
                <a:lnTo>
                  <a:pt x="2972878" y="79411"/>
                </a:lnTo>
                <a:close/>
              </a:path>
              <a:path w="8929370" h="932179">
                <a:moveTo>
                  <a:pt x="2924628" y="79411"/>
                </a:moveTo>
                <a:lnTo>
                  <a:pt x="2383828" y="79411"/>
                </a:lnTo>
                <a:lnTo>
                  <a:pt x="2383828" y="185962"/>
                </a:lnTo>
                <a:lnTo>
                  <a:pt x="2924524" y="185962"/>
                </a:lnTo>
                <a:lnTo>
                  <a:pt x="2924628" y="79411"/>
                </a:lnTo>
                <a:close/>
              </a:path>
              <a:path w="8929370" h="932179">
                <a:moveTo>
                  <a:pt x="3059326" y="79411"/>
                </a:moveTo>
                <a:lnTo>
                  <a:pt x="2972878" y="79411"/>
                </a:lnTo>
                <a:lnTo>
                  <a:pt x="2972878" y="185962"/>
                </a:lnTo>
                <a:lnTo>
                  <a:pt x="3059249" y="185962"/>
                </a:lnTo>
                <a:lnTo>
                  <a:pt x="3059326" y="79411"/>
                </a:lnTo>
                <a:close/>
              </a:path>
              <a:path w="8929370" h="932179">
                <a:moveTo>
                  <a:pt x="3995093" y="0"/>
                </a:moveTo>
                <a:lnTo>
                  <a:pt x="3867432" y="0"/>
                </a:lnTo>
                <a:lnTo>
                  <a:pt x="3867432" y="544821"/>
                </a:lnTo>
                <a:lnTo>
                  <a:pt x="3995093" y="544821"/>
                </a:lnTo>
                <a:lnTo>
                  <a:pt x="3995093" y="322670"/>
                </a:lnTo>
                <a:lnTo>
                  <a:pt x="3902614" y="322670"/>
                </a:lnTo>
                <a:lnTo>
                  <a:pt x="3902614" y="215113"/>
                </a:lnTo>
                <a:lnTo>
                  <a:pt x="3995093" y="215113"/>
                </a:lnTo>
                <a:lnTo>
                  <a:pt x="3995093" y="0"/>
                </a:lnTo>
                <a:close/>
              </a:path>
              <a:path w="8929370" h="932179">
                <a:moveTo>
                  <a:pt x="3789026" y="17088"/>
                </a:moveTo>
                <a:lnTo>
                  <a:pt x="3664381" y="17088"/>
                </a:lnTo>
                <a:lnTo>
                  <a:pt x="3664381" y="542810"/>
                </a:lnTo>
                <a:lnTo>
                  <a:pt x="3789026" y="542810"/>
                </a:lnTo>
                <a:lnTo>
                  <a:pt x="3789026" y="322670"/>
                </a:lnTo>
                <a:lnTo>
                  <a:pt x="3754849" y="322670"/>
                </a:lnTo>
                <a:lnTo>
                  <a:pt x="3754849" y="215113"/>
                </a:lnTo>
                <a:lnTo>
                  <a:pt x="3789026" y="215113"/>
                </a:lnTo>
                <a:lnTo>
                  <a:pt x="3789026" y="17088"/>
                </a:lnTo>
                <a:close/>
              </a:path>
              <a:path w="8929370" h="932179">
                <a:moveTo>
                  <a:pt x="3789026" y="215113"/>
                </a:moveTo>
                <a:lnTo>
                  <a:pt x="3754849" y="215113"/>
                </a:lnTo>
                <a:lnTo>
                  <a:pt x="3754849" y="322670"/>
                </a:lnTo>
                <a:lnTo>
                  <a:pt x="3789026" y="322670"/>
                </a:lnTo>
                <a:lnTo>
                  <a:pt x="3789026" y="215113"/>
                </a:lnTo>
                <a:close/>
              </a:path>
              <a:path w="8929370" h="932179">
                <a:moveTo>
                  <a:pt x="3867432" y="215113"/>
                </a:moveTo>
                <a:lnTo>
                  <a:pt x="3789026" y="215113"/>
                </a:lnTo>
                <a:lnTo>
                  <a:pt x="3789026" y="322670"/>
                </a:lnTo>
                <a:lnTo>
                  <a:pt x="3867432" y="322670"/>
                </a:lnTo>
                <a:lnTo>
                  <a:pt x="3867432" y="215113"/>
                </a:lnTo>
                <a:close/>
              </a:path>
              <a:path w="8929370" h="932179">
                <a:moveTo>
                  <a:pt x="3995093" y="215113"/>
                </a:moveTo>
                <a:lnTo>
                  <a:pt x="3902614" y="215113"/>
                </a:lnTo>
                <a:lnTo>
                  <a:pt x="3902614" y="322670"/>
                </a:lnTo>
                <a:lnTo>
                  <a:pt x="3995093" y="322670"/>
                </a:lnTo>
                <a:lnTo>
                  <a:pt x="3995093" y="215113"/>
                </a:lnTo>
                <a:close/>
              </a:path>
              <a:path w="8929370" h="932179">
                <a:moveTo>
                  <a:pt x="3995093" y="584024"/>
                </a:moveTo>
                <a:lnTo>
                  <a:pt x="3349752" y="584024"/>
                </a:lnTo>
                <a:lnTo>
                  <a:pt x="3349752" y="689570"/>
                </a:lnTo>
                <a:lnTo>
                  <a:pt x="3861401" y="689570"/>
                </a:lnTo>
                <a:lnTo>
                  <a:pt x="3861401" y="931825"/>
                </a:lnTo>
                <a:lnTo>
                  <a:pt x="3995093" y="931825"/>
                </a:lnTo>
                <a:lnTo>
                  <a:pt x="3995093" y="584024"/>
                </a:lnTo>
                <a:close/>
              </a:path>
              <a:path w="8929370" h="932179">
                <a:moveTo>
                  <a:pt x="3513600" y="65338"/>
                </a:moveTo>
                <a:lnTo>
                  <a:pt x="3470376" y="65338"/>
                </a:lnTo>
                <a:lnTo>
                  <a:pt x="3470376" y="114593"/>
                </a:lnTo>
                <a:lnTo>
                  <a:pt x="3468554" y="151974"/>
                </a:lnTo>
                <a:lnTo>
                  <a:pt x="3453979" y="221836"/>
                </a:lnTo>
                <a:lnTo>
                  <a:pt x="3425079" y="285164"/>
                </a:lnTo>
                <a:lnTo>
                  <a:pt x="3380347" y="341958"/>
                </a:lnTo>
                <a:lnTo>
                  <a:pt x="3351762" y="367905"/>
                </a:lnTo>
                <a:lnTo>
                  <a:pt x="3319093" y="391778"/>
                </a:lnTo>
                <a:lnTo>
                  <a:pt x="3281398" y="414144"/>
                </a:lnTo>
                <a:lnTo>
                  <a:pt x="3238676" y="435002"/>
                </a:lnTo>
                <a:lnTo>
                  <a:pt x="3190929" y="454352"/>
                </a:lnTo>
                <a:lnTo>
                  <a:pt x="3254257" y="550852"/>
                </a:lnTo>
                <a:lnTo>
                  <a:pt x="3300778" y="531110"/>
                </a:lnTo>
                <a:lnTo>
                  <a:pt x="3343841" y="509679"/>
                </a:lnTo>
                <a:lnTo>
                  <a:pt x="3383446" y="486559"/>
                </a:lnTo>
                <a:lnTo>
                  <a:pt x="3419593" y="461750"/>
                </a:lnTo>
                <a:lnTo>
                  <a:pt x="3452282" y="435253"/>
                </a:lnTo>
                <a:lnTo>
                  <a:pt x="3488470" y="399569"/>
                </a:lnTo>
                <a:lnTo>
                  <a:pt x="3519631" y="360868"/>
                </a:lnTo>
                <a:lnTo>
                  <a:pt x="3545766" y="319152"/>
                </a:lnTo>
                <a:lnTo>
                  <a:pt x="3566876" y="274421"/>
                </a:lnTo>
                <a:lnTo>
                  <a:pt x="3583148" y="226673"/>
                </a:lnTo>
                <a:lnTo>
                  <a:pt x="3594770" y="175910"/>
                </a:lnTo>
                <a:lnTo>
                  <a:pt x="3595422" y="170884"/>
                </a:lnTo>
                <a:lnTo>
                  <a:pt x="3513600" y="170884"/>
                </a:lnTo>
                <a:lnTo>
                  <a:pt x="3513600" y="65338"/>
                </a:lnTo>
                <a:close/>
              </a:path>
              <a:path w="8929370" h="932179">
                <a:moveTo>
                  <a:pt x="3470376" y="65338"/>
                </a:moveTo>
                <a:lnTo>
                  <a:pt x="3236164" y="65338"/>
                </a:lnTo>
                <a:lnTo>
                  <a:pt x="3236164" y="170884"/>
                </a:lnTo>
                <a:lnTo>
                  <a:pt x="3465663" y="170884"/>
                </a:lnTo>
                <a:lnTo>
                  <a:pt x="3468554" y="151974"/>
                </a:lnTo>
                <a:lnTo>
                  <a:pt x="3470376" y="114593"/>
                </a:lnTo>
                <a:lnTo>
                  <a:pt x="3470376" y="65338"/>
                </a:lnTo>
                <a:close/>
              </a:path>
              <a:path w="8929370" h="932179">
                <a:moveTo>
                  <a:pt x="3604068" y="65338"/>
                </a:moveTo>
                <a:lnTo>
                  <a:pt x="3513600" y="65338"/>
                </a:lnTo>
                <a:lnTo>
                  <a:pt x="3513600" y="170884"/>
                </a:lnTo>
                <a:lnTo>
                  <a:pt x="3595422" y="170884"/>
                </a:lnTo>
                <a:lnTo>
                  <a:pt x="3601744" y="122132"/>
                </a:lnTo>
                <a:lnTo>
                  <a:pt x="3604068" y="65338"/>
                </a:lnTo>
                <a:close/>
              </a:path>
              <a:path w="8929370" h="932179">
                <a:moveTo>
                  <a:pt x="4926282" y="15078"/>
                </a:moveTo>
                <a:lnTo>
                  <a:pt x="4801637" y="15078"/>
                </a:lnTo>
                <a:lnTo>
                  <a:pt x="4801637" y="889606"/>
                </a:lnTo>
                <a:lnTo>
                  <a:pt x="4926282" y="889606"/>
                </a:lnTo>
                <a:lnTo>
                  <a:pt x="4926282" y="422186"/>
                </a:lnTo>
                <a:lnTo>
                  <a:pt x="4839835" y="422186"/>
                </a:lnTo>
                <a:lnTo>
                  <a:pt x="4839835" y="313623"/>
                </a:lnTo>
                <a:lnTo>
                  <a:pt x="4926282" y="313623"/>
                </a:lnTo>
                <a:lnTo>
                  <a:pt x="4926282" y="15078"/>
                </a:lnTo>
                <a:close/>
              </a:path>
              <a:path w="8929370" h="932179">
                <a:moveTo>
                  <a:pt x="4516159" y="81421"/>
                </a:moveTo>
                <a:lnTo>
                  <a:pt x="4487007" y="81421"/>
                </a:lnTo>
                <a:lnTo>
                  <a:pt x="4487007" y="237228"/>
                </a:lnTo>
                <a:lnTo>
                  <a:pt x="4486379" y="267321"/>
                </a:lnTo>
                <a:lnTo>
                  <a:pt x="4481353" y="327131"/>
                </a:lnTo>
                <a:lnTo>
                  <a:pt x="4471615" y="385747"/>
                </a:lnTo>
                <a:lnTo>
                  <a:pt x="4456035" y="442038"/>
                </a:lnTo>
                <a:lnTo>
                  <a:pt x="4433920" y="496005"/>
                </a:lnTo>
                <a:lnTo>
                  <a:pt x="4405272" y="545763"/>
                </a:lnTo>
                <a:lnTo>
                  <a:pt x="4369838" y="590683"/>
                </a:lnTo>
                <a:lnTo>
                  <a:pt x="4326112" y="628881"/>
                </a:lnTo>
                <a:lnTo>
                  <a:pt x="4301045" y="645341"/>
                </a:lnTo>
                <a:lnTo>
                  <a:pt x="4381461" y="745862"/>
                </a:lnTo>
                <a:lnTo>
                  <a:pt x="4433480" y="706910"/>
                </a:lnTo>
                <a:lnTo>
                  <a:pt x="4476955" y="658409"/>
                </a:lnTo>
                <a:lnTo>
                  <a:pt x="4513143" y="600861"/>
                </a:lnTo>
                <a:lnTo>
                  <a:pt x="4541289" y="536779"/>
                </a:lnTo>
                <a:lnTo>
                  <a:pt x="4552521" y="503867"/>
                </a:lnTo>
                <a:lnTo>
                  <a:pt x="4547068" y="486079"/>
                </a:lnTo>
                <a:lnTo>
                  <a:pt x="4538273" y="451588"/>
                </a:lnTo>
                <a:lnTo>
                  <a:pt x="4525205" y="379967"/>
                </a:lnTo>
                <a:lnTo>
                  <a:pt x="4518420" y="306084"/>
                </a:lnTo>
                <a:lnTo>
                  <a:pt x="4516249" y="237228"/>
                </a:lnTo>
                <a:lnTo>
                  <a:pt x="4516159" y="81421"/>
                </a:lnTo>
                <a:close/>
              </a:path>
              <a:path w="8929370" h="932179">
                <a:moveTo>
                  <a:pt x="4615674" y="81421"/>
                </a:moveTo>
                <a:lnTo>
                  <a:pt x="4588533" y="81421"/>
                </a:lnTo>
                <a:lnTo>
                  <a:pt x="4588533" y="237228"/>
                </a:lnTo>
                <a:lnTo>
                  <a:pt x="4587842" y="276745"/>
                </a:lnTo>
                <a:lnTo>
                  <a:pt x="4585769" y="315885"/>
                </a:lnTo>
                <a:lnTo>
                  <a:pt x="4582314" y="354648"/>
                </a:lnTo>
                <a:lnTo>
                  <a:pt x="4577476" y="393035"/>
                </a:lnTo>
                <a:lnTo>
                  <a:pt x="4571068" y="430667"/>
                </a:lnTo>
                <a:lnTo>
                  <a:pt x="4552974" y="502539"/>
                </a:lnTo>
                <a:lnTo>
                  <a:pt x="4552521" y="503867"/>
                </a:lnTo>
                <a:lnTo>
                  <a:pt x="4557372" y="519691"/>
                </a:lnTo>
                <a:lnTo>
                  <a:pt x="4583256" y="582767"/>
                </a:lnTo>
                <a:lnTo>
                  <a:pt x="4616679" y="639310"/>
                </a:lnTo>
                <a:lnTo>
                  <a:pt x="4658898" y="687057"/>
                </a:lnTo>
                <a:lnTo>
                  <a:pt x="4709158" y="725758"/>
                </a:lnTo>
                <a:lnTo>
                  <a:pt x="4782538" y="621216"/>
                </a:lnTo>
                <a:lnTo>
                  <a:pt x="4759418" y="604882"/>
                </a:lnTo>
                <a:lnTo>
                  <a:pt x="4738309" y="587039"/>
                </a:lnTo>
                <a:lnTo>
                  <a:pt x="4702121" y="546831"/>
                </a:lnTo>
                <a:lnTo>
                  <a:pt x="4673976" y="501597"/>
                </a:lnTo>
                <a:lnTo>
                  <a:pt x="4651861" y="452342"/>
                </a:lnTo>
                <a:lnTo>
                  <a:pt x="4635275" y="399820"/>
                </a:lnTo>
                <a:lnTo>
                  <a:pt x="4623715" y="344785"/>
                </a:lnTo>
                <a:lnTo>
                  <a:pt x="4617684" y="288242"/>
                </a:lnTo>
                <a:lnTo>
                  <a:pt x="4615780" y="237228"/>
                </a:lnTo>
                <a:lnTo>
                  <a:pt x="4615674" y="81421"/>
                </a:lnTo>
                <a:close/>
              </a:path>
              <a:path w="8929370" h="932179">
                <a:moveTo>
                  <a:pt x="4588533" y="81421"/>
                </a:moveTo>
                <a:lnTo>
                  <a:pt x="4516159" y="81421"/>
                </a:lnTo>
                <a:lnTo>
                  <a:pt x="4516249" y="237228"/>
                </a:lnTo>
                <a:lnTo>
                  <a:pt x="4518420" y="306084"/>
                </a:lnTo>
                <a:lnTo>
                  <a:pt x="4525205" y="379967"/>
                </a:lnTo>
                <a:lnTo>
                  <a:pt x="4538273" y="451588"/>
                </a:lnTo>
                <a:lnTo>
                  <a:pt x="4552521" y="503867"/>
                </a:lnTo>
                <a:lnTo>
                  <a:pt x="4552974" y="502539"/>
                </a:lnTo>
                <a:lnTo>
                  <a:pt x="4571068" y="430667"/>
                </a:lnTo>
                <a:lnTo>
                  <a:pt x="4577476" y="393035"/>
                </a:lnTo>
                <a:lnTo>
                  <a:pt x="4582314" y="354648"/>
                </a:lnTo>
                <a:lnTo>
                  <a:pt x="4585769" y="315885"/>
                </a:lnTo>
                <a:lnTo>
                  <a:pt x="4587842" y="276745"/>
                </a:lnTo>
                <a:lnTo>
                  <a:pt x="4588533" y="237228"/>
                </a:lnTo>
                <a:lnTo>
                  <a:pt x="4588533" y="81421"/>
                </a:lnTo>
                <a:close/>
              </a:path>
              <a:path w="8929370" h="932179">
                <a:moveTo>
                  <a:pt x="4801637" y="313623"/>
                </a:moveTo>
                <a:lnTo>
                  <a:pt x="4685033" y="313623"/>
                </a:lnTo>
                <a:lnTo>
                  <a:pt x="4685033" y="422186"/>
                </a:lnTo>
                <a:lnTo>
                  <a:pt x="4801637" y="422186"/>
                </a:lnTo>
                <a:lnTo>
                  <a:pt x="4801637" y="313623"/>
                </a:lnTo>
                <a:close/>
              </a:path>
              <a:path w="8929370" h="932179">
                <a:moveTo>
                  <a:pt x="4926282" y="313623"/>
                </a:moveTo>
                <a:lnTo>
                  <a:pt x="4839835" y="313623"/>
                </a:lnTo>
                <a:lnTo>
                  <a:pt x="4839835" y="422186"/>
                </a:lnTo>
                <a:lnTo>
                  <a:pt x="4926282" y="422186"/>
                </a:lnTo>
                <a:lnTo>
                  <a:pt x="4926282" y="313623"/>
                </a:lnTo>
                <a:close/>
              </a:path>
              <a:path w="8929370" h="932179">
                <a:moveTo>
                  <a:pt x="5118276" y="0"/>
                </a:moveTo>
                <a:lnTo>
                  <a:pt x="4990615" y="0"/>
                </a:lnTo>
                <a:lnTo>
                  <a:pt x="4990615" y="930819"/>
                </a:lnTo>
                <a:lnTo>
                  <a:pt x="5118276" y="930819"/>
                </a:lnTo>
                <a:lnTo>
                  <a:pt x="5118276" y="0"/>
                </a:lnTo>
                <a:close/>
              </a:path>
              <a:path w="8929370" h="932179">
                <a:moveTo>
                  <a:pt x="5453936" y="659414"/>
                </a:moveTo>
                <a:lnTo>
                  <a:pt x="5320244" y="659414"/>
                </a:lnTo>
                <a:lnTo>
                  <a:pt x="5320244" y="915741"/>
                </a:lnTo>
                <a:lnTo>
                  <a:pt x="5972622" y="915741"/>
                </a:lnTo>
                <a:lnTo>
                  <a:pt x="5972622" y="853419"/>
                </a:lnTo>
                <a:lnTo>
                  <a:pt x="5453936" y="853419"/>
                </a:lnTo>
                <a:lnTo>
                  <a:pt x="5453936" y="659414"/>
                </a:lnTo>
                <a:close/>
              </a:path>
              <a:path w="8929370" h="932179">
                <a:moveTo>
                  <a:pt x="5972622" y="808184"/>
                </a:moveTo>
                <a:lnTo>
                  <a:pt x="5453936" y="808184"/>
                </a:lnTo>
                <a:lnTo>
                  <a:pt x="5453936" y="853419"/>
                </a:lnTo>
                <a:lnTo>
                  <a:pt x="5972622" y="853419"/>
                </a:lnTo>
                <a:lnTo>
                  <a:pt x="5972622" y="808184"/>
                </a:lnTo>
                <a:close/>
              </a:path>
              <a:path w="8929370" h="932179">
                <a:moveTo>
                  <a:pt x="5722326" y="533763"/>
                </a:moveTo>
                <a:lnTo>
                  <a:pt x="5588634" y="533763"/>
                </a:lnTo>
                <a:lnTo>
                  <a:pt x="5588634" y="729778"/>
                </a:lnTo>
                <a:lnTo>
                  <a:pt x="5722326" y="729778"/>
                </a:lnTo>
                <a:lnTo>
                  <a:pt x="5722326" y="533763"/>
                </a:lnTo>
                <a:close/>
              </a:path>
              <a:path w="8929370" h="932179">
                <a:moveTo>
                  <a:pt x="6066107" y="476467"/>
                </a:moveTo>
                <a:lnTo>
                  <a:pt x="5222739" y="476467"/>
                </a:lnTo>
                <a:lnTo>
                  <a:pt x="5222739" y="582013"/>
                </a:lnTo>
                <a:lnTo>
                  <a:pt x="5588634" y="582013"/>
                </a:lnTo>
                <a:lnTo>
                  <a:pt x="5588634" y="533763"/>
                </a:lnTo>
                <a:lnTo>
                  <a:pt x="6066107" y="533763"/>
                </a:lnTo>
                <a:lnTo>
                  <a:pt x="6066107" y="476467"/>
                </a:lnTo>
                <a:close/>
              </a:path>
              <a:path w="8929370" h="932179">
                <a:moveTo>
                  <a:pt x="6066107" y="533763"/>
                </a:moveTo>
                <a:lnTo>
                  <a:pt x="5722326" y="533763"/>
                </a:lnTo>
                <a:lnTo>
                  <a:pt x="5722326" y="582013"/>
                </a:lnTo>
                <a:lnTo>
                  <a:pt x="6066107" y="582013"/>
                </a:lnTo>
                <a:lnTo>
                  <a:pt x="6066107" y="533763"/>
                </a:lnTo>
                <a:close/>
              </a:path>
              <a:path w="8929370" h="932179">
                <a:moveTo>
                  <a:pt x="5461978" y="30156"/>
                </a:moveTo>
                <a:lnTo>
                  <a:pt x="5330296" y="30156"/>
                </a:lnTo>
                <a:lnTo>
                  <a:pt x="5330296" y="412134"/>
                </a:lnTo>
                <a:lnTo>
                  <a:pt x="5958549" y="412134"/>
                </a:lnTo>
                <a:lnTo>
                  <a:pt x="5958549" y="308597"/>
                </a:lnTo>
                <a:lnTo>
                  <a:pt x="5461978" y="308597"/>
                </a:lnTo>
                <a:lnTo>
                  <a:pt x="5461978" y="225165"/>
                </a:lnTo>
                <a:lnTo>
                  <a:pt x="5958549" y="225165"/>
                </a:lnTo>
                <a:lnTo>
                  <a:pt x="5958549" y="124645"/>
                </a:lnTo>
                <a:lnTo>
                  <a:pt x="5461978" y="124645"/>
                </a:lnTo>
                <a:lnTo>
                  <a:pt x="5461978" y="30156"/>
                </a:lnTo>
                <a:close/>
              </a:path>
              <a:path w="8929370" h="932179">
                <a:moveTo>
                  <a:pt x="5958549" y="225165"/>
                </a:moveTo>
                <a:lnTo>
                  <a:pt x="5825862" y="225165"/>
                </a:lnTo>
                <a:lnTo>
                  <a:pt x="5825862" y="308597"/>
                </a:lnTo>
                <a:lnTo>
                  <a:pt x="5958549" y="308597"/>
                </a:lnTo>
                <a:lnTo>
                  <a:pt x="5958549" y="225165"/>
                </a:lnTo>
                <a:close/>
              </a:path>
              <a:path w="8929370" h="932179">
                <a:moveTo>
                  <a:pt x="5958549" y="30156"/>
                </a:moveTo>
                <a:lnTo>
                  <a:pt x="5825862" y="30156"/>
                </a:lnTo>
                <a:lnTo>
                  <a:pt x="5825862" y="124645"/>
                </a:lnTo>
                <a:lnTo>
                  <a:pt x="5958549" y="124645"/>
                </a:lnTo>
                <a:lnTo>
                  <a:pt x="5958549" y="30156"/>
                </a:lnTo>
                <a:close/>
              </a:path>
              <a:path w="8929370" h="932179">
                <a:moveTo>
                  <a:pt x="6343464" y="666617"/>
                </a:moveTo>
                <a:lnTo>
                  <a:pt x="6294209" y="667456"/>
                </a:lnTo>
                <a:lnTo>
                  <a:pt x="6118298" y="668461"/>
                </a:lnTo>
                <a:lnTo>
                  <a:pt x="6134381" y="777023"/>
                </a:lnTo>
                <a:lnTo>
                  <a:pt x="6305266" y="776018"/>
                </a:lnTo>
                <a:lnTo>
                  <a:pt x="6352448" y="774636"/>
                </a:lnTo>
                <a:lnTo>
                  <a:pt x="6400509" y="772500"/>
                </a:lnTo>
                <a:lnTo>
                  <a:pt x="6449450" y="769610"/>
                </a:lnTo>
                <a:lnTo>
                  <a:pt x="6499270" y="765966"/>
                </a:lnTo>
                <a:lnTo>
                  <a:pt x="6549342" y="760877"/>
                </a:lnTo>
                <a:lnTo>
                  <a:pt x="6599037" y="754657"/>
                </a:lnTo>
                <a:lnTo>
                  <a:pt x="6648355" y="747307"/>
                </a:lnTo>
                <a:lnTo>
                  <a:pt x="6697296" y="738825"/>
                </a:lnTo>
                <a:lnTo>
                  <a:pt x="6693422" y="701633"/>
                </a:lnTo>
                <a:lnTo>
                  <a:pt x="6343464" y="701633"/>
                </a:lnTo>
                <a:lnTo>
                  <a:pt x="6343464" y="666617"/>
                </a:lnTo>
                <a:close/>
              </a:path>
              <a:path w="8929370" h="932179">
                <a:moveTo>
                  <a:pt x="6477156" y="661179"/>
                </a:moveTo>
                <a:lnTo>
                  <a:pt x="6441220" y="663121"/>
                </a:lnTo>
                <a:lnTo>
                  <a:pt x="6391714" y="665194"/>
                </a:lnTo>
                <a:lnTo>
                  <a:pt x="6343464" y="666617"/>
                </a:lnTo>
                <a:lnTo>
                  <a:pt x="6343464" y="701633"/>
                </a:lnTo>
                <a:lnTo>
                  <a:pt x="6477156" y="701633"/>
                </a:lnTo>
                <a:lnTo>
                  <a:pt x="6477156" y="661179"/>
                </a:lnTo>
                <a:close/>
              </a:path>
              <a:path w="8929370" h="932179">
                <a:moveTo>
                  <a:pt x="6687244" y="642326"/>
                </a:moveTo>
                <a:lnTo>
                  <a:pt x="6639560" y="647980"/>
                </a:lnTo>
                <a:lnTo>
                  <a:pt x="6590996" y="652880"/>
                </a:lnTo>
                <a:lnTo>
                  <a:pt x="6541552" y="657027"/>
                </a:lnTo>
                <a:lnTo>
                  <a:pt x="6491229" y="660419"/>
                </a:lnTo>
                <a:lnTo>
                  <a:pt x="6477156" y="661179"/>
                </a:lnTo>
                <a:lnTo>
                  <a:pt x="6477156" y="701633"/>
                </a:lnTo>
                <a:lnTo>
                  <a:pt x="6693422" y="701633"/>
                </a:lnTo>
                <a:lnTo>
                  <a:pt x="6687244" y="642326"/>
                </a:lnTo>
                <a:close/>
              </a:path>
              <a:path w="8929370" h="932179">
                <a:moveTo>
                  <a:pt x="6343464" y="587632"/>
                </a:moveTo>
                <a:lnTo>
                  <a:pt x="6343464" y="666617"/>
                </a:lnTo>
                <a:lnTo>
                  <a:pt x="6391714" y="665194"/>
                </a:lnTo>
                <a:lnTo>
                  <a:pt x="6441220" y="663121"/>
                </a:lnTo>
                <a:lnTo>
                  <a:pt x="6477156" y="661179"/>
                </a:lnTo>
                <a:lnTo>
                  <a:pt x="6477156" y="594076"/>
                </a:lnTo>
                <a:lnTo>
                  <a:pt x="6409807" y="594076"/>
                </a:lnTo>
                <a:lnTo>
                  <a:pt x="6377578" y="592694"/>
                </a:lnTo>
                <a:lnTo>
                  <a:pt x="6347233" y="588547"/>
                </a:lnTo>
                <a:lnTo>
                  <a:pt x="6343464" y="587632"/>
                </a:lnTo>
                <a:close/>
              </a:path>
              <a:path w="8929370" h="932179">
                <a:moveTo>
                  <a:pt x="6477156" y="551857"/>
                </a:moveTo>
                <a:lnTo>
                  <a:pt x="6343464" y="551857"/>
                </a:lnTo>
                <a:lnTo>
                  <a:pt x="6343464" y="587632"/>
                </a:lnTo>
                <a:lnTo>
                  <a:pt x="6347233" y="588547"/>
                </a:lnTo>
                <a:lnTo>
                  <a:pt x="6377578" y="592694"/>
                </a:lnTo>
                <a:lnTo>
                  <a:pt x="6409807" y="594076"/>
                </a:lnTo>
                <a:lnTo>
                  <a:pt x="6442476" y="592694"/>
                </a:lnTo>
                <a:lnTo>
                  <a:pt x="6473135" y="588547"/>
                </a:lnTo>
                <a:lnTo>
                  <a:pt x="6477156" y="587577"/>
                </a:lnTo>
                <a:lnTo>
                  <a:pt x="6477156" y="551857"/>
                </a:lnTo>
                <a:close/>
              </a:path>
              <a:path w="8929370" h="932179">
                <a:moveTo>
                  <a:pt x="6477156" y="587577"/>
                </a:moveTo>
                <a:lnTo>
                  <a:pt x="6473135" y="588547"/>
                </a:lnTo>
                <a:lnTo>
                  <a:pt x="6442476" y="592694"/>
                </a:lnTo>
                <a:lnTo>
                  <a:pt x="6409807" y="594076"/>
                </a:lnTo>
                <a:lnTo>
                  <a:pt x="6477156" y="594076"/>
                </a:lnTo>
                <a:lnTo>
                  <a:pt x="6477156" y="587577"/>
                </a:lnTo>
                <a:close/>
              </a:path>
              <a:path w="8929370" h="932179">
                <a:moveTo>
                  <a:pt x="6409807" y="244264"/>
                </a:moveTo>
                <a:lnTo>
                  <a:pt x="6347233" y="249793"/>
                </a:lnTo>
                <a:lnTo>
                  <a:pt x="6292198" y="266379"/>
                </a:lnTo>
                <a:lnTo>
                  <a:pt x="6246462" y="292766"/>
                </a:lnTo>
                <a:lnTo>
                  <a:pt x="6211782" y="327696"/>
                </a:lnTo>
                <a:lnTo>
                  <a:pt x="6189919" y="370166"/>
                </a:lnTo>
                <a:lnTo>
                  <a:pt x="6182631" y="419170"/>
                </a:lnTo>
                <a:lnTo>
                  <a:pt x="6184453" y="444112"/>
                </a:lnTo>
                <a:lnTo>
                  <a:pt x="6199028" y="489849"/>
                </a:lnTo>
                <a:lnTo>
                  <a:pt x="6227740" y="529177"/>
                </a:lnTo>
                <a:lnTo>
                  <a:pt x="6267948" y="559836"/>
                </a:lnTo>
                <a:lnTo>
                  <a:pt x="6318773" y="581636"/>
                </a:lnTo>
                <a:lnTo>
                  <a:pt x="6343464" y="587632"/>
                </a:lnTo>
                <a:lnTo>
                  <a:pt x="6343464" y="551857"/>
                </a:lnTo>
                <a:lnTo>
                  <a:pt x="6564693" y="551857"/>
                </a:lnTo>
                <a:lnTo>
                  <a:pt x="6574158" y="545575"/>
                </a:lnTo>
                <a:lnTo>
                  <a:pt x="6592880" y="529177"/>
                </a:lnTo>
                <a:lnTo>
                  <a:pt x="6608838" y="510644"/>
                </a:lnTo>
                <a:lnTo>
                  <a:pt x="6619318" y="493555"/>
                </a:lnTo>
                <a:lnTo>
                  <a:pt x="6409807" y="493555"/>
                </a:lnTo>
                <a:lnTo>
                  <a:pt x="6388258" y="492362"/>
                </a:lnTo>
                <a:lnTo>
                  <a:pt x="6336427" y="474456"/>
                </a:lnTo>
                <a:lnTo>
                  <a:pt x="6310983" y="436196"/>
                </a:lnTo>
                <a:lnTo>
                  <a:pt x="6309287" y="419170"/>
                </a:lnTo>
                <a:lnTo>
                  <a:pt x="6310983" y="402584"/>
                </a:lnTo>
                <a:lnTo>
                  <a:pt x="6336427" y="364889"/>
                </a:lnTo>
                <a:lnTo>
                  <a:pt x="6388258" y="346041"/>
                </a:lnTo>
                <a:lnTo>
                  <a:pt x="6409807" y="344785"/>
                </a:lnTo>
                <a:lnTo>
                  <a:pt x="6619512" y="344785"/>
                </a:lnTo>
                <a:lnTo>
                  <a:pt x="6608838" y="327696"/>
                </a:lnTo>
                <a:lnTo>
                  <a:pt x="6574158" y="292766"/>
                </a:lnTo>
                <a:lnTo>
                  <a:pt x="6528421" y="266379"/>
                </a:lnTo>
                <a:lnTo>
                  <a:pt x="6473135" y="249793"/>
                </a:lnTo>
                <a:lnTo>
                  <a:pt x="6442476" y="245646"/>
                </a:lnTo>
                <a:lnTo>
                  <a:pt x="6409807" y="244264"/>
                </a:lnTo>
                <a:close/>
              </a:path>
              <a:path w="8929370" h="932179">
                <a:moveTo>
                  <a:pt x="6564693" y="551857"/>
                </a:moveTo>
                <a:lnTo>
                  <a:pt x="6477156" y="551857"/>
                </a:lnTo>
                <a:lnTo>
                  <a:pt x="6477156" y="587577"/>
                </a:lnTo>
                <a:lnTo>
                  <a:pt x="6501784" y="581636"/>
                </a:lnTo>
                <a:lnTo>
                  <a:pt x="6528421" y="571961"/>
                </a:lnTo>
                <a:lnTo>
                  <a:pt x="6552672" y="559836"/>
                </a:lnTo>
                <a:lnTo>
                  <a:pt x="6564693" y="551857"/>
                </a:lnTo>
                <a:close/>
              </a:path>
              <a:path w="8929370" h="932179">
                <a:moveTo>
                  <a:pt x="6619512" y="344785"/>
                </a:moveTo>
                <a:lnTo>
                  <a:pt x="6409807" y="344785"/>
                </a:lnTo>
                <a:lnTo>
                  <a:pt x="6431733" y="346041"/>
                </a:lnTo>
                <a:lnTo>
                  <a:pt x="6451272" y="349811"/>
                </a:lnTo>
                <a:lnTo>
                  <a:pt x="6495501" y="375444"/>
                </a:lnTo>
                <a:lnTo>
                  <a:pt x="6511333" y="419170"/>
                </a:lnTo>
                <a:lnTo>
                  <a:pt x="6509574" y="436196"/>
                </a:lnTo>
                <a:lnTo>
                  <a:pt x="6483187" y="474456"/>
                </a:lnTo>
                <a:lnTo>
                  <a:pt x="6431733" y="492362"/>
                </a:lnTo>
                <a:lnTo>
                  <a:pt x="6409807" y="493555"/>
                </a:lnTo>
                <a:lnTo>
                  <a:pt x="6619318" y="493555"/>
                </a:lnTo>
                <a:lnTo>
                  <a:pt x="6621591" y="489849"/>
                </a:lnTo>
                <a:lnTo>
                  <a:pt x="6630701" y="467671"/>
                </a:lnTo>
                <a:lnTo>
                  <a:pt x="6636167" y="444112"/>
                </a:lnTo>
                <a:lnTo>
                  <a:pt x="6637989" y="419170"/>
                </a:lnTo>
                <a:lnTo>
                  <a:pt x="6636167" y="393851"/>
                </a:lnTo>
                <a:lnTo>
                  <a:pt x="6630701" y="370166"/>
                </a:lnTo>
                <a:lnTo>
                  <a:pt x="6621591" y="348115"/>
                </a:lnTo>
                <a:lnTo>
                  <a:pt x="6619512" y="344785"/>
                </a:lnTo>
                <a:close/>
              </a:path>
              <a:path w="8929370" h="932179">
                <a:moveTo>
                  <a:pt x="6868181" y="1005"/>
                </a:moveTo>
                <a:lnTo>
                  <a:pt x="6734488" y="1005"/>
                </a:lnTo>
                <a:lnTo>
                  <a:pt x="6734488" y="931825"/>
                </a:lnTo>
                <a:lnTo>
                  <a:pt x="6868181" y="931825"/>
                </a:lnTo>
                <a:lnTo>
                  <a:pt x="6868181" y="488529"/>
                </a:lnTo>
                <a:lnTo>
                  <a:pt x="6821942" y="488529"/>
                </a:lnTo>
                <a:lnTo>
                  <a:pt x="6821942" y="378962"/>
                </a:lnTo>
                <a:lnTo>
                  <a:pt x="6868181" y="378962"/>
                </a:lnTo>
                <a:lnTo>
                  <a:pt x="6868181" y="1005"/>
                </a:lnTo>
                <a:close/>
              </a:path>
              <a:path w="8929370" h="932179">
                <a:moveTo>
                  <a:pt x="6868181" y="378962"/>
                </a:moveTo>
                <a:lnTo>
                  <a:pt x="6821942" y="378962"/>
                </a:lnTo>
                <a:lnTo>
                  <a:pt x="6821942" y="488529"/>
                </a:lnTo>
                <a:lnTo>
                  <a:pt x="6868181" y="488529"/>
                </a:lnTo>
                <a:lnTo>
                  <a:pt x="6868181" y="378962"/>
                </a:lnTo>
                <a:close/>
              </a:path>
              <a:path w="8929370" h="932179">
                <a:moveTo>
                  <a:pt x="6985790" y="378962"/>
                </a:moveTo>
                <a:lnTo>
                  <a:pt x="6868181" y="378962"/>
                </a:lnTo>
                <a:lnTo>
                  <a:pt x="6868181" y="488529"/>
                </a:lnTo>
                <a:lnTo>
                  <a:pt x="6985790" y="488529"/>
                </a:lnTo>
                <a:lnTo>
                  <a:pt x="6985790" y="378962"/>
                </a:lnTo>
                <a:close/>
              </a:path>
              <a:path w="8929370" h="932179">
                <a:moveTo>
                  <a:pt x="6343464" y="102530"/>
                </a:moveTo>
                <a:lnTo>
                  <a:pt x="6135386" y="102530"/>
                </a:lnTo>
                <a:lnTo>
                  <a:pt x="6135386" y="207072"/>
                </a:lnTo>
                <a:lnTo>
                  <a:pt x="6683223" y="207072"/>
                </a:lnTo>
                <a:lnTo>
                  <a:pt x="6683223" y="180936"/>
                </a:lnTo>
                <a:lnTo>
                  <a:pt x="6343464" y="180936"/>
                </a:lnTo>
                <a:lnTo>
                  <a:pt x="6343464" y="102530"/>
                </a:lnTo>
                <a:close/>
              </a:path>
              <a:path w="8929370" h="932179">
                <a:moveTo>
                  <a:pt x="6477156" y="5026"/>
                </a:moveTo>
                <a:lnTo>
                  <a:pt x="6343464" y="5026"/>
                </a:lnTo>
                <a:lnTo>
                  <a:pt x="6343464" y="180936"/>
                </a:lnTo>
                <a:lnTo>
                  <a:pt x="6477156" y="180936"/>
                </a:lnTo>
                <a:lnTo>
                  <a:pt x="6477156" y="5026"/>
                </a:lnTo>
                <a:close/>
              </a:path>
              <a:path w="8929370" h="932179">
                <a:moveTo>
                  <a:pt x="6683223" y="102530"/>
                </a:moveTo>
                <a:lnTo>
                  <a:pt x="6477156" y="102530"/>
                </a:lnTo>
                <a:lnTo>
                  <a:pt x="6477156" y="180936"/>
                </a:lnTo>
                <a:lnTo>
                  <a:pt x="6683223" y="180936"/>
                </a:lnTo>
                <a:lnTo>
                  <a:pt x="6683223" y="102530"/>
                </a:lnTo>
                <a:close/>
              </a:path>
              <a:path w="8929370" h="932179">
                <a:moveTo>
                  <a:pt x="7475694" y="659414"/>
                </a:moveTo>
                <a:lnTo>
                  <a:pt x="7342002" y="659414"/>
                </a:lnTo>
                <a:lnTo>
                  <a:pt x="7342002" y="915741"/>
                </a:lnTo>
                <a:lnTo>
                  <a:pt x="7994380" y="915741"/>
                </a:lnTo>
                <a:lnTo>
                  <a:pt x="7994380" y="853419"/>
                </a:lnTo>
                <a:lnTo>
                  <a:pt x="7475694" y="853419"/>
                </a:lnTo>
                <a:lnTo>
                  <a:pt x="7475694" y="659414"/>
                </a:lnTo>
                <a:close/>
              </a:path>
              <a:path w="8929370" h="932179">
                <a:moveTo>
                  <a:pt x="7994380" y="808184"/>
                </a:moveTo>
                <a:lnTo>
                  <a:pt x="7475694" y="808184"/>
                </a:lnTo>
                <a:lnTo>
                  <a:pt x="7475694" y="853419"/>
                </a:lnTo>
                <a:lnTo>
                  <a:pt x="7994380" y="853419"/>
                </a:lnTo>
                <a:lnTo>
                  <a:pt x="7994380" y="808184"/>
                </a:lnTo>
                <a:close/>
              </a:path>
              <a:path w="8929370" h="932179">
                <a:moveTo>
                  <a:pt x="7744084" y="533763"/>
                </a:moveTo>
                <a:lnTo>
                  <a:pt x="7610392" y="533763"/>
                </a:lnTo>
                <a:lnTo>
                  <a:pt x="7610392" y="729778"/>
                </a:lnTo>
                <a:lnTo>
                  <a:pt x="7744084" y="729778"/>
                </a:lnTo>
                <a:lnTo>
                  <a:pt x="7744084" y="533763"/>
                </a:lnTo>
                <a:close/>
              </a:path>
              <a:path w="8929370" h="932179">
                <a:moveTo>
                  <a:pt x="8087864" y="476467"/>
                </a:moveTo>
                <a:lnTo>
                  <a:pt x="7244497" y="476467"/>
                </a:lnTo>
                <a:lnTo>
                  <a:pt x="7244497" y="582013"/>
                </a:lnTo>
                <a:lnTo>
                  <a:pt x="7610392" y="582013"/>
                </a:lnTo>
                <a:lnTo>
                  <a:pt x="7610392" y="533763"/>
                </a:lnTo>
                <a:lnTo>
                  <a:pt x="8087864" y="533763"/>
                </a:lnTo>
                <a:lnTo>
                  <a:pt x="8087864" y="476467"/>
                </a:lnTo>
                <a:close/>
              </a:path>
              <a:path w="8929370" h="932179">
                <a:moveTo>
                  <a:pt x="8087864" y="533763"/>
                </a:moveTo>
                <a:lnTo>
                  <a:pt x="7744084" y="533763"/>
                </a:lnTo>
                <a:lnTo>
                  <a:pt x="7744084" y="582013"/>
                </a:lnTo>
                <a:lnTo>
                  <a:pt x="8087864" y="582013"/>
                </a:lnTo>
                <a:lnTo>
                  <a:pt x="8087864" y="533763"/>
                </a:lnTo>
                <a:close/>
              </a:path>
              <a:path w="8929370" h="932179">
                <a:moveTo>
                  <a:pt x="7483736" y="30156"/>
                </a:moveTo>
                <a:lnTo>
                  <a:pt x="7352054" y="30156"/>
                </a:lnTo>
                <a:lnTo>
                  <a:pt x="7352054" y="412134"/>
                </a:lnTo>
                <a:lnTo>
                  <a:pt x="7980307" y="412134"/>
                </a:lnTo>
                <a:lnTo>
                  <a:pt x="7980307" y="308597"/>
                </a:lnTo>
                <a:lnTo>
                  <a:pt x="7483736" y="308597"/>
                </a:lnTo>
                <a:lnTo>
                  <a:pt x="7483736" y="225165"/>
                </a:lnTo>
                <a:lnTo>
                  <a:pt x="7980307" y="225165"/>
                </a:lnTo>
                <a:lnTo>
                  <a:pt x="7980307" y="124645"/>
                </a:lnTo>
                <a:lnTo>
                  <a:pt x="7483736" y="124645"/>
                </a:lnTo>
                <a:lnTo>
                  <a:pt x="7483736" y="30156"/>
                </a:lnTo>
                <a:close/>
              </a:path>
              <a:path w="8929370" h="932179">
                <a:moveTo>
                  <a:pt x="7980307" y="225165"/>
                </a:moveTo>
                <a:lnTo>
                  <a:pt x="7847620" y="225165"/>
                </a:lnTo>
                <a:lnTo>
                  <a:pt x="7847620" y="308597"/>
                </a:lnTo>
                <a:lnTo>
                  <a:pt x="7980307" y="308597"/>
                </a:lnTo>
                <a:lnTo>
                  <a:pt x="7980307" y="225165"/>
                </a:lnTo>
                <a:close/>
              </a:path>
              <a:path w="8929370" h="932179">
                <a:moveTo>
                  <a:pt x="7980307" y="30156"/>
                </a:moveTo>
                <a:lnTo>
                  <a:pt x="7847620" y="30156"/>
                </a:lnTo>
                <a:lnTo>
                  <a:pt x="7847620" y="124645"/>
                </a:lnTo>
                <a:lnTo>
                  <a:pt x="7980307" y="124645"/>
                </a:lnTo>
                <a:lnTo>
                  <a:pt x="7980307" y="30156"/>
                </a:lnTo>
                <a:close/>
              </a:path>
              <a:path w="8929370" h="932179">
                <a:moveTo>
                  <a:pt x="8929142" y="1005"/>
                </a:moveTo>
                <a:lnTo>
                  <a:pt x="8794445" y="1005"/>
                </a:lnTo>
                <a:lnTo>
                  <a:pt x="8794445" y="554873"/>
                </a:lnTo>
                <a:lnTo>
                  <a:pt x="8929142" y="554873"/>
                </a:lnTo>
                <a:lnTo>
                  <a:pt x="8929142" y="282462"/>
                </a:lnTo>
                <a:lnTo>
                  <a:pt x="8814549" y="282462"/>
                </a:lnTo>
                <a:lnTo>
                  <a:pt x="8814549" y="173900"/>
                </a:lnTo>
                <a:lnTo>
                  <a:pt x="8929142" y="173900"/>
                </a:lnTo>
                <a:lnTo>
                  <a:pt x="8929142" y="1005"/>
                </a:lnTo>
                <a:close/>
              </a:path>
              <a:path w="8929370" h="932179">
                <a:moveTo>
                  <a:pt x="8389347" y="48249"/>
                </a:moveTo>
                <a:lnTo>
                  <a:pt x="8362207" y="48249"/>
                </a:lnTo>
                <a:lnTo>
                  <a:pt x="8362207" y="135702"/>
                </a:lnTo>
                <a:lnTo>
                  <a:pt x="8360825" y="167115"/>
                </a:lnTo>
                <a:lnTo>
                  <a:pt x="8349767" y="228432"/>
                </a:lnTo>
                <a:lnTo>
                  <a:pt x="8327401" y="286797"/>
                </a:lnTo>
                <a:lnTo>
                  <a:pt x="8292219" y="339570"/>
                </a:lnTo>
                <a:lnTo>
                  <a:pt x="8243718" y="385747"/>
                </a:lnTo>
                <a:lnTo>
                  <a:pt x="8180390" y="421934"/>
                </a:lnTo>
                <a:lnTo>
                  <a:pt x="8143072" y="436259"/>
                </a:lnTo>
                <a:lnTo>
                  <a:pt x="8214442" y="540800"/>
                </a:lnTo>
                <a:lnTo>
                  <a:pt x="8256660" y="523837"/>
                </a:lnTo>
                <a:lnTo>
                  <a:pt x="8294858" y="503105"/>
                </a:lnTo>
                <a:lnTo>
                  <a:pt x="8329035" y="478603"/>
                </a:lnTo>
                <a:lnTo>
                  <a:pt x="8359191" y="450331"/>
                </a:lnTo>
                <a:lnTo>
                  <a:pt x="8385954" y="418919"/>
                </a:lnTo>
                <a:lnTo>
                  <a:pt x="8408949" y="384993"/>
                </a:lnTo>
                <a:lnTo>
                  <a:pt x="8428173" y="348554"/>
                </a:lnTo>
                <a:lnTo>
                  <a:pt x="8430528" y="342621"/>
                </a:lnTo>
                <a:lnTo>
                  <a:pt x="8415483" y="306587"/>
                </a:lnTo>
                <a:lnTo>
                  <a:pt x="8404048" y="267761"/>
                </a:lnTo>
                <a:lnTo>
                  <a:pt x="8395881" y="227678"/>
                </a:lnTo>
                <a:lnTo>
                  <a:pt x="8390981" y="186339"/>
                </a:lnTo>
                <a:lnTo>
                  <a:pt x="8389347" y="143744"/>
                </a:lnTo>
                <a:lnTo>
                  <a:pt x="8389347" y="48249"/>
                </a:lnTo>
                <a:close/>
              </a:path>
              <a:path w="8929370" h="932179">
                <a:moveTo>
                  <a:pt x="8497909" y="48249"/>
                </a:moveTo>
                <a:lnTo>
                  <a:pt x="8471774" y="48249"/>
                </a:lnTo>
                <a:lnTo>
                  <a:pt x="8471774" y="135702"/>
                </a:lnTo>
                <a:lnTo>
                  <a:pt x="8470015" y="181251"/>
                </a:lnTo>
                <a:lnTo>
                  <a:pt x="8464738" y="225417"/>
                </a:lnTo>
                <a:lnTo>
                  <a:pt x="8455942" y="268201"/>
                </a:lnTo>
                <a:lnTo>
                  <a:pt x="8443628" y="309603"/>
                </a:lnTo>
                <a:lnTo>
                  <a:pt x="8430528" y="342621"/>
                </a:lnTo>
                <a:lnTo>
                  <a:pt x="8430749" y="343151"/>
                </a:lnTo>
                <a:lnTo>
                  <a:pt x="8449408" y="377454"/>
                </a:lnTo>
                <a:lnTo>
                  <a:pt x="8471460" y="409495"/>
                </a:lnTo>
                <a:lnTo>
                  <a:pt x="8496904" y="439274"/>
                </a:lnTo>
                <a:lnTo>
                  <a:pt x="8526306" y="466163"/>
                </a:lnTo>
                <a:lnTo>
                  <a:pt x="8559227" y="489534"/>
                </a:lnTo>
                <a:lnTo>
                  <a:pt x="8595665" y="509387"/>
                </a:lnTo>
                <a:lnTo>
                  <a:pt x="8635622" y="525722"/>
                </a:lnTo>
                <a:lnTo>
                  <a:pt x="8705987" y="421180"/>
                </a:lnTo>
                <a:lnTo>
                  <a:pt x="8679349" y="411443"/>
                </a:lnTo>
                <a:lnTo>
                  <a:pt x="8654721" y="400322"/>
                </a:lnTo>
                <a:lnTo>
                  <a:pt x="8611497" y="373936"/>
                </a:lnTo>
                <a:lnTo>
                  <a:pt x="8575812" y="342774"/>
                </a:lnTo>
                <a:lnTo>
                  <a:pt x="8547164" y="307592"/>
                </a:lnTo>
                <a:lnTo>
                  <a:pt x="8525301" y="269395"/>
                </a:lnTo>
                <a:lnTo>
                  <a:pt x="8509972" y="229186"/>
                </a:lnTo>
                <a:lnTo>
                  <a:pt x="8500925" y="186716"/>
                </a:lnTo>
                <a:lnTo>
                  <a:pt x="8497909" y="143744"/>
                </a:lnTo>
                <a:lnTo>
                  <a:pt x="8497909" y="48249"/>
                </a:lnTo>
                <a:close/>
              </a:path>
              <a:path w="8929370" h="932179">
                <a:moveTo>
                  <a:pt x="8471774" y="48249"/>
                </a:moveTo>
                <a:lnTo>
                  <a:pt x="8389347" y="48249"/>
                </a:lnTo>
                <a:lnTo>
                  <a:pt x="8389347" y="143744"/>
                </a:lnTo>
                <a:lnTo>
                  <a:pt x="8390981" y="186339"/>
                </a:lnTo>
                <a:lnTo>
                  <a:pt x="8395881" y="227678"/>
                </a:lnTo>
                <a:lnTo>
                  <a:pt x="8404048" y="267761"/>
                </a:lnTo>
                <a:lnTo>
                  <a:pt x="8415483" y="306587"/>
                </a:lnTo>
                <a:lnTo>
                  <a:pt x="8430528" y="342621"/>
                </a:lnTo>
                <a:lnTo>
                  <a:pt x="8443628" y="309603"/>
                </a:lnTo>
                <a:lnTo>
                  <a:pt x="8455942" y="268201"/>
                </a:lnTo>
                <a:lnTo>
                  <a:pt x="8464738" y="225417"/>
                </a:lnTo>
                <a:lnTo>
                  <a:pt x="8470015" y="181251"/>
                </a:lnTo>
                <a:lnTo>
                  <a:pt x="8471774" y="135702"/>
                </a:lnTo>
                <a:lnTo>
                  <a:pt x="8471774" y="48249"/>
                </a:lnTo>
                <a:close/>
              </a:path>
              <a:path w="8929370" h="932179">
                <a:moveTo>
                  <a:pt x="8794445" y="173900"/>
                </a:moveTo>
                <a:lnTo>
                  <a:pt x="8624565" y="173900"/>
                </a:lnTo>
                <a:lnTo>
                  <a:pt x="8624565" y="282462"/>
                </a:lnTo>
                <a:lnTo>
                  <a:pt x="8794445" y="282462"/>
                </a:lnTo>
                <a:lnTo>
                  <a:pt x="8794445" y="173900"/>
                </a:lnTo>
                <a:close/>
              </a:path>
              <a:path w="8929370" h="932179">
                <a:moveTo>
                  <a:pt x="8929142" y="173900"/>
                </a:moveTo>
                <a:lnTo>
                  <a:pt x="8814549" y="173900"/>
                </a:lnTo>
                <a:lnTo>
                  <a:pt x="8814549" y="282462"/>
                </a:lnTo>
                <a:lnTo>
                  <a:pt x="8929142" y="282462"/>
                </a:lnTo>
                <a:lnTo>
                  <a:pt x="8929142" y="173900"/>
                </a:lnTo>
                <a:close/>
              </a:path>
              <a:path w="8929370" h="932179">
                <a:moveTo>
                  <a:pt x="8929142" y="596086"/>
                </a:moveTo>
                <a:lnTo>
                  <a:pt x="8293853" y="596086"/>
                </a:lnTo>
                <a:lnTo>
                  <a:pt x="8293853" y="702638"/>
                </a:lnTo>
                <a:lnTo>
                  <a:pt x="8794445" y="702638"/>
                </a:lnTo>
                <a:lnTo>
                  <a:pt x="8794445" y="931825"/>
                </a:lnTo>
                <a:lnTo>
                  <a:pt x="8929142" y="931825"/>
                </a:lnTo>
                <a:lnTo>
                  <a:pt x="8929142" y="596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035" y="4198825"/>
            <a:ext cx="2094177" cy="208370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686163" y="6506602"/>
            <a:ext cx="711200" cy="242570"/>
          </a:xfrm>
          <a:custGeom>
            <a:avLst/>
            <a:gdLst/>
            <a:ahLst/>
            <a:cxnLst/>
            <a:rect l="l" t="t" r="r" b="b"/>
            <a:pathLst>
              <a:path w="711200" h="242570">
                <a:moveTo>
                  <a:pt x="67359" y="165387"/>
                </a:moveTo>
                <a:lnTo>
                  <a:pt x="44906" y="165387"/>
                </a:lnTo>
                <a:lnTo>
                  <a:pt x="44906" y="242057"/>
                </a:lnTo>
                <a:lnTo>
                  <a:pt x="209746" y="242057"/>
                </a:lnTo>
                <a:lnTo>
                  <a:pt x="209746" y="232747"/>
                </a:lnTo>
                <a:lnTo>
                  <a:pt x="67359" y="232747"/>
                </a:lnTo>
                <a:lnTo>
                  <a:pt x="67359" y="165387"/>
                </a:lnTo>
                <a:close/>
              </a:path>
              <a:path w="711200" h="242570">
                <a:moveTo>
                  <a:pt x="209746" y="223438"/>
                </a:moveTo>
                <a:lnTo>
                  <a:pt x="67359" y="223438"/>
                </a:lnTo>
                <a:lnTo>
                  <a:pt x="67359" y="232747"/>
                </a:lnTo>
                <a:lnTo>
                  <a:pt x="209746" y="232747"/>
                </a:lnTo>
                <a:lnTo>
                  <a:pt x="209746" y="223438"/>
                </a:lnTo>
                <a:close/>
              </a:path>
              <a:path w="711200" h="242570">
                <a:moveTo>
                  <a:pt x="202901" y="0"/>
                </a:moveTo>
                <a:lnTo>
                  <a:pt x="180174" y="0"/>
                </a:lnTo>
                <a:lnTo>
                  <a:pt x="180174" y="181543"/>
                </a:lnTo>
                <a:lnTo>
                  <a:pt x="202901" y="181543"/>
                </a:lnTo>
                <a:lnTo>
                  <a:pt x="202901" y="86801"/>
                </a:lnTo>
                <a:lnTo>
                  <a:pt x="193043" y="86801"/>
                </a:lnTo>
                <a:lnTo>
                  <a:pt x="193043" y="68181"/>
                </a:lnTo>
                <a:lnTo>
                  <a:pt x="202901" y="68181"/>
                </a:lnTo>
                <a:lnTo>
                  <a:pt x="202901" y="0"/>
                </a:lnTo>
                <a:close/>
              </a:path>
              <a:path w="711200" h="242570">
                <a:moveTo>
                  <a:pt x="66538" y="30667"/>
                </a:moveTo>
                <a:lnTo>
                  <a:pt x="62157" y="30667"/>
                </a:lnTo>
                <a:lnTo>
                  <a:pt x="62157" y="50656"/>
                </a:lnTo>
                <a:lnTo>
                  <a:pt x="61883" y="57194"/>
                </a:lnTo>
                <a:lnTo>
                  <a:pt x="48894" y="94211"/>
                </a:lnTo>
                <a:lnTo>
                  <a:pt x="19150" y="122466"/>
                </a:lnTo>
                <a:lnTo>
                  <a:pt x="0" y="131707"/>
                </a:lnTo>
                <a:lnTo>
                  <a:pt x="11774" y="150053"/>
                </a:lnTo>
                <a:lnTo>
                  <a:pt x="47918" y="127600"/>
                </a:lnTo>
                <a:lnTo>
                  <a:pt x="72014" y="93099"/>
                </a:lnTo>
                <a:lnTo>
                  <a:pt x="73950" y="87976"/>
                </a:lnTo>
                <a:lnTo>
                  <a:pt x="71159" y="80640"/>
                </a:lnTo>
                <a:lnTo>
                  <a:pt x="68592" y="70919"/>
                </a:lnTo>
                <a:lnTo>
                  <a:pt x="67052" y="60925"/>
                </a:lnTo>
                <a:lnTo>
                  <a:pt x="66538" y="50656"/>
                </a:lnTo>
                <a:lnTo>
                  <a:pt x="66538" y="30667"/>
                </a:lnTo>
                <a:close/>
              </a:path>
              <a:path w="711200" h="242570">
                <a:moveTo>
                  <a:pt x="85158" y="30667"/>
                </a:moveTo>
                <a:lnTo>
                  <a:pt x="80777" y="30667"/>
                </a:lnTo>
                <a:lnTo>
                  <a:pt x="80777" y="50656"/>
                </a:lnTo>
                <a:lnTo>
                  <a:pt x="80229" y="61729"/>
                </a:lnTo>
                <a:lnTo>
                  <a:pt x="78586" y="72494"/>
                </a:lnTo>
                <a:lnTo>
                  <a:pt x="75848" y="82950"/>
                </a:lnTo>
                <a:lnTo>
                  <a:pt x="73950" y="87976"/>
                </a:lnTo>
                <a:lnTo>
                  <a:pt x="74753" y="90087"/>
                </a:lnTo>
                <a:lnTo>
                  <a:pt x="98301" y="122945"/>
                </a:lnTo>
                <a:lnTo>
                  <a:pt x="133624" y="144303"/>
                </a:lnTo>
                <a:lnTo>
                  <a:pt x="145125" y="126231"/>
                </a:lnTo>
                <a:lnTo>
                  <a:pt x="136482" y="122757"/>
                </a:lnTo>
                <a:lnTo>
                  <a:pt x="128244" y="118564"/>
                </a:lnTo>
                <a:lnTo>
                  <a:pt x="96641" y="88923"/>
                </a:lnTo>
                <a:lnTo>
                  <a:pt x="85158" y="50656"/>
                </a:lnTo>
                <a:lnTo>
                  <a:pt x="85158" y="30667"/>
                </a:lnTo>
                <a:close/>
              </a:path>
              <a:path w="711200" h="242570">
                <a:moveTo>
                  <a:pt x="80777" y="30667"/>
                </a:moveTo>
                <a:lnTo>
                  <a:pt x="66538" y="30667"/>
                </a:lnTo>
                <a:lnTo>
                  <a:pt x="66538" y="50656"/>
                </a:lnTo>
                <a:lnTo>
                  <a:pt x="67052" y="60925"/>
                </a:lnTo>
                <a:lnTo>
                  <a:pt x="68592" y="70919"/>
                </a:lnTo>
                <a:lnTo>
                  <a:pt x="71159" y="80640"/>
                </a:lnTo>
                <a:lnTo>
                  <a:pt x="73950" y="87976"/>
                </a:lnTo>
                <a:lnTo>
                  <a:pt x="75848" y="82950"/>
                </a:lnTo>
                <a:lnTo>
                  <a:pt x="78586" y="72494"/>
                </a:lnTo>
                <a:lnTo>
                  <a:pt x="80229" y="61729"/>
                </a:lnTo>
                <a:lnTo>
                  <a:pt x="80777" y="50656"/>
                </a:lnTo>
                <a:lnTo>
                  <a:pt x="80777" y="30667"/>
                </a:lnTo>
                <a:close/>
              </a:path>
              <a:path w="711200" h="242570">
                <a:moveTo>
                  <a:pt x="180174" y="68181"/>
                </a:moveTo>
                <a:lnTo>
                  <a:pt x="130338" y="68181"/>
                </a:lnTo>
                <a:lnTo>
                  <a:pt x="130338" y="86801"/>
                </a:lnTo>
                <a:lnTo>
                  <a:pt x="180174" y="86801"/>
                </a:lnTo>
                <a:lnTo>
                  <a:pt x="180174" y="68181"/>
                </a:lnTo>
                <a:close/>
              </a:path>
              <a:path w="711200" h="242570">
                <a:moveTo>
                  <a:pt x="202901" y="68181"/>
                </a:moveTo>
                <a:lnTo>
                  <a:pt x="193043" y="68181"/>
                </a:lnTo>
                <a:lnTo>
                  <a:pt x="193043" y="86801"/>
                </a:lnTo>
                <a:lnTo>
                  <a:pt x="202901" y="86801"/>
                </a:lnTo>
                <a:lnTo>
                  <a:pt x="202901" y="68181"/>
                </a:lnTo>
                <a:close/>
              </a:path>
              <a:path w="711200" h="242570">
                <a:moveTo>
                  <a:pt x="139374" y="19988"/>
                </a:moveTo>
                <a:lnTo>
                  <a:pt x="7119" y="19988"/>
                </a:lnTo>
                <a:lnTo>
                  <a:pt x="7119" y="38608"/>
                </a:lnTo>
                <a:lnTo>
                  <a:pt x="62157" y="38608"/>
                </a:lnTo>
                <a:lnTo>
                  <a:pt x="62157" y="30667"/>
                </a:lnTo>
                <a:lnTo>
                  <a:pt x="139374" y="30667"/>
                </a:lnTo>
                <a:lnTo>
                  <a:pt x="139374" y="19988"/>
                </a:lnTo>
                <a:close/>
              </a:path>
              <a:path w="711200" h="242570">
                <a:moveTo>
                  <a:pt x="139374" y="30667"/>
                </a:moveTo>
                <a:lnTo>
                  <a:pt x="85158" y="30667"/>
                </a:lnTo>
                <a:lnTo>
                  <a:pt x="85158" y="38608"/>
                </a:lnTo>
                <a:lnTo>
                  <a:pt x="139374" y="38608"/>
                </a:lnTo>
                <a:lnTo>
                  <a:pt x="139374" y="30667"/>
                </a:lnTo>
                <a:close/>
              </a:path>
              <a:path w="711200" h="242570">
                <a:moveTo>
                  <a:pt x="473415" y="130065"/>
                </a:moveTo>
                <a:lnTo>
                  <a:pt x="249703" y="130065"/>
                </a:lnTo>
                <a:lnTo>
                  <a:pt x="249703" y="148411"/>
                </a:lnTo>
                <a:lnTo>
                  <a:pt x="473415" y="148411"/>
                </a:lnTo>
                <a:lnTo>
                  <a:pt x="473415" y="130065"/>
                </a:lnTo>
                <a:close/>
              </a:path>
              <a:path w="711200" h="242570">
                <a:moveTo>
                  <a:pt x="301181" y="170316"/>
                </a:moveTo>
                <a:lnTo>
                  <a:pt x="278454" y="170316"/>
                </a:lnTo>
                <a:lnTo>
                  <a:pt x="278454" y="242057"/>
                </a:lnTo>
                <a:lnTo>
                  <a:pt x="448497" y="242057"/>
                </a:lnTo>
                <a:lnTo>
                  <a:pt x="448497" y="228914"/>
                </a:lnTo>
                <a:lnTo>
                  <a:pt x="301181" y="228914"/>
                </a:lnTo>
                <a:lnTo>
                  <a:pt x="301181" y="170316"/>
                </a:lnTo>
                <a:close/>
              </a:path>
              <a:path w="711200" h="242570">
                <a:moveTo>
                  <a:pt x="448497" y="223438"/>
                </a:moveTo>
                <a:lnTo>
                  <a:pt x="301181" y="223438"/>
                </a:lnTo>
                <a:lnTo>
                  <a:pt x="301181" y="228914"/>
                </a:lnTo>
                <a:lnTo>
                  <a:pt x="448497" y="228914"/>
                </a:lnTo>
                <a:lnTo>
                  <a:pt x="448497" y="223438"/>
                </a:lnTo>
                <a:close/>
              </a:path>
              <a:path w="711200" h="242570">
                <a:moveTo>
                  <a:pt x="361422" y="8214"/>
                </a:moveTo>
                <a:lnTo>
                  <a:pt x="315146" y="14238"/>
                </a:lnTo>
                <a:lnTo>
                  <a:pt x="280354" y="36965"/>
                </a:lnTo>
                <a:lnTo>
                  <a:pt x="274347" y="57502"/>
                </a:lnTo>
                <a:lnTo>
                  <a:pt x="275014" y="64912"/>
                </a:lnTo>
                <a:lnTo>
                  <a:pt x="305973" y="97976"/>
                </a:lnTo>
                <a:lnTo>
                  <a:pt x="348570" y="106704"/>
                </a:lnTo>
                <a:lnTo>
                  <a:pt x="361422" y="107064"/>
                </a:lnTo>
                <a:lnTo>
                  <a:pt x="374257" y="106704"/>
                </a:lnTo>
                <a:lnTo>
                  <a:pt x="416717" y="97976"/>
                </a:lnTo>
                <a:lnTo>
                  <a:pt x="432926" y="88444"/>
                </a:lnTo>
                <a:lnTo>
                  <a:pt x="361422" y="88444"/>
                </a:lnTo>
                <a:lnTo>
                  <a:pt x="352129" y="88221"/>
                </a:lnTo>
                <a:lnTo>
                  <a:pt x="310856" y="78769"/>
                </a:lnTo>
                <a:lnTo>
                  <a:pt x="297622" y="63891"/>
                </a:lnTo>
                <a:lnTo>
                  <a:pt x="297622" y="51113"/>
                </a:lnTo>
                <a:lnTo>
                  <a:pt x="300269" y="45636"/>
                </a:lnTo>
                <a:lnTo>
                  <a:pt x="305563" y="41073"/>
                </a:lnTo>
                <a:lnTo>
                  <a:pt x="310856" y="36326"/>
                </a:lnTo>
                <a:lnTo>
                  <a:pt x="352129" y="26800"/>
                </a:lnTo>
                <a:lnTo>
                  <a:pt x="361422" y="26560"/>
                </a:lnTo>
                <a:lnTo>
                  <a:pt x="432604" y="26560"/>
                </a:lnTo>
                <a:lnTo>
                  <a:pt x="431914" y="25944"/>
                </a:lnTo>
                <a:lnTo>
                  <a:pt x="386203" y="9720"/>
                </a:lnTo>
                <a:lnTo>
                  <a:pt x="374257" y="8591"/>
                </a:lnTo>
                <a:lnTo>
                  <a:pt x="361422" y="8214"/>
                </a:lnTo>
                <a:close/>
              </a:path>
              <a:path w="711200" h="242570">
                <a:moveTo>
                  <a:pt x="432604" y="26560"/>
                </a:moveTo>
                <a:lnTo>
                  <a:pt x="361422" y="26560"/>
                </a:lnTo>
                <a:lnTo>
                  <a:pt x="370937" y="26800"/>
                </a:lnTo>
                <a:lnTo>
                  <a:pt x="379768" y="27519"/>
                </a:lnTo>
                <a:lnTo>
                  <a:pt x="417281" y="41073"/>
                </a:lnTo>
                <a:lnTo>
                  <a:pt x="422575" y="45636"/>
                </a:lnTo>
                <a:lnTo>
                  <a:pt x="425222" y="51113"/>
                </a:lnTo>
                <a:lnTo>
                  <a:pt x="425222" y="63891"/>
                </a:lnTo>
                <a:lnTo>
                  <a:pt x="387914" y="86441"/>
                </a:lnTo>
                <a:lnTo>
                  <a:pt x="361422" y="88444"/>
                </a:lnTo>
                <a:lnTo>
                  <a:pt x="432926" y="88444"/>
                </a:lnTo>
                <a:lnTo>
                  <a:pt x="448497" y="57502"/>
                </a:lnTo>
                <a:lnTo>
                  <a:pt x="447830" y="50109"/>
                </a:lnTo>
                <a:lnTo>
                  <a:pt x="445827" y="43263"/>
                </a:lnTo>
                <a:lnTo>
                  <a:pt x="442490" y="36965"/>
                </a:lnTo>
                <a:lnTo>
                  <a:pt x="437818" y="31215"/>
                </a:lnTo>
                <a:lnTo>
                  <a:pt x="432604" y="26560"/>
                </a:lnTo>
                <a:close/>
              </a:path>
              <a:path w="711200" h="242570">
                <a:moveTo>
                  <a:pt x="570600" y="26834"/>
                </a:moveTo>
                <a:lnTo>
                  <a:pt x="566219" y="26834"/>
                </a:lnTo>
                <a:lnTo>
                  <a:pt x="566219" y="52299"/>
                </a:lnTo>
                <a:lnTo>
                  <a:pt x="565723" y="60976"/>
                </a:lnTo>
                <a:lnTo>
                  <a:pt x="548763" y="100903"/>
                </a:lnTo>
                <a:lnTo>
                  <a:pt x="512533" y="129055"/>
                </a:lnTo>
                <a:lnTo>
                  <a:pt x="503514" y="132803"/>
                </a:lnTo>
                <a:lnTo>
                  <a:pt x="515288" y="150601"/>
                </a:lnTo>
                <a:lnTo>
                  <a:pt x="551706" y="128695"/>
                </a:lnTo>
                <a:lnTo>
                  <a:pt x="576350" y="94468"/>
                </a:lnTo>
                <a:lnTo>
                  <a:pt x="578201" y="89675"/>
                </a:lnTo>
                <a:lnTo>
                  <a:pt x="575529" y="83053"/>
                </a:lnTo>
                <a:lnTo>
                  <a:pt x="572791" y="73178"/>
                </a:lnTo>
                <a:lnTo>
                  <a:pt x="571148" y="62927"/>
                </a:lnTo>
                <a:lnTo>
                  <a:pt x="570600" y="52299"/>
                </a:lnTo>
                <a:lnTo>
                  <a:pt x="570600" y="26834"/>
                </a:lnTo>
                <a:close/>
              </a:path>
              <a:path w="711200" h="242570">
                <a:moveTo>
                  <a:pt x="589220" y="26834"/>
                </a:moveTo>
                <a:lnTo>
                  <a:pt x="585112" y="26834"/>
                </a:lnTo>
                <a:lnTo>
                  <a:pt x="585112" y="52299"/>
                </a:lnTo>
                <a:lnTo>
                  <a:pt x="584565" y="63458"/>
                </a:lnTo>
                <a:lnTo>
                  <a:pt x="582922" y="74205"/>
                </a:lnTo>
                <a:lnTo>
                  <a:pt x="580184" y="84542"/>
                </a:lnTo>
                <a:lnTo>
                  <a:pt x="578201" y="89675"/>
                </a:lnTo>
                <a:lnTo>
                  <a:pt x="579362" y="92551"/>
                </a:lnTo>
                <a:lnTo>
                  <a:pt x="604006" y="124862"/>
                </a:lnTo>
                <a:lnTo>
                  <a:pt x="640150" y="145672"/>
                </a:lnTo>
                <a:lnTo>
                  <a:pt x="651651" y="127874"/>
                </a:lnTo>
                <a:lnTo>
                  <a:pt x="644942" y="125478"/>
                </a:lnTo>
                <a:lnTo>
                  <a:pt x="638508" y="122671"/>
                </a:lnTo>
                <a:lnTo>
                  <a:pt x="606744" y="98301"/>
                </a:lnTo>
                <a:lnTo>
                  <a:pt x="589270" y="60976"/>
                </a:lnTo>
                <a:lnTo>
                  <a:pt x="589220" y="26834"/>
                </a:lnTo>
                <a:close/>
              </a:path>
              <a:path w="711200" h="242570">
                <a:moveTo>
                  <a:pt x="585112" y="26834"/>
                </a:moveTo>
                <a:lnTo>
                  <a:pt x="570600" y="26834"/>
                </a:lnTo>
                <a:lnTo>
                  <a:pt x="570600" y="52299"/>
                </a:lnTo>
                <a:lnTo>
                  <a:pt x="571148" y="62927"/>
                </a:lnTo>
                <a:lnTo>
                  <a:pt x="572791" y="73178"/>
                </a:lnTo>
                <a:lnTo>
                  <a:pt x="575529" y="83053"/>
                </a:lnTo>
                <a:lnTo>
                  <a:pt x="578201" y="89675"/>
                </a:lnTo>
                <a:lnTo>
                  <a:pt x="580184" y="84542"/>
                </a:lnTo>
                <a:lnTo>
                  <a:pt x="582922" y="74205"/>
                </a:lnTo>
                <a:lnTo>
                  <a:pt x="584565" y="63458"/>
                </a:lnTo>
                <a:lnTo>
                  <a:pt x="585112" y="52299"/>
                </a:lnTo>
                <a:lnTo>
                  <a:pt x="585112" y="26834"/>
                </a:lnTo>
                <a:close/>
              </a:path>
              <a:path w="711200" h="242570">
                <a:moveTo>
                  <a:pt x="645079" y="20262"/>
                </a:moveTo>
                <a:lnTo>
                  <a:pt x="509538" y="20262"/>
                </a:lnTo>
                <a:lnTo>
                  <a:pt x="509538" y="38882"/>
                </a:lnTo>
                <a:lnTo>
                  <a:pt x="566219" y="38882"/>
                </a:lnTo>
                <a:lnTo>
                  <a:pt x="566219" y="26834"/>
                </a:lnTo>
                <a:lnTo>
                  <a:pt x="645079" y="26834"/>
                </a:lnTo>
                <a:lnTo>
                  <a:pt x="645079" y="20262"/>
                </a:lnTo>
                <a:close/>
              </a:path>
              <a:path w="711200" h="242570">
                <a:moveTo>
                  <a:pt x="645079" y="26834"/>
                </a:moveTo>
                <a:lnTo>
                  <a:pt x="589220" y="26834"/>
                </a:lnTo>
                <a:lnTo>
                  <a:pt x="589220" y="38882"/>
                </a:lnTo>
                <a:lnTo>
                  <a:pt x="645079" y="38882"/>
                </a:lnTo>
                <a:lnTo>
                  <a:pt x="645079" y="26834"/>
                </a:lnTo>
                <a:close/>
              </a:path>
              <a:path w="711200" h="242570">
                <a:moveTo>
                  <a:pt x="703129" y="0"/>
                </a:moveTo>
                <a:lnTo>
                  <a:pt x="680402" y="0"/>
                </a:lnTo>
                <a:lnTo>
                  <a:pt x="680402" y="181269"/>
                </a:lnTo>
                <a:lnTo>
                  <a:pt x="703129" y="181269"/>
                </a:lnTo>
                <a:lnTo>
                  <a:pt x="703129" y="0"/>
                </a:lnTo>
                <a:close/>
              </a:path>
              <a:path w="711200" h="242570">
                <a:moveTo>
                  <a:pt x="566766" y="164292"/>
                </a:moveTo>
                <a:lnTo>
                  <a:pt x="544039" y="164292"/>
                </a:lnTo>
                <a:lnTo>
                  <a:pt x="544039" y="242057"/>
                </a:lnTo>
                <a:lnTo>
                  <a:pt x="710796" y="242057"/>
                </a:lnTo>
                <a:lnTo>
                  <a:pt x="710796" y="231652"/>
                </a:lnTo>
                <a:lnTo>
                  <a:pt x="566766" y="231652"/>
                </a:lnTo>
                <a:lnTo>
                  <a:pt x="566766" y="164292"/>
                </a:lnTo>
                <a:close/>
              </a:path>
              <a:path w="711200" h="242570">
                <a:moveTo>
                  <a:pt x="710796" y="223438"/>
                </a:moveTo>
                <a:lnTo>
                  <a:pt x="566766" y="223438"/>
                </a:lnTo>
                <a:lnTo>
                  <a:pt x="566766" y="231652"/>
                </a:lnTo>
                <a:lnTo>
                  <a:pt x="710796" y="231652"/>
                </a:lnTo>
                <a:lnTo>
                  <a:pt x="710796" y="223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4119" y="7040344"/>
            <a:ext cx="2457350" cy="2480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171" y="4198825"/>
            <a:ext cx="2094177" cy="2083706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228515" y="6506329"/>
            <a:ext cx="702945" cy="248285"/>
          </a:xfrm>
          <a:custGeom>
            <a:avLst/>
            <a:gdLst/>
            <a:ahLst/>
            <a:cxnLst/>
            <a:rect l="l" t="t" r="r" b="b"/>
            <a:pathLst>
              <a:path w="702945" h="248284">
                <a:moveTo>
                  <a:pt x="193591" y="0"/>
                </a:moveTo>
                <a:lnTo>
                  <a:pt x="170864" y="0"/>
                </a:lnTo>
                <a:lnTo>
                  <a:pt x="170864" y="248081"/>
                </a:lnTo>
                <a:lnTo>
                  <a:pt x="193591" y="248081"/>
                </a:lnTo>
                <a:lnTo>
                  <a:pt x="193591" y="0"/>
                </a:lnTo>
                <a:close/>
              </a:path>
              <a:path w="702945" h="248284">
                <a:moveTo>
                  <a:pt x="62978" y="19167"/>
                </a:moveTo>
                <a:lnTo>
                  <a:pt x="23651" y="35613"/>
                </a:lnTo>
                <a:lnTo>
                  <a:pt x="4466" y="69841"/>
                </a:lnTo>
                <a:lnTo>
                  <a:pt x="0" y="105421"/>
                </a:lnTo>
                <a:lnTo>
                  <a:pt x="496" y="118136"/>
                </a:lnTo>
                <a:lnTo>
                  <a:pt x="12424" y="160322"/>
                </a:lnTo>
                <a:lnTo>
                  <a:pt x="45659" y="189278"/>
                </a:lnTo>
                <a:lnTo>
                  <a:pt x="62978" y="191948"/>
                </a:lnTo>
                <a:lnTo>
                  <a:pt x="71878" y="191281"/>
                </a:lnTo>
                <a:lnTo>
                  <a:pt x="105159" y="171685"/>
                </a:lnTo>
                <a:lnTo>
                  <a:pt x="54764" y="171685"/>
                </a:lnTo>
                <a:lnTo>
                  <a:pt x="47553" y="168947"/>
                </a:lnTo>
                <a:lnTo>
                  <a:pt x="24832" y="132632"/>
                </a:lnTo>
                <a:lnTo>
                  <a:pt x="21905" y="105421"/>
                </a:lnTo>
                <a:lnTo>
                  <a:pt x="22230" y="95751"/>
                </a:lnTo>
                <a:lnTo>
                  <a:pt x="33269" y="57365"/>
                </a:lnTo>
                <a:lnTo>
                  <a:pt x="54764" y="39430"/>
                </a:lnTo>
                <a:lnTo>
                  <a:pt x="105301" y="39430"/>
                </a:lnTo>
                <a:lnTo>
                  <a:pt x="102015" y="35613"/>
                </a:lnTo>
                <a:lnTo>
                  <a:pt x="95289" y="29846"/>
                </a:lnTo>
                <a:lnTo>
                  <a:pt x="88033" y="25174"/>
                </a:lnTo>
                <a:lnTo>
                  <a:pt x="80229" y="21837"/>
                </a:lnTo>
                <a:lnTo>
                  <a:pt x="71878" y="19834"/>
                </a:lnTo>
                <a:lnTo>
                  <a:pt x="62978" y="19167"/>
                </a:lnTo>
                <a:close/>
              </a:path>
              <a:path w="702945" h="248284">
                <a:moveTo>
                  <a:pt x="105301" y="39430"/>
                </a:moveTo>
                <a:lnTo>
                  <a:pt x="71010" y="39430"/>
                </a:lnTo>
                <a:lnTo>
                  <a:pt x="78038" y="42168"/>
                </a:lnTo>
                <a:lnTo>
                  <a:pt x="84062" y="47644"/>
                </a:lnTo>
                <a:lnTo>
                  <a:pt x="102477" y="86732"/>
                </a:lnTo>
                <a:lnTo>
                  <a:pt x="103778" y="105421"/>
                </a:lnTo>
                <a:lnTo>
                  <a:pt x="103453" y="115107"/>
                </a:lnTo>
                <a:lnTo>
                  <a:pt x="92346" y="153613"/>
                </a:lnTo>
                <a:lnTo>
                  <a:pt x="71010" y="171685"/>
                </a:lnTo>
                <a:lnTo>
                  <a:pt x="105159" y="171685"/>
                </a:lnTo>
                <a:lnTo>
                  <a:pt x="123630" y="129996"/>
                </a:lnTo>
                <a:lnTo>
                  <a:pt x="125683" y="105421"/>
                </a:lnTo>
                <a:lnTo>
                  <a:pt x="125170" y="92705"/>
                </a:lnTo>
                <a:lnTo>
                  <a:pt x="113105" y="50537"/>
                </a:lnTo>
                <a:lnTo>
                  <a:pt x="107953" y="42510"/>
                </a:lnTo>
                <a:lnTo>
                  <a:pt x="105301" y="39430"/>
                </a:lnTo>
                <a:close/>
              </a:path>
              <a:path w="702945" h="248284">
                <a:moveTo>
                  <a:pt x="364160" y="153339"/>
                </a:moveTo>
                <a:lnTo>
                  <a:pt x="341707" y="153339"/>
                </a:lnTo>
                <a:lnTo>
                  <a:pt x="341707" y="247808"/>
                </a:lnTo>
                <a:lnTo>
                  <a:pt x="364160" y="247808"/>
                </a:lnTo>
                <a:lnTo>
                  <a:pt x="364160" y="153339"/>
                </a:lnTo>
                <a:close/>
              </a:path>
              <a:path w="702945" h="248284">
                <a:moveTo>
                  <a:pt x="465748" y="141839"/>
                </a:moveTo>
                <a:lnTo>
                  <a:pt x="241214" y="141839"/>
                </a:lnTo>
                <a:lnTo>
                  <a:pt x="241214" y="160733"/>
                </a:lnTo>
                <a:lnTo>
                  <a:pt x="341707" y="160733"/>
                </a:lnTo>
                <a:lnTo>
                  <a:pt x="341707" y="153339"/>
                </a:lnTo>
                <a:lnTo>
                  <a:pt x="465748" y="153339"/>
                </a:lnTo>
                <a:lnTo>
                  <a:pt x="465748" y="141839"/>
                </a:lnTo>
                <a:close/>
              </a:path>
              <a:path w="702945" h="248284">
                <a:moveTo>
                  <a:pt x="465748" y="153339"/>
                </a:moveTo>
                <a:lnTo>
                  <a:pt x="364160" y="153339"/>
                </a:lnTo>
                <a:lnTo>
                  <a:pt x="364160" y="160733"/>
                </a:lnTo>
                <a:lnTo>
                  <a:pt x="465748" y="160733"/>
                </a:lnTo>
                <a:lnTo>
                  <a:pt x="465748" y="153339"/>
                </a:lnTo>
                <a:close/>
              </a:path>
              <a:path w="702945" h="248284">
                <a:moveTo>
                  <a:pt x="352933" y="9857"/>
                </a:moveTo>
                <a:lnTo>
                  <a:pt x="307753" y="16703"/>
                </a:lnTo>
                <a:lnTo>
                  <a:pt x="272567" y="41911"/>
                </a:lnTo>
                <a:lnTo>
                  <a:pt x="266406" y="64347"/>
                </a:lnTo>
                <a:lnTo>
                  <a:pt x="267091" y="72305"/>
                </a:lnTo>
                <a:lnTo>
                  <a:pt x="290434" y="103983"/>
                </a:lnTo>
                <a:lnTo>
                  <a:pt x="328906" y="116921"/>
                </a:lnTo>
                <a:lnTo>
                  <a:pt x="352933" y="118564"/>
                </a:lnTo>
                <a:lnTo>
                  <a:pt x="365529" y="118153"/>
                </a:lnTo>
                <a:lnTo>
                  <a:pt x="407578" y="108347"/>
                </a:lnTo>
                <a:lnTo>
                  <a:pt x="420942" y="100218"/>
                </a:lnTo>
                <a:lnTo>
                  <a:pt x="352933" y="100218"/>
                </a:lnTo>
                <a:lnTo>
                  <a:pt x="343880" y="99944"/>
                </a:lnTo>
                <a:lnTo>
                  <a:pt x="302915" y="88809"/>
                </a:lnTo>
                <a:lnTo>
                  <a:pt x="289681" y="71558"/>
                </a:lnTo>
                <a:lnTo>
                  <a:pt x="289681" y="56772"/>
                </a:lnTo>
                <a:lnTo>
                  <a:pt x="319801" y="32584"/>
                </a:lnTo>
                <a:lnTo>
                  <a:pt x="352933" y="28203"/>
                </a:lnTo>
                <a:lnTo>
                  <a:pt x="420562" y="28203"/>
                </a:lnTo>
                <a:lnTo>
                  <a:pt x="415707" y="24712"/>
                </a:lnTo>
                <a:lnTo>
                  <a:pt x="377304" y="11568"/>
                </a:lnTo>
                <a:lnTo>
                  <a:pt x="365529" y="10285"/>
                </a:lnTo>
                <a:lnTo>
                  <a:pt x="352933" y="9857"/>
                </a:lnTo>
                <a:close/>
              </a:path>
              <a:path w="702945" h="248284">
                <a:moveTo>
                  <a:pt x="420562" y="28203"/>
                </a:moveTo>
                <a:lnTo>
                  <a:pt x="352933" y="28203"/>
                </a:lnTo>
                <a:lnTo>
                  <a:pt x="362209" y="28477"/>
                </a:lnTo>
                <a:lnTo>
                  <a:pt x="370869" y="29298"/>
                </a:lnTo>
                <a:lnTo>
                  <a:pt x="408519" y="45180"/>
                </a:lnTo>
                <a:lnTo>
                  <a:pt x="416460" y="56772"/>
                </a:lnTo>
                <a:lnTo>
                  <a:pt x="416460" y="71558"/>
                </a:lnTo>
                <a:lnTo>
                  <a:pt x="386340" y="95837"/>
                </a:lnTo>
                <a:lnTo>
                  <a:pt x="352933" y="100218"/>
                </a:lnTo>
                <a:lnTo>
                  <a:pt x="420942" y="100218"/>
                </a:lnTo>
                <a:lnTo>
                  <a:pt x="439735" y="64347"/>
                </a:lnTo>
                <a:lnTo>
                  <a:pt x="439050" y="56287"/>
                </a:lnTo>
                <a:lnTo>
                  <a:pt x="436997" y="48808"/>
                </a:lnTo>
                <a:lnTo>
                  <a:pt x="433574" y="41911"/>
                </a:lnTo>
                <a:lnTo>
                  <a:pt x="428782" y="35596"/>
                </a:lnTo>
                <a:lnTo>
                  <a:pt x="422775" y="29795"/>
                </a:lnTo>
                <a:lnTo>
                  <a:pt x="420562" y="28203"/>
                </a:lnTo>
                <a:close/>
              </a:path>
              <a:path w="702945" h="248284">
                <a:moveTo>
                  <a:pt x="523503" y="167563"/>
                </a:moveTo>
                <a:lnTo>
                  <a:pt x="501871" y="167578"/>
                </a:lnTo>
                <a:lnTo>
                  <a:pt x="501871" y="186746"/>
                </a:lnTo>
                <a:lnTo>
                  <a:pt x="517752" y="186746"/>
                </a:lnTo>
                <a:lnTo>
                  <a:pt x="536577" y="186609"/>
                </a:lnTo>
                <a:lnTo>
                  <a:pt x="575409" y="184914"/>
                </a:lnTo>
                <a:lnTo>
                  <a:pt x="610304" y="180174"/>
                </a:lnTo>
                <a:lnTo>
                  <a:pt x="609669" y="174697"/>
                </a:lnTo>
                <a:lnTo>
                  <a:pt x="523503" y="174697"/>
                </a:lnTo>
                <a:lnTo>
                  <a:pt x="523503" y="167563"/>
                </a:lnTo>
                <a:close/>
              </a:path>
              <a:path w="702945" h="248284">
                <a:moveTo>
                  <a:pt x="608113" y="161280"/>
                </a:moveTo>
                <a:lnTo>
                  <a:pt x="567109" y="166551"/>
                </a:lnTo>
                <a:lnTo>
                  <a:pt x="523503" y="167563"/>
                </a:lnTo>
                <a:lnTo>
                  <a:pt x="523503" y="174697"/>
                </a:lnTo>
                <a:lnTo>
                  <a:pt x="609669" y="174697"/>
                </a:lnTo>
                <a:lnTo>
                  <a:pt x="608113" y="161280"/>
                </a:lnTo>
                <a:close/>
              </a:path>
              <a:path w="702945" h="248284">
                <a:moveTo>
                  <a:pt x="599351" y="28477"/>
                </a:moveTo>
                <a:lnTo>
                  <a:pt x="501871" y="28477"/>
                </a:lnTo>
                <a:lnTo>
                  <a:pt x="501871" y="167578"/>
                </a:lnTo>
                <a:lnTo>
                  <a:pt x="523503" y="167563"/>
                </a:lnTo>
                <a:lnTo>
                  <a:pt x="523503" y="111992"/>
                </a:lnTo>
                <a:lnTo>
                  <a:pt x="516931" y="111992"/>
                </a:lnTo>
                <a:lnTo>
                  <a:pt x="516931" y="93920"/>
                </a:lnTo>
                <a:lnTo>
                  <a:pt x="523503" y="93920"/>
                </a:lnTo>
                <a:lnTo>
                  <a:pt x="523503" y="47097"/>
                </a:lnTo>
                <a:lnTo>
                  <a:pt x="599351" y="47097"/>
                </a:lnTo>
                <a:lnTo>
                  <a:pt x="599351" y="28477"/>
                </a:lnTo>
                <a:close/>
              </a:path>
              <a:path w="702945" h="248284">
                <a:moveTo>
                  <a:pt x="523503" y="93920"/>
                </a:moveTo>
                <a:lnTo>
                  <a:pt x="516931" y="93920"/>
                </a:lnTo>
                <a:lnTo>
                  <a:pt x="516931" y="111992"/>
                </a:lnTo>
                <a:lnTo>
                  <a:pt x="523503" y="111992"/>
                </a:lnTo>
                <a:lnTo>
                  <a:pt x="523503" y="93920"/>
                </a:lnTo>
                <a:close/>
              </a:path>
              <a:path w="702945" h="248284">
                <a:moveTo>
                  <a:pt x="595518" y="93920"/>
                </a:moveTo>
                <a:lnTo>
                  <a:pt x="523503" y="93920"/>
                </a:lnTo>
                <a:lnTo>
                  <a:pt x="523503" y="111992"/>
                </a:lnTo>
                <a:lnTo>
                  <a:pt x="595518" y="111992"/>
                </a:lnTo>
                <a:lnTo>
                  <a:pt x="595518" y="93920"/>
                </a:lnTo>
                <a:close/>
              </a:path>
              <a:path w="702945" h="248284">
                <a:moveTo>
                  <a:pt x="702582" y="0"/>
                </a:moveTo>
                <a:lnTo>
                  <a:pt x="680676" y="0"/>
                </a:lnTo>
                <a:lnTo>
                  <a:pt x="680676" y="247808"/>
                </a:lnTo>
                <a:lnTo>
                  <a:pt x="702582" y="247808"/>
                </a:lnTo>
                <a:lnTo>
                  <a:pt x="702582" y="118016"/>
                </a:lnTo>
                <a:lnTo>
                  <a:pt x="688890" y="118016"/>
                </a:lnTo>
                <a:lnTo>
                  <a:pt x="688890" y="99397"/>
                </a:lnTo>
                <a:lnTo>
                  <a:pt x="702582" y="99397"/>
                </a:lnTo>
                <a:lnTo>
                  <a:pt x="702582" y="0"/>
                </a:lnTo>
                <a:close/>
              </a:path>
              <a:path w="702945" h="248284">
                <a:moveTo>
                  <a:pt x="647817" y="5202"/>
                </a:moveTo>
                <a:lnTo>
                  <a:pt x="626185" y="5202"/>
                </a:lnTo>
                <a:lnTo>
                  <a:pt x="626185" y="235212"/>
                </a:lnTo>
                <a:lnTo>
                  <a:pt x="647817" y="235212"/>
                </a:lnTo>
                <a:lnTo>
                  <a:pt x="647817" y="118016"/>
                </a:lnTo>
                <a:lnTo>
                  <a:pt x="641246" y="118016"/>
                </a:lnTo>
                <a:lnTo>
                  <a:pt x="641246" y="99397"/>
                </a:lnTo>
                <a:lnTo>
                  <a:pt x="647817" y="99397"/>
                </a:lnTo>
                <a:lnTo>
                  <a:pt x="647817" y="5202"/>
                </a:lnTo>
                <a:close/>
              </a:path>
              <a:path w="702945" h="248284">
                <a:moveTo>
                  <a:pt x="647817" y="99397"/>
                </a:moveTo>
                <a:lnTo>
                  <a:pt x="641246" y="99397"/>
                </a:lnTo>
                <a:lnTo>
                  <a:pt x="641246" y="118016"/>
                </a:lnTo>
                <a:lnTo>
                  <a:pt x="647817" y="118016"/>
                </a:lnTo>
                <a:lnTo>
                  <a:pt x="647817" y="99397"/>
                </a:lnTo>
                <a:close/>
              </a:path>
              <a:path w="702945" h="248284">
                <a:moveTo>
                  <a:pt x="680676" y="99397"/>
                </a:moveTo>
                <a:lnTo>
                  <a:pt x="647817" y="99397"/>
                </a:lnTo>
                <a:lnTo>
                  <a:pt x="647817" y="118016"/>
                </a:lnTo>
                <a:lnTo>
                  <a:pt x="680676" y="118016"/>
                </a:lnTo>
                <a:lnTo>
                  <a:pt x="680676" y="99397"/>
                </a:lnTo>
                <a:close/>
              </a:path>
              <a:path w="702945" h="248284">
                <a:moveTo>
                  <a:pt x="702582" y="99397"/>
                </a:moveTo>
                <a:lnTo>
                  <a:pt x="688890" y="99397"/>
                </a:lnTo>
                <a:lnTo>
                  <a:pt x="688890" y="118016"/>
                </a:lnTo>
                <a:lnTo>
                  <a:pt x="702582" y="118016"/>
                </a:lnTo>
                <a:lnTo>
                  <a:pt x="702582" y="99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48256" y="7040344"/>
            <a:ext cx="2457350" cy="24808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2245" y="4198825"/>
            <a:ext cx="2094177" cy="2083706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2606684" y="6506329"/>
            <a:ext cx="695960" cy="248285"/>
          </a:xfrm>
          <a:custGeom>
            <a:avLst/>
            <a:gdLst/>
            <a:ahLst/>
            <a:cxnLst/>
            <a:rect l="l" t="t" r="r" b="b"/>
            <a:pathLst>
              <a:path w="695960" h="248284">
                <a:moveTo>
                  <a:pt x="182091" y="0"/>
                </a:moveTo>
                <a:lnTo>
                  <a:pt x="159363" y="0"/>
                </a:lnTo>
                <a:lnTo>
                  <a:pt x="159363" y="149506"/>
                </a:lnTo>
                <a:lnTo>
                  <a:pt x="182091" y="149506"/>
                </a:lnTo>
                <a:lnTo>
                  <a:pt x="182091" y="83241"/>
                </a:lnTo>
                <a:lnTo>
                  <a:pt x="175793" y="83241"/>
                </a:lnTo>
                <a:lnTo>
                  <a:pt x="175793" y="64347"/>
                </a:lnTo>
                <a:lnTo>
                  <a:pt x="182091" y="64347"/>
                </a:lnTo>
                <a:lnTo>
                  <a:pt x="182091" y="0"/>
                </a:lnTo>
                <a:close/>
              </a:path>
              <a:path w="695960" h="248284">
                <a:moveTo>
                  <a:pt x="182091" y="64347"/>
                </a:moveTo>
                <a:lnTo>
                  <a:pt x="175793" y="64347"/>
                </a:lnTo>
                <a:lnTo>
                  <a:pt x="175793" y="83241"/>
                </a:lnTo>
                <a:lnTo>
                  <a:pt x="182091" y="83241"/>
                </a:lnTo>
                <a:lnTo>
                  <a:pt x="182091" y="64347"/>
                </a:lnTo>
                <a:close/>
              </a:path>
              <a:path w="695960" h="248284">
                <a:moveTo>
                  <a:pt x="218509" y="64347"/>
                </a:moveTo>
                <a:lnTo>
                  <a:pt x="182091" y="64347"/>
                </a:lnTo>
                <a:lnTo>
                  <a:pt x="182091" y="83241"/>
                </a:lnTo>
                <a:lnTo>
                  <a:pt x="218509" y="83241"/>
                </a:lnTo>
                <a:lnTo>
                  <a:pt x="218509" y="64347"/>
                </a:lnTo>
                <a:close/>
              </a:path>
              <a:path w="695960" h="248284">
                <a:moveTo>
                  <a:pt x="182091" y="162649"/>
                </a:moveTo>
                <a:lnTo>
                  <a:pt x="21084" y="162649"/>
                </a:lnTo>
                <a:lnTo>
                  <a:pt x="21084" y="181269"/>
                </a:lnTo>
                <a:lnTo>
                  <a:pt x="159363" y="181269"/>
                </a:lnTo>
                <a:lnTo>
                  <a:pt x="159363" y="247808"/>
                </a:lnTo>
                <a:lnTo>
                  <a:pt x="182091" y="247808"/>
                </a:lnTo>
                <a:lnTo>
                  <a:pt x="182091" y="162649"/>
                </a:lnTo>
                <a:close/>
              </a:path>
              <a:path w="695960" h="248284">
                <a:moveTo>
                  <a:pt x="22453" y="15607"/>
                </a:moveTo>
                <a:lnTo>
                  <a:pt x="0" y="15607"/>
                </a:lnTo>
                <a:lnTo>
                  <a:pt x="0" y="132803"/>
                </a:lnTo>
                <a:lnTo>
                  <a:pt x="114731" y="132803"/>
                </a:lnTo>
                <a:lnTo>
                  <a:pt x="114731" y="114457"/>
                </a:lnTo>
                <a:lnTo>
                  <a:pt x="22453" y="114457"/>
                </a:lnTo>
                <a:lnTo>
                  <a:pt x="22453" y="72288"/>
                </a:lnTo>
                <a:lnTo>
                  <a:pt x="114731" y="72288"/>
                </a:lnTo>
                <a:lnTo>
                  <a:pt x="114731" y="54216"/>
                </a:lnTo>
                <a:lnTo>
                  <a:pt x="22453" y="54216"/>
                </a:lnTo>
                <a:lnTo>
                  <a:pt x="22453" y="15607"/>
                </a:lnTo>
                <a:close/>
              </a:path>
              <a:path w="695960" h="248284">
                <a:moveTo>
                  <a:pt x="114731" y="72288"/>
                </a:moveTo>
                <a:lnTo>
                  <a:pt x="92277" y="72288"/>
                </a:lnTo>
                <a:lnTo>
                  <a:pt x="92277" y="114457"/>
                </a:lnTo>
                <a:lnTo>
                  <a:pt x="114731" y="114457"/>
                </a:lnTo>
                <a:lnTo>
                  <a:pt x="114731" y="72288"/>
                </a:lnTo>
                <a:close/>
              </a:path>
              <a:path w="695960" h="248284">
                <a:moveTo>
                  <a:pt x="114731" y="15607"/>
                </a:moveTo>
                <a:lnTo>
                  <a:pt x="92277" y="15607"/>
                </a:lnTo>
                <a:lnTo>
                  <a:pt x="92277" y="54216"/>
                </a:lnTo>
                <a:lnTo>
                  <a:pt x="114731" y="54216"/>
                </a:lnTo>
                <a:lnTo>
                  <a:pt x="114731" y="15607"/>
                </a:lnTo>
                <a:close/>
              </a:path>
              <a:path w="695960" h="248284">
                <a:moveTo>
                  <a:pt x="368815" y="21631"/>
                </a:moveTo>
                <a:lnTo>
                  <a:pt x="253263" y="21631"/>
                </a:lnTo>
                <a:lnTo>
                  <a:pt x="253263" y="136910"/>
                </a:lnTo>
                <a:lnTo>
                  <a:pt x="368815" y="136910"/>
                </a:lnTo>
                <a:lnTo>
                  <a:pt x="368815" y="118564"/>
                </a:lnTo>
                <a:lnTo>
                  <a:pt x="275442" y="118564"/>
                </a:lnTo>
                <a:lnTo>
                  <a:pt x="275442" y="39977"/>
                </a:lnTo>
                <a:lnTo>
                  <a:pt x="368815" y="39977"/>
                </a:lnTo>
                <a:lnTo>
                  <a:pt x="368815" y="21631"/>
                </a:lnTo>
                <a:close/>
              </a:path>
              <a:path w="695960" h="248284">
                <a:moveTo>
                  <a:pt x="368815" y="39977"/>
                </a:moveTo>
                <a:lnTo>
                  <a:pt x="346636" y="39977"/>
                </a:lnTo>
                <a:lnTo>
                  <a:pt x="346636" y="118564"/>
                </a:lnTo>
                <a:lnTo>
                  <a:pt x="368815" y="118564"/>
                </a:lnTo>
                <a:lnTo>
                  <a:pt x="368815" y="39977"/>
                </a:lnTo>
                <a:close/>
              </a:path>
              <a:path w="695960" h="248284">
                <a:moveTo>
                  <a:pt x="443294" y="273"/>
                </a:moveTo>
                <a:lnTo>
                  <a:pt x="420567" y="273"/>
                </a:lnTo>
                <a:lnTo>
                  <a:pt x="420567" y="178257"/>
                </a:lnTo>
                <a:lnTo>
                  <a:pt x="443294" y="178257"/>
                </a:lnTo>
                <a:lnTo>
                  <a:pt x="443294" y="273"/>
                </a:lnTo>
                <a:close/>
              </a:path>
              <a:path w="695960" h="248284">
                <a:moveTo>
                  <a:pt x="306931" y="161280"/>
                </a:moveTo>
                <a:lnTo>
                  <a:pt x="284204" y="161280"/>
                </a:lnTo>
                <a:lnTo>
                  <a:pt x="284204" y="239593"/>
                </a:lnTo>
                <a:lnTo>
                  <a:pt x="450961" y="239593"/>
                </a:lnTo>
                <a:lnTo>
                  <a:pt x="450961" y="228640"/>
                </a:lnTo>
                <a:lnTo>
                  <a:pt x="306931" y="228640"/>
                </a:lnTo>
                <a:lnTo>
                  <a:pt x="306931" y="161280"/>
                </a:lnTo>
                <a:close/>
              </a:path>
              <a:path w="695960" h="248284">
                <a:moveTo>
                  <a:pt x="450961" y="220973"/>
                </a:moveTo>
                <a:lnTo>
                  <a:pt x="306931" y="220973"/>
                </a:lnTo>
                <a:lnTo>
                  <a:pt x="306931" y="228640"/>
                </a:lnTo>
                <a:lnTo>
                  <a:pt x="450961" y="228640"/>
                </a:lnTo>
                <a:lnTo>
                  <a:pt x="450961" y="220973"/>
                </a:lnTo>
                <a:close/>
              </a:path>
              <a:path w="695960" h="248284">
                <a:moveTo>
                  <a:pt x="694641" y="0"/>
                </a:moveTo>
                <a:lnTo>
                  <a:pt x="671914" y="0"/>
                </a:lnTo>
                <a:lnTo>
                  <a:pt x="671914" y="147589"/>
                </a:lnTo>
                <a:lnTo>
                  <a:pt x="694641" y="147589"/>
                </a:lnTo>
                <a:lnTo>
                  <a:pt x="694641" y="83241"/>
                </a:lnTo>
                <a:lnTo>
                  <a:pt x="678759" y="83241"/>
                </a:lnTo>
                <a:lnTo>
                  <a:pt x="678759" y="64347"/>
                </a:lnTo>
                <a:lnTo>
                  <a:pt x="694641" y="64347"/>
                </a:lnTo>
                <a:lnTo>
                  <a:pt x="694641" y="0"/>
                </a:lnTo>
                <a:close/>
              </a:path>
              <a:path w="695960" h="248284">
                <a:moveTo>
                  <a:pt x="558278" y="25191"/>
                </a:moveTo>
                <a:lnTo>
                  <a:pt x="553897" y="25191"/>
                </a:lnTo>
                <a:lnTo>
                  <a:pt x="553897" y="45180"/>
                </a:lnTo>
                <a:lnTo>
                  <a:pt x="553623" y="51717"/>
                </a:lnTo>
                <a:lnTo>
                  <a:pt x="540634" y="88889"/>
                </a:lnTo>
                <a:lnTo>
                  <a:pt x="511146" y="117931"/>
                </a:lnTo>
                <a:lnTo>
                  <a:pt x="491739" y="127326"/>
                </a:lnTo>
                <a:lnTo>
                  <a:pt x="503514" y="145399"/>
                </a:lnTo>
                <a:lnTo>
                  <a:pt x="539658" y="122671"/>
                </a:lnTo>
                <a:lnTo>
                  <a:pt x="563754" y="87896"/>
                </a:lnTo>
                <a:lnTo>
                  <a:pt x="565792" y="82494"/>
                </a:lnTo>
                <a:lnTo>
                  <a:pt x="562899" y="74890"/>
                </a:lnTo>
                <a:lnTo>
                  <a:pt x="560332" y="65169"/>
                </a:lnTo>
                <a:lnTo>
                  <a:pt x="558791" y="55174"/>
                </a:lnTo>
                <a:lnTo>
                  <a:pt x="558292" y="45180"/>
                </a:lnTo>
                <a:lnTo>
                  <a:pt x="558278" y="25191"/>
                </a:lnTo>
                <a:close/>
              </a:path>
              <a:path w="695960" h="248284">
                <a:moveTo>
                  <a:pt x="576898" y="25191"/>
                </a:moveTo>
                <a:lnTo>
                  <a:pt x="572517" y="25191"/>
                </a:lnTo>
                <a:lnTo>
                  <a:pt x="572517" y="45180"/>
                </a:lnTo>
                <a:lnTo>
                  <a:pt x="571969" y="56372"/>
                </a:lnTo>
                <a:lnTo>
                  <a:pt x="570326" y="67223"/>
                </a:lnTo>
                <a:lnTo>
                  <a:pt x="567588" y="77730"/>
                </a:lnTo>
                <a:lnTo>
                  <a:pt x="565792" y="82494"/>
                </a:lnTo>
                <a:lnTo>
                  <a:pt x="566493" y="84336"/>
                </a:lnTo>
                <a:lnTo>
                  <a:pt x="590041" y="117195"/>
                </a:lnTo>
                <a:lnTo>
                  <a:pt x="625364" y="138553"/>
                </a:lnTo>
                <a:lnTo>
                  <a:pt x="636865" y="120481"/>
                </a:lnTo>
                <a:lnTo>
                  <a:pt x="628222" y="116887"/>
                </a:lnTo>
                <a:lnTo>
                  <a:pt x="620093" y="112677"/>
                </a:lnTo>
                <a:lnTo>
                  <a:pt x="588352" y="83104"/>
                </a:lnTo>
                <a:lnTo>
                  <a:pt x="576914" y="45180"/>
                </a:lnTo>
                <a:lnTo>
                  <a:pt x="576898" y="25191"/>
                </a:lnTo>
                <a:close/>
              </a:path>
              <a:path w="695960" h="248284">
                <a:moveTo>
                  <a:pt x="671914" y="64347"/>
                </a:moveTo>
                <a:lnTo>
                  <a:pt x="623174" y="64347"/>
                </a:lnTo>
                <a:lnTo>
                  <a:pt x="623174" y="83241"/>
                </a:lnTo>
                <a:lnTo>
                  <a:pt x="671914" y="83241"/>
                </a:lnTo>
                <a:lnTo>
                  <a:pt x="671914" y="64347"/>
                </a:lnTo>
                <a:close/>
              </a:path>
              <a:path w="695960" h="248284">
                <a:moveTo>
                  <a:pt x="694641" y="64347"/>
                </a:moveTo>
                <a:lnTo>
                  <a:pt x="678759" y="64347"/>
                </a:lnTo>
                <a:lnTo>
                  <a:pt x="678759" y="83241"/>
                </a:lnTo>
                <a:lnTo>
                  <a:pt x="694641" y="83241"/>
                </a:lnTo>
                <a:lnTo>
                  <a:pt x="694641" y="64347"/>
                </a:lnTo>
                <a:close/>
              </a:path>
              <a:path w="695960" h="248284">
                <a:moveTo>
                  <a:pt x="572517" y="25191"/>
                </a:moveTo>
                <a:lnTo>
                  <a:pt x="558278" y="25191"/>
                </a:lnTo>
                <a:lnTo>
                  <a:pt x="558292" y="45180"/>
                </a:lnTo>
                <a:lnTo>
                  <a:pt x="558791" y="55174"/>
                </a:lnTo>
                <a:lnTo>
                  <a:pt x="560332" y="65169"/>
                </a:lnTo>
                <a:lnTo>
                  <a:pt x="562899" y="74890"/>
                </a:lnTo>
                <a:lnTo>
                  <a:pt x="565792" y="82494"/>
                </a:lnTo>
                <a:lnTo>
                  <a:pt x="567588" y="77730"/>
                </a:lnTo>
                <a:lnTo>
                  <a:pt x="570326" y="67223"/>
                </a:lnTo>
                <a:lnTo>
                  <a:pt x="571969" y="56372"/>
                </a:lnTo>
                <a:lnTo>
                  <a:pt x="572517" y="45180"/>
                </a:lnTo>
                <a:lnTo>
                  <a:pt x="572517" y="25191"/>
                </a:lnTo>
                <a:close/>
              </a:path>
              <a:path w="695960" h="248284">
                <a:moveTo>
                  <a:pt x="631114" y="18072"/>
                </a:moveTo>
                <a:lnTo>
                  <a:pt x="498859" y="18072"/>
                </a:lnTo>
                <a:lnTo>
                  <a:pt x="498859" y="36692"/>
                </a:lnTo>
                <a:lnTo>
                  <a:pt x="553897" y="36692"/>
                </a:lnTo>
                <a:lnTo>
                  <a:pt x="553897" y="25191"/>
                </a:lnTo>
                <a:lnTo>
                  <a:pt x="631114" y="25191"/>
                </a:lnTo>
                <a:lnTo>
                  <a:pt x="631114" y="18072"/>
                </a:lnTo>
                <a:close/>
              </a:path>
              <a:path w="695960" h="248284">
                <a:moveTo>
                  <a:pt x="631114" y="25191"/>
                </a:moveTo>
                <a:lnTo>
                  <a:pt x="576898" y="25191"/>
                </a:lnTo>
                <a:lnTo>
                  <a:pt x="576898" y="36692"/>
                </a:lnTo>
                <a:lnTo>
                  <a:pt x="631114" y="36692"/>
                </a:lnTo>
                <a:lnTo>
                  <a:pt x="631114" y="25191"/>
                </a:lnTo>
                <a:close/>
              </a:path>
              <a:path w="695960" h="248284">
                <a:moveTo>
                  <a:pt x="613042" y="155256"/>
                </a:moveTo>
                <a:lnTo>
                  <a:pt x="568957" y="160733"/>
                </a:lnTo>
                <a:lnTo>
                  <a:pt x="536167" y="181971"/>
                </a:lnTo>
                <a:lnTo>
                  <a:pt x="530622" y="201532"/>
                </a:lnTo>
                <a:lnTo>
                  <a:pt x="531991" y="211869"/>
                </a:lnTo>
                <a:lnTo>
                  <a:pt x="564627" y="240757"/>
                </a:lnTo>
                <a:lnTo>
                  <a:pt x="613042" y="247534"/>
                </a:lnTo>
                <a:lnTo>
                  <a:pt x="631183" y="246781"/>
                </a:lnTo>
                <a:lnTo>
                  <a:pt x="647270" y="244522"/>
                </a:lnTo>
                <a:lnTo>
                  <a:pt x="661303" y="240757"/>
                </a:lnTo>
                <a:lnTo>
                  <a:pt x="673283" y="235486"/>
                </a:lnTo>
                <a:lnTo>
                  <a:pt x="681686" y="229735"/>
                </a:lnTo>
                <a:lnTo>
                  <a:pt x="613042" y="229735"/>
                </a:lnTo>
                <a:lnTo>
                  <a:pt x="604057" y="229530"/>
                </a:lnTo>
                <a:lnTo>
                  <a:pt x="565123" y="220791"/>
                </a:lnTo>
                <a:lnTo>
                  <a:pt x="553075" y="207373"/>
                </a:lnTo>
                <a:lnTo>
                  <a:pt x="553075" y="195325"/>
                </a:lnTo>
                <a:lnTo>
                  <a:pt x="588039" y="174903"/>
                </a:lnTo>
                <a:lnTo>
                  <a:pt x="613042" y="173054"/>
                </a:lnTo>
                <a:lnTo>
                  <a:pt x="681622" y="173054"/>
                </a:lnTo>
                <a:lnTo>
                  <a:pt x="680128" y="171720"/>
                </a:lnTo>
                <a:lnTo>
                  <a:pt x="636933" y="156625"/>
                </a:lnTo>
                <a:lnTo>
                  <a:pt x="625450" y="155598"/>
                </a:lnTo>
                <a:lnTo>
                  <a:pt x="613042" y="155256"/>
                </a:lnTo>
                <a:close/>
              </a:path>
              <a:path w="695960" h="248284">
                <a:moveTo>
                  <a:pt x="681622" y="173054"/>
                </a:moveTo>
                <a:lnTo>
                  <a:pt x="613042" y="173054"/>
                </a:lnTo>
                <a:lnTo>
                  <a:pt x="622129" y="173260"/>
                </a:lnTo>
                <a:lnTo>
                  <a:pt x="630498" y="173876"/>
                </a:lnTo>
                <a:lnTo>
                  <a:pt x="665616" y="185924"/>
                </a:lnTo>
                <a:lnTo>
                  <a:pt x="670545" y="190123"/>
                </a:lnTo>
                <a:lnTo>
                  <a:pt x="673009" y="195325"/>
                </a:lnTo>
                <a:lnTo>
                  <a:pt x="673009" y="207373"/>
                </a:lnTo>
                <a:lnTo>
                  <a:pt x="670545" y="212393"/>
                </a:lnTo>
                <a:lnTo>
                  <a:pt x="665616" y="216592"/>
                </a:lnTo>
                <a:lnTo>
                  <a:pt x="660869" y="220791"/>
                </a:lnTo>
                <a:lnTo>
                  <a:pt x="622129" y="229530"/>
                </a:lnTo>
                <a:lnTo>
                  <a:pt x="613042" y="229735"/>
                </a:lnTo>
                <a:lnTo>
                  <a:pt x="681686" y="229735"/>
                </a:lnTo>
                <a:lnTo>
                  <a:pt x="682986" y="228846"/>
                </a:lnTo>
                <a:lnTo>
                  <a:pt x="689917" y="220973"/>
                </a:lnTo>
                <a:lnTo>
                  <a:pt x="694076" y="211869"/>
                </a:lnTo>
                <a:lnTo>
                  <a:pt x="695462" y="201532"/>
                </a:lnTo>
                <a:lnTo>
                  <a:pt x="694846" y="194430"/>
                </a:lnTo>
                <a:lnTo>
                  <a:pt x="692998" y="187909"/>
                </a:lnTo>
                <a:lnTo>
                  <a:pt x="689917" y="181971"/>
                </a:lnTo>
                <a:lnTo>
                  <a:pt x="685605" y="176614"/>
                </a:lnTo>
                <a:lnTo>
                  <a:pt x="681622" y="17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5330" y="7040344"/>
            <a:ext cx="2457350" cy="2480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09308" y="4198825"/>
            <a:ext cx="2083706" cy="2083706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3089201" y="6506329"/>
            <a:ext cx="724535" cy="248285"/>
          </a:xfrm>
          <a:custGeom>
            <a:avLst/>
            <a:gdLst/>
            <a:ahLst/>
            <a:cxnLst/>
            <a:rect l="l" t="t" r="r" b="b"/>
            <a:pathLst>
              <a:path w="724534" h="248284">
                <a:moveTo>
                  <a:pt x="202901" y="0"/>
                </a:moveTo>
                <a:lnTo>
                  <a:pt x="180174" y="0"/>
                </a:lnTo>
                <a:lnTo>
                  <a:pt x="180174" y="147589"/>
                </a:lnTo>
                <a:lnTo>
                  <a:pt x="202901" y="147589"/>
                </a:lnTo>
                <a:lnTo>
                  <a:pt x="202901" y="83241"/>
                </a:lnTo>
                <a:lnTo>
                  <a:pt x="187019" y="83241"/>
                </a:lnTo>
                <a:lnTo>
                  <a:pt x="187019" y="64347"/>
                </a:lnTo>
                <a:lnTo>
                  <a:pt x="202901" y="64347"/>
                </a:lnTo>
                <a:lnTo>
                  <a:pt x="202901" y="0"/>
                </a:lnTo>
                <a:close/>
              </a:path>
              <a:path w="724534" h="248284">
                <a:moveTo>
                  <a:pt x="66538" y="25191"/>
                </a:moveTo>
                <a:lnTo>
                  <a:pt x="62157" y="25191"/>
                </a:lnTo>
                <a:lnTo>
                  <a:pt x="62157" y="45180"/>
                </a:lnTo>
                <a:lnTo>
                  <a:pt x="61883" y="51717"/>
                </a:lnTo>
                <a:lnTo>
                  <a:pt x="48894" y="88889"/>
                </a:lnTo>
                <a:lnTo>
                  <a:pt x="19407" y="117931"/>
                </a:lnTo>
                <a:lnTo>
                  <a:pt x="0" y="127326"/>
                </a:lnTo>
                <a:lnTo>
                  <a:pt x="11774" y="145399"/>
                </a:lnTo>
                <a:lnTo>
                  <a:pt x="47918" y="122671"/>
                </a:lnTo>
                <a:lnTo>
                  <a:pt x="72014" y="87896"/>
                </a:lnTo>
                <a:lnTo>
                  <a:pt x="74052" y="82494"/>
                </a:lnTo>
                <a:lnTo>
                  <a:pt x="71159" y="74890"/>
                </a:lnTo>
                <a:lnTo>
                  <a:pt x="68592" y="65169"/>
                </a:lnTo>
                <a:lnTo>
                  <a:pt x="67052" y="55174"/>
                </a:lnTo>
                <a:lnTo>
                  <a:pt x="66552" y="45180"/>
                </a:lnTo>
                <a:lnTo>
                  <a:pt x="66538" y="25191"/>
                </a:lnTo>
                <a:close/>
              </a:path>
              <a:path w="724534" h="248284">
                <a:moveTo>
                  <a:pt x="85158" y="25191"/>
                </a:moveTo>
                <a:lnTo>
                  <a:pt x="80777" y="25191"/>
                </a:lnTo>
                <a:lnTo>
                  <a:pt x="80777" y="45180"/>
                </a:lnTo>
                <a:lnTo>
                  <a:pt x="80229" y="56372"/>
                </a:lnTo>
                <a:lnTo>
                  <a:pt x="78586" y="67223"/>
                </a:lnTo>
                <a:lnTo>
                  <a:pt x="75848" y="77730"/>
                </a:lnTo>
                <a:lnTo>
                  <a:pt x="74052" y="82494"/>
                </a:lnTo>
                <a:lnTo>
                  <a:pt x="74753" y="84336"/>
                </a:lnTo>
                <a:lnTo>
                  <a:pt x="98301" y="117195"/>
                </a:lnTo>
                <a:lnTo>
                  <a:pt x="133624" y="138553"/>
                </a:lnTo>
                <a:lnTo>
                  <a:pt x="145125" y="120481"/>
                </a:lnTo>
                <a:lnTo>
                  <a:pt x="136482" y="116887"/>
                </a:lnTo>
                <a:lnTo>
                  <a:pt x="128353" y="112677"/>
                </a:lnTo>
                <a:lnTo>
                  <a:pt x="96613" y="83104"/>
                </a:lnTo>
                <a:lnTo>
                  <a:pt x="85174" y="45180"/>
                </a:lnTo>
                <a:lnTo>
                  <a:pt x="85158" y="25191"/>
                </a:lnTo>
                <a:close/>
              </a:path>
              <a:path w="724534" h="248284">
                <a:moveTo>
                  <a:pt x="180174" y="64347"/>
                </a:moveTo>
                <a:lnTo>
                  <a:pt x="131434" y="64347"/>
                </a:lnTo>
                <a:lnTo>
                  <a:pt x="131434" y="83241"/>
                </a:lnTo>
                <a:lnTo>
                  <a:pt x="180174" y="83241"/>
                </a:lnTo>
                <a:lnTo>
                  <a:pt x="180174" y="64347"/>
                </a:lnTo>
                <a:close/>
              </a:path>
              <a:path w="724534" h="248284">
                <a:moveTo>
                  <a:pt x="202901" y="64347"/>
                </a:moveTo>
                <a:lnTo>
                  <a:pt x="187019" y="64347"/>
                </a:lnTo>
                <a:lnTo>
                  <a:pt x="187019" y="83241"/>
                </a:lnTo>
                <a:lnTo>
                  <a:pt x="202901" y="83241"/>
                </a:lnTo>
                <a:lnTo>
                  <a:pt x="202901" y="64347"/>
                </a:lnTo>
                <a:close/>
              </a:path>
              <a:path w="724534" h="248284">
                <a:moveTo>
                  <a:pt x="80777" y="25191"/>
                </a:moveTo>
                <a:lnTo>
                  <a:pt x="66538" y="25191"/>
                </a:lnTo>
                <a:lnTo>
                  <a:pt x="66552" y="45180"/>
                </a:lnTo>
                <a:lnTo>
                  <a:pt x="67052" y="55174"/>
                </a:lnTo>
                <a:lnTo>
                  <a:pt x="68592" y="65169"/>
                </a:lnTo>
                <a:lnTo>
                  <a:pt x="71159" y="74890"/>
                </a:lnTo>
                <a:lnTo>
                  <a:pt x="74052" y="82494"/>
                </a:lnTo>
                <a:lnTo>
                  <a:pt x="75848" y="77730"/>
                </a:lnTo>
                <a:lnTo>
                  <a:pt x="78586" y="67223"/>
                </a:lnTo>
                <a:lnTo>
                  <a:pt x="80229" y="56372"/>
                </a:lnTo>
                <a:lnTo>
                  <a:pt x="80777" y="45180"/>
                </a:lnTo>
                <a:lnTo>
                  <a:pt x="80777" y="25191"/>
                </a:lnTo>
                <a:close/>
              </a:path>
              <a:path w="724534" h="248284">
                <a:moveTo>
                  <a:pt x="139374" y="18072"/>
                </a:moveTo>
                <a:lnTo>
                  <a:pt x="7119" y="18072"/>
                </a:lnTo>
                <a:lnTo>
                  <a:pt x="7119" y="36692"/>
                </a:lnTo>
                <a:lnTo>
                  <a:pt x="62157" y="36692"/>
                </a:lnTo>
                <a:lnTo>
                  <a:pt x="62157" y="25191"/>
                </a:lnTo>
                <a:lnTo>
                  <a:pt x="139374" y="25191"/>
                </a:lnTo>
                <a:lnTo>
                  <a:pt x="139374" y="18072"/>
                </a:lnTo>
                <a:close/>
              </a:path>
              <a:path w="724534" h="248284">
                <a:moveTo>
                  <a:pt x="139374" y="25191"/>
                </a:moveTo>
                <a:lnTo>
                  <a:pt x="85158" y="25191"/>
                </a:lnTo>
                <a:lnTo>
                  <a:pt x="85158" y="36692"/>
                </a:lnTo>
                <a:lnTo>
                  <a:pt x="139374" y="36692"/>
                </a:lnTo>
                <a:lnTo>
                  <a:pt x="139374" y="25191"/>
                </a:lnTo>
                <a:close/>
              </a:path>
              <a:path w="724534" h="248284">
                <a:moveTo>
                  <a:pt x="121302" y="155256"/>
                </a:moveTo>
                <a:lnTo>
                  <a:pt x="77217" y="160733"/>
                </a:lnTo>
                <a:lnTo>
                  <a:pt x="44427" y="181971"/>
                </a:lnTo>
                <a:lnTo>
                  <a:pt x="38882" y="201532"/>
                </a:lnTo>
                <a:lnTo>
                  <a:pt x="40251" y="211869"/>
                </a:lnTo>
                <a:lnTo>
                  <a:pt x="72887" y="240757"/>
                </a:lnTo>
                <a:lnTo>
                  <a:pt x="121302" y="247534"/>
                </a:lnTo>
                <a:lnTo>
                  <a:pt x="139443" y="246781"/>
                </a:lnTo>
                <a:lnTo>
                  <a:pt x="155530" y="244522"/>
                </a:lnTo>
                <a:lnTo>
                  <a:pt x="169563" y="240757"/>
                </a:lnTo>
                <a:lnTo>
                  <a:pt x="181543" y="235486"/>
                </a:lnTo>
                <a:lnTo>
                  <a:pt x="189946" y="229735"/>
                </a:lnTo>
                <a:lnTo>
                  <a:pt x="121302" y="229735"/>
                </a:lnTo>
                <a:lnTo>
                  <a:pt x="112317" y="229530"/>
                </a:lnTo>
                <a:lnTo>
                  <a:pt x="73384" y="220791"/>
                </a:lnTo>
                <a:lnTo>
                  <a:pt x="61335" y="207373"/>
                </a:lnTo>
                <a:lnTo>
                  <a:pt x="61335" y="195325"/>
                </a:lnTo>
                <a:lnTo>
                  <a:pt x="96299" y="174903"/>
                </a:lnTo>
                <a:lnTo>
                  <a:pt x="121302" y="173054"/>
                </a:lnTo>
                <a:lnTo>
                  <a:pt x="189882" y="173054"/>
                </a:lnTo>
                <a:lnTo>
                  <a:pt x="188389" y="171720"/>
                </a:lnTo>
                <a:lnTo>
                  <a:pt x="145193" y="156625"/>
                </a:lnTo>
                <a:lnTo>
                  <a:pt x="133710" y="155598"/>
                </a:lnTo>
                <a:lnTo>
                  <a:pt x="121302" y="155256"/>
                </a:lnTo>
                <a:close/>
              </a:path>
              <a:path w="724534" h="248284">
                <a:moveTo>
                  <a:pt x="189882" y="173054"/>
                </a:moveTo>
                <a:lnTo>
                  <a:pt x="121302" y="173054"/>
                </a:lnTo>
                <a:lnTo>
                  <a:pt x="130390" y="173260"/>
                </a:lnTo>
                <a:lnTo>
                  <a:pt x="138758" y="173876"/>
                </a:lnTo>
                <a:lnTo>
                  <a:pt x="173876" y="185924"/>
                </a:lnTo>
                <a:lnTo>
                  <a:pt x="178805" y="190123"/>
                </a:lnTo>
                <a:lnTo>
                  <a:pt x="181269" y="195325"/>
                </a:lnTo>
                <a:lnTo>
                  <a:pt x="181269" y="207373"/>
                </a:lnTo>
                <a:lnTo>
                  <a:pt x="178805" y="212393"/>
                </a:lnTo>
                <a:lnTo>
                  <a:pt x="173876" y="216592"/>
                </a:lnTo>
                <a:lnTo>
                  <a:pt x="169130" y="220791"/>
                </a:lnTo>
                <a:lnTo>
                  <a:pt x="130390" y="229530"/>
                </a:lnTo>
                <a:lnTo>
                  <a:pt x="121302" y="229735"/>
                </a:lnTo>
                <a:lnTo>
                  <a:pt x="189946" y="229735"/>
                </a:lnTo>
                <a:lnTo>
                  <a:pt x="191246" y="228846"/>
                </a:lnTo>
                <a:lnTo>
                  <a:pt x="198178" y="220973"/>
                </a:lnTo>
                <a:lnTo>
                  <a:pt x="202336" y="211869"/>
                </a:lnTo>
                <a:lnTo>
                  <a:pt x="203722" y="201532"/>
                </a:lnTo>
                <a:lnTo>
                  <a:pt x="203106" y="194430"/>
                </a:lnTo>
                <a:lnTo>
                  <a:pt x="201258" y="187909"/>
                </a:lnTo>
                <a:lnTo>
                  <a:pt x="198178" y="181971"/>
                </a:lnTo>
                <a:lnTo>
                  <a:pt x="193865" y="176614"/>
                </a:lnTo>
                <a:lnTo>
                  <a:pt x="189882" y="173054"/>
                </a:lnTo>
                <a:close/>
              </a:path>
              <a:path w="724534" h="248284">
                <a:moveTo>
                  <a:pt x="460271" y="0"/>
                </a:moveTo>
                <a:lnTo>
                  <a:pt x="438366" y="0"/>
                </a:lnTo>
                <a:lnTo>
                  <a:pt x="438366" y="247808"/>
                </a:lnTo>
                <a:lnTo>
                  <a:pt x="460271" y="247808"/>
                </a:lnTo>
                <a:lnTo>
                  <a:pt x="460271" y="0"/>
                </a:lnTo>
                <a:close/>
              </a:path>
              <a:path w="724534" h="248284">
                <a:moveTo>
                  <a:pt x="413996" y="5476"/>
                </a:moveTo>
                <a:lnTo>
                  <a:pt x="392638" y="5476"/>
                </a:lnTo>
                <a:lnTo>
                  <a:pt x="392638" y="235486"/>
                </a:lnTo>
                <a:lnTo>
                  <a:pt x="413996" y="235486"/>
                </a:lnTo>
                <a:lnTo>
                  <a:pt x="413996" y="158816"/>
                </a:lnTo>
                <a:lnTo>
                  <a:pt x="400852" y="158816"/>
                </a:lnTo>
                <a:lnTo>
                  <a:pt x="400852" y="140470"/>
                </a:lnTo>
                <a:lnTo>
                  <a:pt x="413996" y="140470"/>
                </a:lnTo>
                <a:lnTo>
                  <a:pt x="413996" y="102409"/>
                </a:lnTo>
                <a:lnTo>
                  <a:pt x="402769" y="102409"/>
                </a:lnTo>
                <a:lnTo>
                  <a:pt x="402769" y="83789"/>
                </a:lnTo>
                <a:lnTo>
                  <a:pt x="413996" y="83789"/>
                </a:lnTo>
                <a:lnTo>
                  <a:pt x="413996" y="5476"/>
                </a:lnTo>
                <a:close/>
              </a:path>
              <a:path w="724534" h="248284">
                <a:moveTo>
                  <a:pt x="309670" y="77765"/>
                </a:moveTo>
                <a:lnTo>
                  <a:pt x="272567" y="93715"/>
                </a:lnTo>
                <a:lnTo>
                  <a:pt x="257918" y="134993"/>
                </a:lnTo>
                <a:lnTo>
                  <a:pt x="258328" y="143122"/>
                </a:lnTo>
                <a:lnTo>
                  <a:pt x="277530" y="181064"/>
                </a:lnTo>
                <a:lnTo>
                  <a:pt x="309670" y="192222"/>
                </a:lnTo>
                <a:lnTo>
                  <a:pt x="317097" y="191777"/>
                </a:lnTo>
                <a:lnTo>
                  <a:pt x="349783" y="172781"/>
                </a:lnTo>
                <a:lnTo>
                  <a:pt x="303646" y="172781"/>
                </a:lnTo>
                <a:lnTo>
                  <a:pt x="298261" y="171229"/>
                </a:lnTo>
                <a:lnTo>
                  <a:pt x="277906" y="142295"/>
                </a:lnTo>
                <a:lnTo>
                  <a:pt x="277906" y="127509"/>
                </a:lnTo>
                <a:lnTo>
                  <a:pt x="293514" y="102135"/>
                </a:lnTo>
                <a:lnTo>
                  <a:pt x="298261" y="98849"/>
                </a:lnTo>
                <a:lnTo>
                  <a:pt x="303646" y="97206"/>
                </a:lnTo>
                <a:lnTo>
                  <a:pt x="349755" y="97206"/>
                </a:lnTo>
                <a:lnTo>
                  <a:pt x="346978" y="93715"/>
                </a:lnTo>
                <a:lnTo>
                  <a:pt x="317097" y="78227"/>
                </a:lnTo>
                <a:lnTo>
                  <a:pt x="309670" y="77765"/>
                </a:lnTo>
                <a:close/>
              </a:path>
              <a:path w="724534" h="248284">
                <a:moveTo>
                  <a:pt x="349755" y="97206"/>
                </a:moveTo>
                <a:lnTo>
                  <a:pt x="316059" y="97206"/>
                </a:lnTo>
                <a:lnTo>
                  <a:pt x="321627" y="98849"/>
                </a:lnTo>
                <a:lnTo>
                  <a:pt x="326373" y="102135"/>
                </a:lnTo>
                <a:lnTo>
                  <a:pt x="331119" y="105238"/>
                </a:lnTo>
                <a:lnTo>
                  <a:pt x="334861" y="109619"/>
                </a:lnTo>
                <a:lnTo>
                  <a:pt x="340338" y="120937"/>
                </a:lnTo>
                <a:lnTo>
                  <a:pt x="341707" y="127509"/>
                </a:lnTo>
                <a:lnTo>
                  <a:pt x="341707" y="142295"/>
                </a:lnTo>
                <a:lnTo>
                  <a:pt x="316059" y="172781"/>
                </a:lnTo>
                <a:lnTo>
                  <a:pt x="349783" y="172781"/>
                </a:lnTo>
                <a:lnTo>
                  <a:pt x="351239" y="170932"/>
                </a:lnTo>
                <a:lnTo>
                  <a:pt x="354850" y="164840"/>
                </a:lnTo>
                <a:lnTo>
                  <a:pt x="357506" y="158816"/>
                </a:lnTo>
                <a:lnTo>
                  <a:pt x="356767" y="158816"/>
                </a:lnTo>
                <a:lnTo>
                  <a:pt x="356767" y="140470"/>
                </a:lnTo>
                <a:lnTo>
                  <a:pt x="361408" y="140470"/>
                </a:lnTo>
                <a:lnTo>
                  <a:pt x="361696" y="134993"/>
                </a:lnTo>
                <a:lnTo>
                  <a:pt x="351239" y="99071"/>
                </a:lnTo>
                <a:lnTo>
                  <a:pt x="349755" y="97206"/>
                </a:lnTo>
                <a:close/>
              </a:path>
              <a:path w="724534" h="248284">
                <a:moveTo>
                  <a:pt x="361408" y="140470"/>
                </a:moveTo>
                <a:lnTo>
                  <a:pt x="356767" y="140470"/>
                </a:lnTo>
                <a:lnTo>
                  <a:pt x="356767" y="158816"/>
                </a:lnTo>
                <a:lnTo>
                  <a:pt x="357506" y="158816"/>
                </a:lnTo>
                <a:lnTo>
                  <a:pt x="357845" y="158046"/>
                </a:lnTo>
                <a:lnTo>
                  <a:pt x="359984" y="150807"/>
                </a:lnTo>
                <a:lnTo>
                  <a:pt x="361268" y="143122"/>
                </a:lnTo>
                <a:lnTo>
                  <a:pt x="361408" y="140470"/>
                </a:lnTo>
                <a:close/>
              </a:path>
              <a:path w="724534" h="248284">
                <a:moveTo>
                  <a:pt x="392638" y="140470"/>
                </a:moveTo>
                <a:lnTo>
                  <a:pt x="361408" y="140470"/>
                </a:lnTo>
                <a:lnTo>
                  <a:pt x="361268" y="143122"/>
                </a:lnTo>
                <a:lnTo>
                  <a:pt x="359984" y="150807"/>
                </a:lnTo>
                <a:lnTo>
                  <a:pt x="357845" y="158046"/>
                </a:lnTo>
                <a:lnTo>
                  <a:pt x="357506" y="158816"/>
                </a:lnTo>
                <a:lnTo>
                  <a:pt x="392638" y="158816"/>
                </a:lnTo>
                <a:lnTo>
                  <a:pt x="392638" y="140470"/>
                </a:lnTo>
                <a:close/>
              </a:path>
              <a:path w="724534" h="248284">
                <a:moveTo>
                  <a:pt x="413996" y="140470"/>
                </a:moveTo>
                <a:lnTo>
                  <a:pt x="400852" y="140470"/>
                </a:lnTo>
                <a:lnTo>
                  <a:pt x="400852" y="158816"/>
                </a:lnTo>
                <a:lnTo>
                  <a:pt x="413996" y="158816"/>
                </a:lnTo>
                <a:lnTo>
                  <a:pt x="413996" y="140470"/>
                </a:lnTo>
                <a:close/>
              </a:path>
              <a:path w="724534" h="248284">
                <a:moveTo>
                  <a:pt x="392638" y="83789"/>
                </a:moveTo>
                <a:lnTo>
                  <a:pt x="358684" y="83789"/>
                </a:lnTo>
                <a:lnTo>
                  <a:pt x="358684" y="102409"/>
                </a:lnTo>
                <a:lnTo>
                  <a:pt x="392638" y="102409"/>
                </a:lnTo>
                <a:lnTo>
                  <a:pt x="392638" y="83789"/>
                </a:lnTo>
                <a:close/>
              </a:path>
              <a:path w="724534" h="248284">
                <a:moveTo>
                  <a:pt x="413996" y="83789"/>
                </a:moveTo>
                <a:lnTo>
                  <a:pt x="402769" y="83789"/>
                </a:lnTo>
                <a:lnTo>
                  <a:pt x="402769" y="102409"/>
                </a:lnTo>
                <a:lnTo>
                  <a:pt x="413996" y="102409"/>
                </a:lnTo>
                <a:lnTo>
                  <a:pt x="413996" y="83789"/>
                </a:lnTo>
                <a:close/>
              </a:path>
              <a:path w="724534" h="248284">
                <a:moveTo>
                  <a:pt x="298991" y="42442"/>
                </a:moveTo>
                <a:lnTo>
                  <a:pt x="249155" y="42442"/>
                </a:lnTo>
                <a:lnTo>
                  <a:pt x="249155" y="61062"/>
                </a:lnTo>
                <a:lnTo>
                  <a:pt x="371006" y="61062"/>
                </a:lnTo>
                <a:lnTo>
                  <a:pt x="371006" y="53121"/>
                </a:lnTo>
                <a:lnTo>
                  <a:pt x="298991" y="53121"/>
                </a:lnTo>
                <a:lnTo>
                  <a:pt x="298991" y="42442"/>
                </a:lnTo>
                <a:close/>
              </a:path>
              <a:path w="724534" h="248284">
                <a:moveTo>
                  <a:pt x="321444" y="6571"/>
                </a:moveTo>
                <a:lnTo>
                  <a:pt x="298991" y="6571"/>
                </a:lnTo>
                <a:lnTo>
                  <a:pt x="298991" y="53121"/>
                </a:lnTo>
                <a:lnTo>
                  <a:pt x="321444" y="53121"/>
                </a:lnTo>
                <a:lnTo>
                  <a:pt x="321444" y="6571"/>
                </a:lnTo>
                <a:close/>
              </a:path>
              <a:path w="724534" h="248284">
                <a:moveTo>
                  <a:pt x="371006" y="42442"/>
                </a:moveTo>
                <a:lnTo>
                  <a:pt x="321444" y="42442"/>
                </a:lnTo>
                <a:lnTo>
                  <a:pt x="321444" y="53121"/>
                </a:lnTo>
                <a:lnTo>
                  <a:pt x="371006" y="53121"/>
                </a:lnTo>
                <a:lnTo>
                  <a:pt x="371006" y="42442"/>
                </a:lnTo>
                <a:close/>
              </a:path>
              <a:path w="724534" h="248284">
                <a:moveTo>
                  <a:pt x="723940" y="130338"/>
                </a:moveTo>
                <a:lnTo>
                  <a:pt x="500228" y="130338"/>
                </a:lnTo>
                <a:lnTo>
                  <a:pt x="500228" y="148684"/>
                </a:lnTo>
                <a:lnTo>
                  <a:pt x="723940" y="148684"/>
                </a:lnTo>
                <a:lnTo>
                  <a:pt x="723940" y="130338"/>
                </a:lnTo>
                <a:close/>
              </a:path>
              <a:path w="724534" h="248284">
                <a:moveTo>
                  <a:pt x="551706" y="170590"/>
                </a:moveTo>
                <a:lnTo>
                  <a:pt x="528979" y="170590"/>
                </a:lnTo>
                <a:lnTo>
                  <a:pt x="528979" y="242331"/>
                </a:lnTo>
                <a:lnTo>
                  <a:pt x="699022" y="242331"/>
                </a:lnTo>
                <a:lnTo>
                  <a:pt x="699022" y="229188"/>
                </a:lnTo>
                <a:lnTo>
                  <a:pt x="551706" y="229188"/>
                </a:lnTo>
                <a:lnTo>
                  <a:pt x="551706" y="170590"/>
                </a:lnTo>
                <a:close/>
              </a:path>
              <a:path w="724534" h="248284">
                <a:moveTo>
                  <a:pt x="699022" y="223711"/>
                </a:moveTo>
                <a:lnTo>
                  <a:pt x="551706" y="223711"/>
                </a:lnTo>
                <a:lnTo>
                  <a:pt x="551706" y="229188"/>
                </a:lnTo>
                <a:lnTo>
                  <a:pt x="699022" y="229188"/>
                </a:lnTo>
                <a:lnTo>
                  <a:pt x="699022" y="223711"/>
                </a:lnTo>
                <a:close/>
              </a:path>
              <a:path w="724534" h="248284">
                <a:moveTo>
                  <a:pt x="611947" y="8488"/>
                </a:moveTo>
                <a:lnTo>
                  <a:pt x="565671" y="14512"/>
                </a:lnTo>
                <a:lnTo>
                  <a:pt x="530879" y="37239"/>
                </a:lnTo>
                <a:lnTo>
                  <a:pt x="524872" y="57776"/>
                </a:lnTo>
                <a:lnTo>
                  <a:pt x="525539" y="65186"/>
                </a:lnTo>
                <a:lnTo>
                  <a:pt x="556498" y="98250"/>
                </a:lnTo>
                <a:lnTo>
                  <a:pt x="599094" y="106978"/>
                </a:lnTo>
                <a:lnTo>
                  <a:pt x="611947" y="107337"/>
                </a:lnTo>
                <a:lnTo>
                  <a:pt x="624782" y="106978"/>
                </a:lnTo>
                <a:lnTo>
                  <a:pt x="667242" y="98250"/>
                </a:lnTo>
                <a:lnTo>
                  <a:pt x="683451" y="88718"/>
                </a:lnTo>
                <a:lnTo>
                  <a:pt x="611947" y="88718"/>
                </a:lnTo>
                <a:lnTo>
                  <a:pt x="602654" y="88495"/>
                </a:lnTo>
                <a:lnTo>
                  <a:pt x="561381" y="79043"/>
                </a:lnTo>
                <a:lnTo>
                  <a:pt x="548147" y="64165"/>
                </a:lnTo>
                <a:lnTo>
                  <a:pt x="548147" y="51387"/>
                </a:lnTo>
                <a:lnTo>
                  <a:pt x="550794" y="45910"/>
                </a:lnTo>
                <a:lnTo>
                  <a:pt x="556087" y="41346"/>
                </a:lnTo>
                <a:lnTo>
                  <a:pt x="561381" y="36600"/>
                </a:lnTo>
                <a:lnTo>
                  <a:pt x="602654" y="27074"/>
                </a:lnTo>
                <a:lnTo>
                  <a:pt x="611947" y="26834"/>
                </a:lnTo>
                <a:lnTo>
                  <a:pt x="683129" y="26834"/>
                </a:lnTo>
                <a:lnTo>
                  <a:pt x="682439" y="26218"/>
                </a:lnTo>
                <a:lnTo>
                  <a:pt x="636728" y="9994"/>
                </a:lnTo>
                <a:lnTo>
                  <a:pt x="624782" y="8864"/>
                </a:lnTo>
                <a:lnTo>
                  <a:pt x="611947" y="8488"/>
                </a:lnTo>
                <a:close/>
              </a:path>
              <a:path w="724534" h="248284">
                <a:moveTo>
                  <a:pt x="683129" y="26834"/>
                </a:moveTo>
                <a:lnTo>
                  <a:pt x="611947" y="26834"/>
                </a:lnTo>
                <a:lnTo>
                  <a:pt x="621462" y="27074"/>
                </a:lnTo>
                <a:lnTo>
                  <a:pt x="630293" y="27792"/>
                </a:lnTo>
                <a:lnTo>
                  <a:pt x="667806" y="41346"/>
                </a:lnTo>
                <a:lnTo>
                  <a:pt x="673100" y="45910"/>
                </a:lnTo>
                <a:lnTo>
                  <a:pt x="675747" y="51387"/>
                </a:lnTo>
                <a:lnTo>
                  <a:pt x="675747" y="64165"/>
                </a:lnTo>
                <a:lnTo>
                  <a:pt x="638439" y="86715"/>
                </a:lnTo>
                <a:lnTo>
                  <a:pt x="611947" y="88718"/>
                </a:lnTo>
                <a:lnTo>
                  <a:pt x="683451" y="88718"/>
                </a:lnTo>
                <a:lnTo>
                  <a:pt x="699022" y="57776"/>
                </a:lnTo>
                <a:lnTo>
                  <a:pt x="698355" y="50383"/>
                </a:lnTo>
                <a:lnTo>
                  <a:pt x="696352" y="43537"/>
                </a:lnTo>
                <a:lnTo>
                  <a:pt x="693015" y="37239"/>
                </a:lnTo>
                <a:lnTo>
                  <a:pt x="688343" y="31489"/>
                </a:lnTo>
                <a:lnTo>
                  <a:pt x="683129" y="26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17157" y="7040344"/>
            <a:ext cx="2457350" cy="24808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68099" y="3947523"/>
            <a:ext cx="2335007" cy="2335007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6774679" y="6506329"/>
            <a:ext cx="705485" cy="247650"/>
          </a:xfrm>
          <a:custGeom>
            <a:avLst/>
            <a:gdLst/>
            <a:ahLst/>
            <a:cxnLst/>
            <a:rect l="l" t="t" r="r" b="b"/>
            <a:pathLst>
              <a:path w="705484" h="247650">
                <a:moveTo>
                  <a:pt x="191674" y="273"/>
                </a:moveTo>
                <a:lnTo>
                  <a:pt x="168947" y="273"/>
                </a:lnTo>
                <a:lnTo>
                  <a:pt x="168947" y="185924"/>
                </a:lnTo>
                <a:lnTo>
                  <a:pt x="191674" y="185924"/>
                </a:lnTo>
                <a:lnTo>
                  <a:pt x="191674" y="100492"/>
                </a:lnTo>
                <a:lnTo>
                  <a:pt x="184555" y="100492"/>
                </a:lnTo>
                <a:lnTo>
                  <a:pt x="184555" y="81598"/>
                </a:lnTo>
                <a:lnTo>
                  <a:pt x="191674" y="81598"/>
                </a:lnTo>
                <a:lnTo>
                  <a:pt x="191674" y="273"/>
                </a:lnTo>
                <a:close/>
              </a:path>
              <a:path w="705484" h="247650">
                <a:moveTo>
                  <a:pt x="191674" y="81598"/>
                </a:moveTo>
                <a:lnTo>
                  <a:pt x="184555" y="81598"/>
                </a:lnTo>
                <a:lnTo>
                  <a:pt x="184555" y="100492"/>
                </a:lnTo>
                <a:lnTo>
                  <a:pt x="191674" y="100492"/>
                </a:lnTo>
                <a:lnTo>
                  <a:pt x="191674" y="81598"/>
                </a:lnTo>
                <a:close/>
              </a:path>
              <a:path w="705484" h="247650">
                <a:moveTo>
                  <a:pt x="228093" y="81598"/>
                </a:moveTo>
                <a:lnTo>
                  <a:pt x="191674" y="81598"/>
                </a:lnTo>
                <a:lnTo>
                  <a:pt x="191674" y="100492"/>
                </a:lnTo>
                <a:lnTo>
                  <a:pt x="228093" y="100492"/>
                </a:lnTo>
                <a:lnTo>
                  <a:pt x="228093" y="81598"/>
                </a:lnTo>
                <a:close/>
              </a:path>
              <a:path w="705484" h="247650">
                <a:moveTo>
                  <a:pt x="61883" y="30394"/>
                </a:moveTo>
                <a:lnTo>
                  <a:pt x="0" y="30394"/>
                </a:lnTo>
                <a:lnTo>
                  <a:pt x="0" y="48740"/>
                </a:lnTo>
                <a:lnTo>
                  <a:pt x="146220" y="48740"/>
                </a:lnTo>
                <a:lnTo>
                  <a:pt x="146220" y="39704"/>
                </a:lnTo>
                <a:lnTo>
                  <a:pt x="61883" y="39704"/>
                </a:lnTo>
                <a:lnTo>
                  <a:pt x="61883" y="30394"/>
                </a:lnTo>
                <a:close/>
              </a:path>
              <a:path w="705484" h="247650">
                <a:moveTo>
                  <a:pt x="84610" y="273"/>
                </a:moveTo>
                <a:lnTo>
                  <a:pt x="61883" y="273"/>
                </a:lnTo>
                <a:lnTo>
                  <a:pt x="61883" y="39704"/>
                </a:lnTo>
                <a:lnTo>
                  <a:pt x="84610" y="39704"/>
                </a:lnTo>
                <a:lnTo>
                  <a:pt x="84610" y="273"/>
                </a:lnTo>
                <a:close/>
              </a:path>
              <a:path w="705484" h="247650">
                <a:moveTo>
                  <a:pt x="146220" y="30394"/>
                </a:moveTo>
                <a:lnTo>
                  <a:pt x="84610" y="30394"/>
                </a:lnTo>
                <a:lnTo>
                  <a:pt x="84610" y="39704"/>
                </a:lnTo>
                <a:lnTo>
                  <a:pt x="146220" y="39704"/>
                </a:lnTo>
                <a:lnTo>
                  <a:pt x="146220" y="30394"/>
                </a:lnTo>
                <a:close/>
              </a:path>
              <a:path w="705484" h="247650">
                <a:moveTo>
                  <a:pt x="73110" y="62157"/>
                </a:moveTo>
                <a:lnTo>
                  <a:pt x="35819" y="71347"/>
                </a:lnTo>
                <a:lnTo>
                  <a:pt x="13691" y="99123"/>
                </a:lnTo>
                <a:lnTo>
                  <a:pt x="13691" y="108433"/>
                </a:lnTo>
                <a:lnTo>
                  <a:pt x="35819" y="145535"/>
                </a:lnTo>
                <a:lnTo>
                  <a:pt x="73110" y="154435"/>
                </a:lnTo>
                <a:lnTo>
                  <a:pt x="81615" y="154075"/>
                </a:lnTo>
                <a:lnTo>
                  <a:pt x="120789" y="137595"/>
                </a:lnTo>
                <a:lnTo>
                  <a:pt x="121603" y="136636"/>
                </a:lnTo>
                <a:lnTo>
                  <a:pt x="73110" y="136636"/>
                </a:lnTo>
                <a:lnTo>
                  <a:pt x="65152" y="136157"/>
                </a:lnTo>
                <a:lnTo>
                  <a:pt x="35596" y="117012"/>
                </a:lnTo>
                <a:lnTo>
                  <a:pt x="35596" y="99853"/>
                </a:lnTo>
                <a:lnTo>
                  <a:pt x="73110" y="79955"/>
                </a:lnTo>
                <a:lnTo>
                  <a:pt x="121229" y="79955"/>
                </a:lnTo>
                <a:lnTo>
                  <a:pt x="120789" y="79425"/>
                </a:lnTo>
                <a:lnTo>
                  <a:pt x="81615" y="62533"/>
                </a:lnTo>
                <a:lnTo>
                  <a:pt x="73110" y="62157"/>
                </a:lnTo>
                <a:close/>
              </a:path>
              <a:path w="705484" h="247650">
                <a:moveTo>
                  <a:pt x="121229" y="79955"/>
                </a:moveTo>
                <a:lnTo>
                  <a:pt x="73110" y="79955"/>
                </a:lnTo>
                <a:lnTo>
                  <a:pt x="81170" y="80452"/>
                </a:lnTo>
                <a:lnTo>
                  <a:pt x="88375" y="81940"/>
                </a:lnTo>
                <a:lnTo>
                  <a:pt x="94725" y="84422"/>
                </a:lnTo>
                <a:lnTo>
                  <a:pt x="100218" y="87896"/>
                </a:lnTo>
                <a:lnTo>
                  <a:pt x="107155" y="93007"/>
                </a:lnTo>
                <a:lnTo>
                  <a:pt x="110623" y="99853"/>
                </a:lnTo>
                <a:lnTo>
                  <a:pt x="110623" y="117012"/>
                </a:lnTo>
                <a:lnTo>
                  <a:pt x="73110" y="136636"/>
                </a:lnTo>
                <a:lnTo>
                  <a:pt x="121603" y="136636"/>
                </a:lnTo>
                <a:lnTo>
                  <a:pt x="132255" y="108433"/>
                </a:lnTo>
                <a:lnTo>
                  <a:pt x="132255" y="99123"/>
                </a:lnTo>
                <a:lnTo>
                  <a:pt x="129791" y="91091"/>
                </a:lnTo>
                <a:lnTo>
                  <a:pt x="124862" y="84336"/>
                </a:lnTo>
                <a:lnTo>
                  <a:pt x="121229" y="79955"/>
                </a:lnTo>
                <a:close/>
              </a:path>
              <a:path w="705484" h="247650">
                <a:moveTo>
                  <a:pt x="59966" y="171138"/>
                </a:moveTo>
                <a:lnTo>
                  <a:pt x="37513" y="171138"/>
                </a:lnTo>
                <a:lnTo>
                  <a:pt x="37513" y="242331"/>
                </a:lnTo>
                <a:lnTo>
                  <a:pt x="202627" y="242331"/>
                </a:lnTo>
                <a:lnTo>
                  <a:pt x="202627" y="231378"/>
                </a:lnTo>
                <a:lnTo>
                  <a:pt x="59966" y="231378"/>
                </a:lnTo>
                <a:lnTo>
                  <a:pt x="59966" y="171138"/>
                </a:lnTo>
                <a:close/>
              </a:path>
              <a:path w="705484" h="247650">
                <a:moveTo>
                  <a:pt x="202627" y="223711"/>
                </a:moveTo>
                <a:lnTo>
                  <a:pt x="59966" y="223711"/>
                </a:lnTo>
                <a:lnTo>
                  <a:pt x="59966" y="231378"/>
                </a:lnTo>
                <a:lnTo>
                  <a:pt x="202627" y="231378"/>
                </a:lnTo>
                <a:lnTo>
                  <a:pt x="202627" y="223711"/>
                </a:lnTo>
                <a:close/>
              </a:path>
              <a:path w="705484" h="247650">
                <a:moveTo>
                  <a:pt x="378399" y="21631"/>
                </a:moveTo>
                <a:lnTo>
                  <a:pt x="262846" y="21631"/>
                </a:lnTo>
                <a:lnTo>
                  <a:pt x="262846" y="136910"/>
                </a:lnTo>
                <a:lnTo>
                  <a:pt x="378399" y="136910"/>
                </a:lnTo>
                <a:lnTo>
                  <a:pt x="378399" y="118564"/>
                </a:lnTo>
                <a:lnTo>
                  <a:pt x="285026" y="118564"/>
                </a:lnTo>
                <a:lnTo>
                  <a:pt x="285026" y="39977"/>
                </a:lnTo>
                <a:lnTo>
                  <a:pt x="378399" y="39977"/>
                </a:lnTo>
                <a:lnTo>
                  <a:pt x="378399" y="21631"/>
                </a:lnTo>
                <a:close/>
              </a:path>
              <a:path w="705484" h="247650">
                <a:moveTo>
                  <a:pt x="378399" y="39977"/>
                </a:moveTo>
                <a:lnTo>
                  <a:pt x="356219" y="39977"/>
                </a:lnTo>
                <a:lnTo>
                  <a:pt x="356219" y="118564"/>
                </a:lnTo>
                <a:lnTo>
                  <a:pt x="378399" y="118564"/>
                </a:lnTo>
                <a:lnTo>
                  <a:pt x="378399" y="39977"/>
                </a:lnTo>
                <a:close/>
              </a:path>
              <a:path w="705484" h="247650">
                <a:moveTo>
                  <a:pt x="452878" y="273"/>
                </a:moveTo>
                <a:lnTo>
                  <a:pt x="430151" y="273"/>
                </a:lnTo>
                <a:lnTo>
                  <a:pt x="430151" y="178257"/>
                </a:lnTo>
                <a:lnTo>
                  <a:pt x="452878" y="178257"/>
                </a:lnTo>
                <a:lnTo>
                  <a:pt x="452878" y="273"/>
                </a:lnTo>
                <a:close/>
              </a:path>
              <a:path w="705484" h="247650">
                <a:moveTo>
                  <a:pt x="316515" y="161280"/>
                </a:moveTo>
                <a:lnTo>
                  <a:pt x="293788" y="161280"/>
                </a:lnTo>
                <a:lnTo>
                  <a:pt x="293788" y="239593"/>
                </a:lnTo>
                <a:lnTo>
                  <a:pt x="460545" y="239593"/>
                </a:lnTo>
                <a:lnTo>
                  <a:pt x="460545" y="228640"/>
                </a:lnTo>
                <a:lnTo>
                  <a:pt x="316515" y="228640"/>
                </a:lnTo>
                <a:lnTo>
                  <a:pt x="316515" y="161280"/>
                </a:lnTo>
                <a:close/>
              </a:path>
              <a:path w="705484" h="247650">
                <a:moveTo>
                  <a:pt x="460545" y="220973"/>
                </a:moveTo>
                <a:lnTo>
                  <a:pt x="316515" y="220973"/>
                </a:lnTo>
                <a:lnTo>
                  <a:pt x="316515" y="228640"/>
                </a:lnTo>
                <a:lnTo>
                  <a:pt x="460545" y="228640"/>
                </a:lnTo>
                <a:lnTo>
                  <a:pt x="460545" y="220973"/>
                </a:lnTo>
                <a:close/>
              </a:path>
              <a:path w="705484" h="247650">
                <a:moveTo>
                  <a:pt x="704225" y="0"/>
                </a:moveTo>
                <a:lnTo>
                  <a:pt x="681497" y="0"/>
                </a:lnTo>
                <a:lnTo>
                  <a:pt x="681497" y="147589"/>
                </a:lnTo>
                <a:lnTo>
                  <a:pt x="704225" y="147589"/>
                </a:lnTo>
                <a:lnTo>
                  <a:pt x="704225" y="83241"/>
                </a:lnTo>
                <a:lnTo>
                  <a:pt x="688343" y="83241"/>
                </a:lnTo>
                <a:lnTo>
                  <a:pt x="688343" y="64347"/>
                </a:lnTo>
                <a:lnTo>
                  <a:pt x="704225" y="64347"/>
                </a:lnTo>
                <a:lnTo>
                  <a:pt x="704225" y="0"/>
                </a:lnTo>
                <a:close/>
              </a:path>
              <a:path w="705484" h="247650">
                <a:moveTo>
                  <a:pt x="567862" y="25191"/>
                </a:moveTo>
                <a:lnTo>
                  <a:pt x="563481" y="25191"/>
                </a:lnTo>
                <a:lnTo>
                  <a:pt x="563481" y="45180"/>
                </a:lnTo>
                <a:lnTo>
                  <a:pt x="563207" y="51717"/>
                </a:lnTo>
                <a:lnTo>
                  <a:pt x="550217" y="88889"/>
                </a:lnTo>
                <a:lnTo>
                  <a:pt x="520730" y="117931"/>
                </a:lnTo>
                <a:lnTo>
                  <a:pt x="501323" y="127326"/>
                </a:lnTo>
                <a:lnTo>
                  <a:pt x="513097" y="145399"/>
                </a:lnTo>
                <a:lnTo>
                  <a:pt x="549242" y="122671"/>
                </a:lnTo>
                <a:lnTo>
                  <a:pt x="573338" y="87896"/>
                </a:lnTo>
                <a:lnTo>
                  <a:pt x="575375" y="82494"/>
                </a:lnTo>
                <a:lnTo>
                  <a:pt x="572482" y="74890"/>
                </a:lnTo>
                <a:lnTo>
                  <a:pt x="569915" y="65169"/>
                </a:lnTo>
                <a:lnTo>
                  <a:pt x="568375" y="55174"/>
                </a:lnTo>
                <a:lnTo>
                  <a:pt x="567875" y="45180"/>
                </a:lnTo>
                <a:lnTo>
                  <a:pt x="567862" y="25191"/>
                </a:lnTo>
                <a:close/>
              </a:path>
              <a:path w="705484" h="247650">
                <a:moveTo>
                  <a:pt x="586482" y="25191"/>
                </a:moveTo>
                <a:lnTo>
                  <a:pt x="582100" y="25191"/>
                </a:lnTo>
                <a:lnTo>
                  <a:pt x="582100" y="45180"/>
                </a:lnTo>
                <a:lnTo>
                  <a:pt x="581553" y="56372"/>
                </a:lnTo>
                <a:lnTo>
                  <a:pt x="579910" y="67223"/>
                </a:lnTo>
                <a:lnTo>
                  <a:pt x="577172" y="77730"/>
                </a:lnTo>
                <a:lnTo>
                  <a:pt x="575375" y="82494"/>
                </a:lnTo>
                <a:lnTo>
                  <a:pt x="576076" y="84336"/>
                </a:lnTo>
                <a:lnTo>
                  <a:pt x="599625" y="117195"/>
                </a:lnTo>
                <a:lnTo>
                  <a:pt x="634948" y="138553"/>
                </a:lnTo>
                <a:lnTo>
                  <a:pt x="646448" y="120481"/>
                </a:lnTo>
                <a:lnTo>
                  <a:pt x="637806" y="116887"/>
                </a:lnTo>
                <a:lnTo>
                  <a:pt x="629677" y="112677"/>
                </a:lnTo>
                <a:lnTo>
                  <a:pt x="597936" y="83104"/>
                </a:lnTo>
                <a:lnTo>
                  <a:pt x="586498" y="45180"/>
                </a:lnTo>
                <a:lnTo>
                  <a:pt x="586482" y="25191"/>
                </a:lnTo>
                <a:close/>
              </a:path>
              <a:path w="705484" h="247650">
                <a:moveTo>
                  <a:pt x="681497" y="64347"/>
                </a:moveTo>
                <a:lnTo>
                  <a:pt x="632757" y="64347"/>
                </a:lnTo>
                <a:lnTo>
                  <a:pt x="632757" y="83241"/>
                </a:lnTo>
                <a:lnTo>
                  <a:pt x="681497" y="83241"/>
                </a:lnTo>
                <a:lnTo>
                  <a:pt x="681497" y="64347"/>
                </a:lnTo>
                <a:close/>
              </a:path>
              <a:path w="705484" h="247650">
                <a:moveTo>
                  <a:pt x="704225" y="64347"/>
                </a:moveTo>
                <a:lnTo>
                  <a:pt x="688343" y="64347"/>
                </a:lnTo>
                <a:lnTo>
                  <a:pt x="688343" y="83241"/>
                </a:lnTo>
                <a:lnTo>
                  <a:pt x="704225" y="83241"/>
                </a:lnTo>
                <a:lnTo>
                  <a:pt x="704225" y="64347"/>
                </a:lnTo>
                <a:close/>
              </a:path>
              <a:path w="705484" h="247650">
                <a:moveTo>
                  <a:pt x="582100" y="25191"/>
                </a:moveTo>
                <a:lnTo>
                  <a:pt x="567862" y="25191"/>
                </a:lnTo>
                <a:lnTo>
                  <a:pt x="567875" y="45180"/>
                </a:lnTo>
                <a:lnTo>
                  <a:pt x="568375" y="55174"/>
                </a:lnTo>
                <a:lnTo>
                  <a:pt x="569915" y="65169"/>
                </a:lnTo>
                <a:lnTo>
                  <a:pt x="572482" y="74890"/>
                </a:lnTo>
                <a:lnTo>
                  <a:pt x="575375" y="82494"/>
                </a:lnTo>
                <a:lnTo>
                  <a:pt x="577172" y="77730"/>
                </a:lnTo>
                <a:lnTo>
                  <a:pt x="579910" y="67223"/>
                </a:lnTo>
                <a:lnTo>
                  <a:pt x="581553" y="56372"/>
                </a:lnTo>
                <a:lnTo>
                  <a:pt x="582100" y="45180"/>
                </a:lnTo>
                <a:lnTo>
                  <a:pt x="582100" y="25191"/>
                </a:lnTo>
                <a:close/>
              </a:path>
              <a:path w="705484" h="247650">
                <a:moveTo>
                  <a:pt x="640698" y="18072"/>
                </a:moveTo>
                <a:lnTo>
                  <a:pt x="508443" y="18072"/>
                </a:lnTo>
                <a:lnTo>
                  <a:pt x="508443" y="36692"/>
                </a:lnTo>
                <a:lnTo>
                  <a:pt x="563481" y="36692"/>
                </a:lnTo>
                <a:lnTo>
                  <a:pt x="563481" y="25191"/>
                </a:lnTo>
                <a:lnTo>
                  <a:pt x="640698" y="25191"/>
                </a:lnTo>
                <a:lnTo>
                  <a:pt x="640698" y="18072"/>
                </a:lnTo>
                <a:close/>
              </a:path>
              <a:path w="705484" h="247650">
                <a:moveTo>
                  <a:pt x="640698" y="25191"/>
                </a:moveTo>
                <a:lnTo>
                  <a:pt x="586482" y="25191"/>
                </a:lnTo>
                <a:lnTo>
                  <a:pt x="586482" y="36692"/>
                </a:lnTo>
                <a:lnTo>
                  <a:pt x="640698" y="36692"/>
                </a:lnTo>
                <a:lnTo>
                  <a:pt x="640698" y="25191"/>
                </a:lnTo>
                <a:close/>
              </a:path>
              <a:path w="705484" h="247650">
                <a:moveTo>
                  <a:pt x="622626" y="155256"/>
                </a:moveTo>
                <a:lnTo>
                  <a:pt x="578541" y="160733"/>
                </a:lnTo>
                <a:lnTo>
                  <a:pt x="545751" y="181971"/>
                </a:lnTo>
                <a:lnTo>
                  <a:pt x="540206" y="201532"/>
                </a:lnTo>
                <a:lnTo>
                  <a:pt x="541575" y="211869"/>
                </a:lnTo>
                <a:lnTo>
                  <a:pt x="574211" y="240757"/>
                </a:lnTo>
                <a:lnTo>
                  <a:pt x="622626" y="247534"/>
                </a:lnTo>
                <a:lnTo>
                  <a:pt x="640767" y="246781"/>
                </a:lnTo>
                <a:lnTo>
                  <a:pt x="656854" y="244522"/>
                </a:lnTo>
                <a:lnTo>
                  <a:pt x="670887" y="240757"/>
                </a:lnTo>
                <a:lnTo>
                  <a:pt x="682867" y="235486"/>
                </a:lnTo>
                <a:lnTo>
                  <a:pt x="691270" y="229735"/>
                </a:lnTo>
                <a:lnTo>
                  <a:pt x="622626" y="229735"/>
                </a:lnTo>
                <a:lnTo>
                  <a:pt x="613641" y="229530"/>
                </a:lnTo>
                <a:lnTo>
                  <a:pt x="574707" y="220791"/>
                </a:lnTo>
                <a:lnTo>
                  <a:pt x="562659" y="207373"/>
                </a:lnTo>
                <a:lnTo>
                  <a:pt x="562659" y="195325"/>
                </a:lnTo>
                <a:lnTo>
                  <a:pt x="597623" y="174903"/>
                </a:lnTo>
                <a:lnTo>
                  <a:pt x="622626" y="173054"/>
                </a:lnTo>
                <a:lnTo>
                  <a:pt x="691206" y="173054"/>
                </a:lnTo>
                <a:lnTo>
                  <a:pt x="689712" y="171720"/>
                </a:lnTo>
                <a:lnTo>
                  <a:pt x="646517" y="156625"/>
                </a:lnTo>
                <a:lnTo>
                  <a:pt x="635033" y="155598"/>
                </a:lnTo>
                <a:lnTo>
                  <a:pt x="622626" y="155256"/>
                </a:lnTo>
                <a:close/>
              </a:path>
              <a:path w="705484" h="247650">
                <a:moveTo>
                  <a:pt x="691206" y="173054"/>
                </a:moveTo>
                <a:lnTo>
                  <a:pt x="622626" y="173054"/>
                </a:lnTo>
                <a:lnTo>
                  <a:pt x="631713" y="173260"/>
                </a:lnTo>
                <a:lnTo>
                  <a:pt x="640082" y="173876"/>
                </a:lnTo>
                <a:lnTo>
                  <a:pt x="675200" y="185924"/>
                </a:lnTo>
                <a:lnTo>
                  <a:pt x="680129" y="190123"/>
                </a:lnTo>
                <a:lnTo>
                  <a:pt x="682593" y="195325"/>
                </a:lnTo>
                <a:lnTo>
                  <a:pt x="682593" y="207373"/>
                </a:lnTo>
                <a:lnTo>
                  <a:pt x="680129" y="212393"/>
                </a:lnTo>
                <a:lnTo>
                  <a:pt x="675200" y="216592"/>
                </a:lnTo>
                <a:lnTo>
                  <a:pt x="670453" y="220791"/>
                </a:lnTo>
                <a:lnTo>
                  <a:pt x="631713" y="229530"/>
                </a:lnTo>
                <a:lnTo>
                  <a:pt x="622626" y="229735"/>
                </a:lnTo>
                <a:lnTo>
                  <a:pt x="691270" y="229735"/>
                </a:lnTo>
                <a:lnTo>
                  <a:pt x="692570" y="228846"/>
                </a:lnTo>
                <a:lnTo>
                  <a:pt x="699501" y="220973"/>
                </a:lnTo>
                <a:lnTo>
                  <a:pt x="703660" y="211869"/>
                </a:lnTo>
                <a:lnTo>
                  <a:pt x="705046" y="201532"/>
                </a:lnTo>
                <a:lnTo>
                  <a:pt x="704430" y="194430"/>
                </a:lnTo>
                <a:lnTo>
                  <a:pt x="702582" y="187909"/>
                </a:lnTo>
                <a:lnTo>
                  <a:pt x="699501" y="181971"/>
                </a:lnTo>
                <a:lnTo>
                  <a:pt x="695189" y="176614"/>
                </a:lnTo>
                <a:lnTo>
                  <a:pt x="691206" y="17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02908" y="7040344"/>
            <a:ext cx="2457350" cy="248081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1386010" y="1401255"/>
            <a:ext cx="1377315" cy="465455"/>
          </a:xfrm>
          <a:custGeom>
            <a:avLst/>
            <a:gdLst/>
            <a:ahLst/>
            <a:cxnLst/>
            <a:rect l="l" t="t" r="r" b="b"/>
            <a:pathLst>
              <a:path w="1377314" h="465455">
                <a:moveTo>
                  <a:pt x="224160" y="26135"/>
                </a:moveTo>
                <a:lnTo>
                  <a:pt x="0" y="26135"/>
                </a:lnTo>
                <a:lnTo>
                  <a:pt x="0" y="255322"/>
                </a:lnTo>
                <a:lnTo>
                  <a:pt x="40208" y="255322"/>
                </a:lnTo>
                <a:lnTo>
                  <a:pt x="126655" y="254819"/>
                </a:lnTo>
                <a:lnTo>
                  <a:pt x="180088" y="252463"/>
                </a:lnTo>
                <a:lnTo>
                  <a:pt x="229312" y="247783"/>
                </a:lnTo>
                <a:lnTo>
                  <a:pt x="262358" y="243259"/>
                </a:lnTo>
                <a:lnTo>
                  <a:pt x="259947" y="224160"/>
                </a:lnTo>
                <a:lnTo>
                  <a:pt x="66343" y="224160"/>
                </a:lnTo>
                <a:lnTo>
                  <a:pt x="66343" y="203051"/>
                </a:lnTo>
                <a:lnTo>
                  <a:pt x="40208" y="203051"/>
                </a:lnTo>
                <a:lnTo>
                  <a:pt x="66343" y="203007"/>
                </a:lnTo>
                <a:lnTo>
                  <a:pt x="66343" y="166361"/>
                </a:lnTo>
                <a:lnTo>
                  <a:pt x="45736" y="166361"/>
                </a:lnTo>
                <a:lnTo>
                  <a:pt x="45736" y="114090"/>
                </a:lnTo>
                <a:lnTo>
                  <a:pt x="66343" y="114090"/>
                </a:lnTo>
                <a:lnTo>
                  <a:pt x="66343" y="78908"/>
                </a:lnTo>
                <a:lnTo>
                  <a:pt x="224160" y="78908"/>
                </a:lnTo>
                <a:lnTo>
                  <a:pt x="224160" y="26135"/>
                </a:lnTo>
                <a:close/>
              </a:path>
              <a:path w="1377314" h="465455">
                <a:moveTo>
                  <a:pt x="255824" y="191491"/>
                </a:moveTo>
                <a:lnTo>
                  <a:pt x="207857" y="197617"/>
                </a:lnTo>
                <a:lnTo>
                  <a:pt x="159450" y="201166"/>
                </a:lnTo>
                <a:lnTo>
                  <a:pt x="66343" y="203007"/>
                </a:lnTo>
                <a:lnTo>
                  <a:pt x="66343" y="224160"/>
                </a:lnTo>
                <a:lnTo>
                  <a:pt x="259947" y="224160"/>
                </a:lnTo>
                <a:lnTo>
                  <a:pt x="255824" y="191491"/>
                </a:lnTo>
                <a:close/>
              </a:path>
              <a:path w="1377314" h="465455">
                <a:moveTo>
                  <a:pt x="66343" y="203007"/>
                </a:moveTo>
                <a:lnTo>
                  <a:pt x="40208" y="203051"/>
                </a:lnTo>
                <a:lnTo>
                  <a:pt x="66343" y="203051"/>
                </a:lnTo>
                <a:close/>
              </a:path>
              <a:path w="1377314" h="465455">
                <a:moveTo>
                  <a:pt x="66343" y="114090"/>
                </a:moveTo>
                <a:lnTo>
                  <a:pt x="45736" y="114090"/>
                </a:lnTo>
                <a:lnTo>
                  <a:pt x="45736" y="166361"/>
                </a:lnTo>
                <a:lnTo>
                  <a:pt x="66343" y="166361"/>
                </a:lnTo>
                <a:lnTo>
                  <a:pt x="66343" y="114090"/>
                </a:lnTo>
                <a:close/>
              </a:path>
              <a:path w="1377314" h="465455">
                <a:moveTo>
                  <a:pt x="210590" y="114090"/>
                </a:moveTo>
                <a:lnTo>
                  <a:pt x="66343" y="114090"/>
                </a:lnTo>
                <a:lnTo>
                  <a:pt x="66343" y="166361"/>
                </a:lnTo>
                <a:lnTo>
                  <a:pt x="210590" y="166361"/>
                </a:lnTo>
                <a:lnTo>
                  <a:pt x="210590" y="114090"/>
                </a:lnTo>
                <a:close/>
              </a:path>
              <a:path w="1377314" h="465455">
                <a:moveTo>
                  <a:pt x="361371" y="0"/>
                </a:moveTo>
                <a:lnTo>
                  <a:pt x="294525" y="0"/>
                </a:lnTo>
                <a:lnTo>
                  <a:pt x="294525" y="276431"/>
                </a:lnTo>
                <a:lnTo>
                  <a:pt x="361371" y="276431"/>
                </a:lnTo>
                <a:lnTo>
                  <a:pt x="361371" y="0"/>
                </a:lnTo>
                <a:close/>
              </a:path>
              <a:path w="1377314" h="465455">
                <a:moveTo>
                  <a:pt x="361371" y="295530"/>
                </a:moveTo>
                <a:lnTo>
                  <a:pt x="51768" y="295530"/>
                </a:lnTo>
                <a:lnTo>
                  <a:pt x="51768" y="460383"/>
                </a:lnTo>
                <a:lnTo>
                  <a:pt x="361371" y="460383"/>
                </a:lnTo>
                <a:lnTo>
                  <a:pt x="361371" y="407610"/>
                </a:lnTo>
                <a:lnTo>
                  <a:pt x="117608" y="407610"/>
                </a:lnTo>
                <a:lnTo>
                  <a:pt x="117608" y="347800"/>
                </a:lnTo>
                <a:lnTo>
                  <a:pt x="361371" y="347800"/>
                </a:lnTo>
                <a:lnTo>
                  <a:pt x="361371" y="295530"/>
                </a:lnTo>
                <a:close/>
              </a:path>
              <a:path w="1377314" h="465455">
                <a:moveTo>
                  <a:pt x="361371" y="347800"/>
                </a:moveTo>
                <a:lnTo>
                  <a:pt x="296032" y="347800"/>
                </a:lnTo>
                <a:lnTo>
                  <a:pt x="296032" y="407610"/>
                </a:lnTo>
                <a:lnTo>
                  <a:pt x="361371" y="407610"/>
                </a:lnTo>
                <a:lnTo>
                  <a:pt x="361371" y="347800"/>
                </a:lnTo>
                <a:close/>
              </a:path>
              <a:path w="1377314" h="465455">
                <a:moveTo>
                  <a:pt x="775197" y="262861"/>
                </a:moveTo>
                <a:lnTo>
                  <a:pt x="707848" y="262861"/>
                </a:lnTo>
                <a:lnTo>
                  <a:pt x="707848" y="465409"/>
                </a:lnTo>
                <a:lnTo>
                  <a:pt x="775197" y="465409"/>
                </a:lnTo>
                <a:lnTo>
                  <a:pt x="775197" y="262861"/>
                </a:lnTo>
                <a:close/>
              </a:path>
              <a:path w="1377314" h="465455">
                <a:moveTo>
                  <a:pt x="826578" y="224663"/>
                </a:moveTo>
                <a:lnTo>
                  <a:pt x="533445" y="224663"/>
                </a:lnTo>
                <a:lnTo>
                  <a:pt x="533445" y="278944"/>
                </a:lnTo>
                <a:lnTo>
                  <a:pt x="707848" y="278944"/>
                </a:lnTo>
                <a:lnTo>
                  <a:pt x="707848" y="262861"/>
                </a:lnTo>
                <a:lnTo>
                  <a:pt x="954626" y="262861"/>
                </a:lnTo>
                <a:lnTo>
                  <a:pt x="954626" y="257332"/>
                </a:lnTo>
                <a:lnTo>
                  <a:pt x="886775" y="257332"/>
                </a:lnTo>
                <a:lnTo>
                  <a:pt x="821437" y="249290"/>
                </a:lnTo>
                <a:lnTo>
                  <a:pt x="826578" y="224663"/>
                </a:lnTo>
                <a:close/>
              </a:path>
              <a:path w="1377314" h="465455">
                <a:moveTo>
                  <a:pt x="954626" y="262861"/>
                </a:moveTo>
                <a:lnTo>
                  <a:pt x="775197" y="262861"/>
                </a:lnTo>
                <a:lnTo>
                  <a:pt x="775197" y="278944"/>
                </a:lnTo>
                <a:lnTo>
                  <a:pt x="954626" y="278944"/>
                </a:lnTo>
                <a:lnTo>
                  <a:pt x="954626" y="262861"/>
                </a:lnTo>
                <a:close/>
              </a:path>
              <a:path w="1377314" h="465455">
                <a:moveTo>
                  <a:pt x="873205" y="26637"/>
                </a:moveTo>
                <a:lnTo>
                  <a:pt x="839028" y="26637"/>
                </a:lnTo>
                <a:lnTo>
                  <a:pt x="838931" y="79411"/>
                </a:lnTo>
                <a:lnTo>
                  <a:pt x="838871" y="86636"/>
                </a:lnTo>
                <a:lnTo>
                  <a:pt x="837614" y="126844"/>
                </a:lnTo>
                <a:lnTo>
                  <a:pt x="834818" y="170790"/>
                </a:lnTo>
                <a:lnTo>
                  <a:pt x="827279" y="221302"/>
                </a:lnTo>
                <a:lnTo>
                  <a:pt x="821437" y="249290"/>
                </a:lnTo>
                <a:lnTo>
                  <a:pt x="886775" y="257332"/>
                </a:lnTo>
                <a:lnTo>
                  <a:pt x="894817" y="218129"/>
                </a:lnTo>
                <a:lnTo>
                  <a:pt x="901413" y="166455"/>
                </a:lnTo>
                <a:lnTo>
                  <a:pt x="904325" y="106300"/>
                </a:lnTo>
                <a:lnTo>
                  <a:pt x="904812" y="79411"/>
                </a:lnTo>
                <a:lnTo>
                  <a:pt x="873205" y="79411"/>
                </a:lnTo>
                <a:lnTo>
                  <a:pt x="873205" y="26637"/>
                </a:lnTo>
                <a:close/>
              </a:path>
              <a:path w="1377314" h="465455">
                <a:moveTo>
                  <a:pt x="954626" y="224663"/>
                </a:moveTo>
                <a:lnTo>
                  <a:pt x="893570" y="224663"/>
                </a:lnTo>
                <a:lnTo>
                  <a:pt x="891173" y="237228"/>
                </a:lnTo>
                <a:lnTo>
                  <a:pt x="886775" y="257332"/>
                </a:lnTo>
                <a:lnTo>
                  <a:pt x="954626" y="257332"/>
                </a:lnTo>
                <a:lnTo>
                  <a:pt x="954626" y="224663"/>
                </a:lnTo>
                <a:close/>
              </a:path>
              <a:path w="1377314" h="465455">
                <a:moveTo>
                  <a:pt x="839028" y="26637"/>
                </a:moveTo>
                <a:lnTo>
                  <a:pt x="581695" y="26637"/>
                </a:lnTo>
                <a:lnTo>
                  <a:pt x="581695" y="79411"/>
                </a:lnTo>
                <a:lnTo>
                  <a:pt x="838931" y="79411"/>
                </a:lnTo>
                <a:lnTo>
                  <a:pt x="839028" y="26637"/>
                </a:lnTo>
                <a:close/>
              </a:path>
              <a:path w="1377314" h="465455">
                <a:moveTo>
                  <a:pt x="904869" y="26637"/>
                </a:moveTo>
                <a:lnTo>
                  <a:pt x="873205" y="26637"/>
                </a:lnTo>
                <a:lnTo>
                  <a:pt x="873205" y="79411"/>
                </a:lnTo>
                <a:lnTo>
                  <a:pt x="904812" y="79411"/>
                </a:lnTo>
                <a:lnTo>
                  <a:pt x="904869" y="26637"/>
                </a:lnTo>
                <a:close/>
              </a:path>
              <a:path w="1377314" h="465455">
                <a:moveTo>
                  <a:pt x="1375265" y="0"/>
                </a:moveTo>
                <a:lnTo>
                  <a:pt x="1307917" y="0"/>
                </a:lnTo>
                <a:lnTo>
                  <a:pt x="1307917" y="272410"/>
                </a:lnTo>
                <a:lnTo>
                  <a:pt x="1375265" y="272410"/>
                </a:lnTo>
                <a:lnTo>
                  <a:pt x="1375265" y="138718"/>
                </a:lnTo>
                <a:lnTo>
                  <a:pt x="1317969" y="138718"/>
                </a:lnTo>
                <a:lnTo>
                  <a:pt x="1317969" y="84437"/>
                </a:lnTo>
                <a:lnTo>
                  <a:pt x="1375265" y="84437"/>
                </a:lnTo>
                <a:lnTo>
                  <a:pt x="1375265" y="0"/>
                </a:lnTo>
                <a:close/>
              </a:path>
              <a:path w="1377314" h="465455">
                <a:moveTo>
                  <a:pt x="1107378" y="24124"/>
                </a:moveTo>
                <a:lnTo>
                  <a:pt x="1093808" y="24124"/>
                </a:lnTo>
                <a:lnTo>
                  <a:pt x="1093808" y="65338"/>
                </a:lnTo>
                <a:lnTo>
                  <a:pt x="1093085" y="81295"/>
                </a:lnTo>
                <a:lnTo>
                  <a:pt x="1082248" y="127661"/>
                </a:lnTo>
                <a:lnTo>
                  <a:pt x="1057558" y="169220"/>
                </a:lnTo>
                <a:lnTo>
                  <a:pt x="1017538" y="202297"/>
                </a:lnTo>
                <a:lnTo>
                  <a:pt x="981225" y="217626"/>
                </a:lnTo>
                <a:lnTo>
                  <a:pt x="1016407" y="271405"/>
                </a:lnTo>
                <a:lnTo>
                  <a:pt x="1057997" y="252055"/>
                </a:lnTo>
                <a:lnTo>
                  <a:pt x="1091295" y="225165"/>
                </a:lnTo>
                <a:lnTo>
                  <a:pt x="1116676" y="191868"/>
                </a:lnTo>
                <a:lnTo>
                  <a:pt x="1128872" y="167410"/>
                </a:lnTo>
                <a:lnTo>
                  <a:pt x="1127859" y="165481"/>
                </a:lnTo>
                <a:lnTo>
                  <a:pt x="1120446" y="146759"/>
                </a:lnTo>
                <a:lnTo>
                  <a:pt x="1114729" y="126781"/>
                </a:lnTo>
                <a:lnTo>
                  <a:pt x="1110645" y="106049"/>
                </a:lnTo>
                <a:lnTo>
                  <a:pt x="1108195" y="84562"/>
                </a:lnTo>
                <a:lnTo>
                  <a:pt x="1107489" y="65338"/>
                </a:lnTo>
                <a:lnTo>
                  <a:pt x="1107378" y="24124"/>
                </a:lnTo>
                <a:close/>
              </a:path>
              <a:path w="1377314" h="465455">
                <a:moveTo>
                  <a:pt x="1161659" y="24124"/>
                </a:moveTo>
                <a:lnTo>
                  <a:pt x="1149094" y="24124"/>
                </a:lnTo>
                <a:lnTo>
                  <a:pt x="1149094" y="65338"/>
                </a:lnTo>
                <a:lnTo>
                  <a:pt x="1148183" y="88363"/>
                </a:lnTo>
                <a:lnTo>
                  <a:pt x="1145450" y="110698"/>
                </a:lnTo>
                <a:lnTo>
                  <a:pt x="1140895" y="132341"/>
                </a:lnTo>
                <a:lnTo>
                  <a:pt x="1134519" y="153293"/>
                </a:lnTo>
                <a:lnTo>
                  <a:pt x="1128872" y="167410"/>
                </a:lnTo>
                <a:lnTo>
                  <a:pt x="1137032" y="182947"/>
                </a:lnTo>
                <a:lnTo>
                  <a:pt x="1160654" y="214108"/>
                </a:lnTo>
                <a:lnTo>
                  <a:pt x="1192067" y="239364"/>
                </a:lnTo>
                <a:lnTo>
                  <a:pt x="1231018" y="257835"/>
                </a:lnTo>
                <a:lnTo>
                  <a:pt x="1265698" y="205564"/>
                </a:lnTo>
                <a:lnTo>
                  <a:pt x="1248201" y="198936"/>
                </a:lnTo>
                <a:lnTo>
                  <a:pt x="1232401" y="191114"/>
                </a:lnTo>
                <a:lnTo>
                  <a:pt x="1195114" y="160455"/>
                </a:lnTo>
                <a:lnTo>
                  <a:pt x="1172214" y="121629"/>
                </a:lnTo>
                <a:lnTo>
                  <a:pt x="1162319" y="77526"/>
                </a:lnTo>
                <a:lnTo>
                  <a:pt x="1161659" y="62322"/>
                </a:lnTo>
                <a:lnTo>
                  <a:pt x="1161659" y="24124"/>
                </a:lnTo>
                <a:close/>
              </a:path>
              <a:path w="1377314" h="465455">
                <a:moveTo>
                  <a:pt x="1149094" y="24124"/>
                </a:moveTo>
                <a:lnTo>
                  <a:pt x="1107378" y="24124"/>
                </a:lnTo>
                <a:lnTo>
                  <a:pt x="1107489" y="65338"/>
                </a:lnTo>
                <a:lnTo>
                  <a:pt x="1110645" y="106049"/>
                </a:lnTo>
                <a:lnTo>
                  <a:pt x="1120446" y="146759"/>
                </a:lnTo>
                <a:lnTo>
                  <a:pt x="1128872" y="167410"/>
                </a:lnTo>
                <a:lnTo>
                  <a:pt x="1134519" y="153293"/>
                </a:lnTo>
                <a:lnTo>
                  <a:pt x="1140895" y="132341"/>
                </a:lnTo>
                <a:lnTo>
                  <a:pt x="1145450" y="110698"/>
                </a:lnTo>
                <a:lnTo>
                  <a:pt x="1148183" y="88363"/>
                </a:lnTo>
                <a:lnTo>
                  <a:pt x="1149094" y="65338"/>
                </a:lnTo>
                <a:lnTo>
                  <a:pt x="1149094" y="24124"/>
                </a:lnTo>
                <a:close/>
              </a:path>
              <a:path w="1377314" h="465455">
                <a:moveTo>
                  <a:pt x="1307917" y="84437"/>
                </a:moveTo>
                <a:lnTo>
                  <a:pt x="1222977" y="84437"/>
                </a:lnTo>
                <a:lnTo>
                  <a:pt x="1222977" y="138718"/>
                </a:lnTo>
                <a:lnTo>
                  <a:pt x="1307917" y="138718"/>
                </a:lnTo>
                <a:lnTo>
                  <a:pt x="1307917" y="84437"/>
                </a:lnTo>
                <a:close/>
              </a:path>
              <a:path w="1377314" h="465455">
                <a:moveTo>
                  <a:pt x="1375265" y="84437"/>
                </a:moveTo>
                <a:lnTo>
                  <a:pt x="1317969" y="84437"/>
                </a:lnTo>
                <a:lnTo>
                  <a:pt x="1317969" y="138718"/>
                </a:lnTo>
                <a:lnTo>
                  <a:pt x="1375265" y="138718"/>
                </a:lnTo>
                <a:lnTo>
                  <a:pt x="1375265" y="84437"/>
                </a:lnTo>
                <a:close/>
              </a:path>
              <a:path w="1377314" h="465455">
                <a:moveTo>
                  <a:pt x="1217448" y="284473"/>
                </a:moveTo>
                <a:lnTo>
                  <a:pt x="1151356" y="290504"/>
                </a:lnTo>
                <a:lnTo>
                  <a:pt x="1100844" y="308597"/>
                </a:lnTo>
                <a:lnTo>
                  <a:pt x="1068803" y="336869"/>
                </a:lnTo>
                <a:lnTo>
                  <a:pt x="1058123" y="374438"/>
                </a:lnTo>
                <a:lnTo>
                  <a:pt x="1060793" y="394825"/>
                </a:lnTo>
                <a:lnTo>
                  <a:pt x="1082154" y="428248"/>
                </a:lnTo>
                <a:lnTo>
                  <a:pt x="1124152" y="451839"/>
                </a:lnTo>
                <a:lnTo>
                  <a:pt x="1182454" y="463902"/>
                </a:lnTo>
                <a:lnTo>
                  <a:pt x="1217448" y="465409"/>
                </a:lnTo>
                <a:lnTo>
                  <a:pt x="1252442" y="463902"/>
                </a:lnTo>
                <a:lnTo>
                  <a:pt x="1310744" y="451839"/>
                </a:lnTo>
                <a:lnTo>
                  <a:pt x="1352742" y="428248"/>
                </a:lnTo>
                <a:lnTo>
                  <a:pt x="1365335" y="413641"/>
                </a:lnTo>
                <a:lnTo>
                  <a:pt x="1217448" y="413641"/>
                </a:lnTo>
                <a:lnTo>
                  <a:pt x="1202967" y="413390"/>
                </a:lnTo>
                <a:lnTo>
                  <a:pt x="1156979" y="407108"/>
                </a:lnTo>
                <a:lnTo>
                  <a:pt x="1124467" y="383150"/>
                </a:lnTo>
                <a:lnTo>
                  <a:pt x="1124467" y="366062"/>
                </a:lnTo>
                <a:lnTo>
                  <a:pt x="1156979" y="342586"/>
                </a:lnTo>
                <a:lnTo>
                  <a:pt x="1202967" y="336492"/>
                </a:lnTo>
                <a:lnTo>
                  <a:pt x="1217448" y="336241"/>
                </a:lnTo>
                <a:lnTo>
                  <a:pt x="1365545" y="336241"/>
                </a:lnTo>
                <a:lnTo>
                  <a:pt x="1352742" y="321571"/>
                </a:lnTo>
                <a:lnTo>
                  <a:pt x="1334052" y="308597"/>
                </a:lnTo>
                <a:lnTo>
                  <a:pt x="1310744" y="298043"/>
                </a:lnTo>
                <a:lnTo>
                  <a:pt x="1283540" y="290504"/>
                </a:lnTo>
                <a:lnTo>
                  <a:pt x="1252442" y="285980"/>
                </a:lnTo>
                <a:lnTo>
                  <a:pt x="1217448" y="284473"/>
                </a:lnTo>
                <a:close/>
              </a:path>
              <a:path w="1377314" h="465455">
                <a:moveTo>
                  <a:pt x="1365545" y="336241"/>
                </a:moveTo>
                <a:lnTo>
                  <a:pt x="1217448" y="336241"/>
                </a:lnTo>
                <a:lnTo>
                  <a:pt x="1231929" y="336492"/>
                </a:lnTo>
                <a:lnTo>
                  <a:pt x="1245217" y="337246"/>
                </a:lnTo>
                <a:lnTo>
                  <a:pt x="1286305" y="345539"/>
                </a:lnTo>
                <a:lnTo>
                  <a:pt x="1309927" y="366062"/>
                </a:lnTo>
                <a:lnTo>
                  <a:pt x="1309927" y="383150"/>
                </a:lnTo>
                <a:lnTo>
                  <a:pt x="1277886" y="407108"/>
                </a:lnTo>
                <a:lnTo>
                  <a:pt x="1231929" y="413390"/>
                </a:lnTo>
                <a:lnTo>
                  <a:pt x="1217448" y="413641"/>
                </a:lnTo>
                <a:lnTo>
                  <a:pt x="1365335" y="413641"/>
                </a:lnTo>
                <a:lnTo>
                  <a:pt x="1366093" y="412762"/>
                </a:lnTo>
                <a:lnTo>
                  <a:pt x="1374103" y="394825"/>
                </a:lnTo>
                <a:lnTo>
                  <a:pt x="1376773" y="374438"/>
                </a:lnTo>
                <a:lnTo>
                  <a:pt x="1374103" y="354491"/>
                </a:lnTo>
                <a:lnTo>
                  <a:pt x="1366093" y="336869"/>
                </a:lnTo>
                <a:lnTo>
                  <a:pt x="1365545" y="336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72042" y="1456404"/>
            <a:ext cx="1000125" cy="365760"/>
          </a:xfrm>
          <a:custGeom>
            <a:avLst/>
            <a:gdLst/>
            <a:ahLst/>
            <a:cxnLst/>
            <a:rect l="l" t="t" r="r" b="b"/>
            <a:pathLst>
              <a:path w="1000125" h="365760">
                <a:moveTo>
                  <a:pt x="144212" y="0"/>
                </a:moveTo>
                <a:lnTo>
                  <a:pt x="0" y="0"/>
                </a:lnTo>
                <a:lnTo>
                  <a:pt x="0" y="365529"/>
                </a:lnTo>
                <a:lnTo>
                  <a:pt x="77282" y="365529"/>
                </a:lnTo>
                <a:lnTo>
                  <a:pt x="77282" y="235951"/>
                </a:lnTo>
                <a:lnTo>
                  <a:pt x="45691" y="235951"/>
                </a:lnTo>
                <a:lnTo>
                  <a:pt x="45691" y="173840"/>
                </a:lnTo>
                <a:lnTo>
                  <a:pt x="77282" y="173840"/>
                </a:lnTo>
                <a:lnTo>
                  <a:pt x="77282" y="63182"/>
                </a:lnTo>
                <a:lnTo>
                  <a:pt x="262986" y="63182"/>
                </a:lnTo>
                <a:lnTo>
                  <a:pt x="228734" y="22901"/>
                </a:lnTo>
                <a:lnTo>
                  <a:pt x="182586" y="3703"/>
                </a:lnTo>
                <a:lnTo>
                  <a:pt x="164157" y="925"/>
                </a:lnTo>
                <a:lnTo>
                  <a:pt x="144212" y="0"/>
                </a:lnTo>
                <a:close/>
              </a:path>
              <a:path w="1000125" h="365760">
                <a:moveTo>
                  <a:pt x="197399" y="199184"/>
                </a:moveTo>
                <a:lnTo>
                  <a:pt x="114049" y="199184"/>
                </a:lnTo>
                <a:lnTo>
                  <a:pt x="202932" y="365529"/>
                </a:lnTo>
                <a:lnTo>
                  <a:pt x="288246" y="365529"/>
                </a:lnTo>
                <a:lnTo>
                  <a:pt x="217479" y="235951"/>
                </a:lnTo>
                <a:lnTo>
                  <a:pt x="142249" y="235951"/>
                </a:lnTo>
                <a:lnTo>
                  <a:pt x="162529" y="235081"/>
                </a:lnTo>
                <a:lnTo>
                  <a:pt x="181247" y="232471"/>
                </a:lnTo>
                <a:lnTo>
                  <a:pt x="198403" y="228121"/>
                </a:lnTo>
                <a:lnTo>
                  <a:pt x="210601" y="223357"/>
                </a:lnTo>
                <a:lnTo>
                  <a:pt x="197399" y="199184"/>
                </a:lnTo>
                <a:close/>
              </a:path>
              <a:path w="1000125" h="365760">
                <a:moveTo>
                  <a:pt x="77282" y="173840"/>
                </a:moveTo>
                <a:lnTo>
                  <a:pt x="45691" y="173840"/>
                </a:lnTo>
                <a:lnTo>
                  <a:pt x="45691" y="235951"/>
                </a:lnTo>
                <a:lnTo>
                  <a:pt x="77282" y="235951"/>
                </a:lnTo>
                <a:lnTo>
                  <a:pt x="77282" y="173840"/>
                </a:lnTo>
                <a:close/>
              </a:path>
              <a:path w="1000125" h="365760">
                <a:moveTo>
                  <a:pt x="262986" y="63182"/>
                </a:moveTo>
                <a:lnTo>
                  <a:pt x="129398" y="63182"/>
                </a:lnTo>
                <a:lnTo>
                  <a:pt x="140074" y="63595"/>
                </a:lnTo>
                <a:lnTo>
                  <a:pt x="149790" y="64833"/>
                </a:lnTo>
                <a:lnTo>
                  <a:pt x="184248" y="82837"/>
                </a:lnTo>
                <a:lnTo>
                  <a:pt x="195615" y="119403"/>
                </a:lnTo>
                <a:lnTo>
                  <a:pt x="195157" y="128048"/>
                </a:lnTo>
                <a:lnTo>
                  <a:pt x="173371" y="164358"/>
                </a:lnTo>
                <a:lnTo>
                  <a:pt x="129755" y="173840"/>
                </a:lnTo>
                <a:lnTo>
                  <a:pt x="77282" y="173840"/>
                </a:lnTo>
                <a:lnTo>
                  <a:pt x="77282" y="235951"/>
                </a:lnTo>
                <a:lnTo>
                  <a:pt x="133695" y="235951"/>
                </a:lnTo>
                <a:lnTo>
                  <a:pt x="114049" y="199184"/>
                </a:lnTo>
                <a:lnTo>
                  <a:pt x="246029" y="199184"/>
                </a:lnTo>
                <a:lnTo>
                  <a:pt x="271291" y="153270"/>
                </a:lnTo>
                <a:lnTo>
                  <a:pt x="275217" y="119403"/>
                </a:lnTo>
                <a:lnTo>
                  <a:pt x="274247" y="101879"/>
                </a:lnTo>
                <a:lnTo>
                  <a:pt x="271335" y="85537"/>
                </a:lnTo>
                <a:lnTo>
                  <a:pt x="266483" y="70377"/>
                </a:lnTo>
                <a:lnTo>
                  <a:pt x="262986" y="63182"/>
                </a:lnTo>
                <a:close/>
              </a:path>
              <a:path w="1000125" h="365760">
                <a:moveTo>
                  <a:pt x="210601" y="223357"/>
                </a:moveTo>
                <a:lnTo>
                  <a:pt x="198403" y="228121"/>
                </a:lnTo>
                <a:lnTo>
                  <a:pt x="181247" y="232471"/>
                </a:lnTo>
                <a:lnTo>
                  <a:pt x="162529" y="235081"/>
                </a:lnTo>
                <a:lnTo>
                  <a:pt x="142249" y="235951"/>
                </a:lnTo>
                <a:lnTo>
                  <a:pt x="217479" y="235951"/>
                </a:lnTo>
                <a:lnTo>
                  <a:pt x="210601" y="223357"/>
                </a:lnTo>
                <a:close/>
              </a:path>
              <a:path w="1000125" h="365760">
                <a:moveTo>
                  <a:pt x="246029" y="199184"/>
                </a:moveTo>
                <a:lnTo>
                  <a:pt x="197399" y="199184"/>
                </a:lnTo>
                <a:lnTo>
                  <a:pt x="210601" y="223357"/>
                </a:lnTo>
                <a:lnTo>
                  <a:pt x="213998" y="222030"/>
                </a:lnTo>
                <a:lnTo>
                  <a:pt x="228020" y="214311"/>
                </a:lnTo>
                <a:lnTo>
                  <a:pt x="240280" y="205074"/>
                </a:lnTo>
                <a:lnTo>
                  <a:pt x="246029" y="199184"/>
                </a:lnTo>
                <a:close/>
              </a:path>
              <a:path w="1000125" h="365760">
                <a:moveTo>
                  <a:pt x="561801" y="0"/>
                </a:moveTo>
                <a:lnTo>
                  <a:pt x="319780" y="0"/>
                </a:lnTo>
                <a:lnTo>
                  <a:pt x="319780" y="365529"/>
                </a:lnTo>
                <a:lnTo>
                  <a:pt x="397063" y="365529"/>
                </a:lnTo>
                <a:lnTo>
                  <a:pt x="397063" y="214534"/>
                </a:lnTo>
                <a:lnTo>
                  <a:pt x="545737" y="214534"/>
                </a:lnTo>
                <a:lnTo>
                  <a:pt x="545737" y="150816"/>
                </a:lnTo>
                <a:lnTo>
                  <a:pt x="397063" y="150816"/>
                </a:lnTo>
                <a:lnTo>
                  <a:pt x="397063" y="63717"/>
                </a:lnTo>
                <a:lnTo>
                  <a:pt x="561801" y="63717"/>
                </a:lnTo>
                <a:lnTo>
                  <a:pt x="561801" y="0"/>
                </a:lnTo>
                <a:close/>
              </a:path>
              <a:path w="1000125" h="365760">
                <a:moveTo>
                  <a:pt x="699040" y="0"/>
                </a:moveTo>
                <a:lnTo>
                  <a:pt x="603731" y="0"/>
                </a:lnTo>
                <a:lnTo>
                  <a:pt x="603731" y="365529"/>
                </a:lnTo>
                <a:lnTo>
                  <a:pt x="678693" y="365529"/>
                </a:lnTo>
                <a:lnTo>
                  <a:pt x="678693" y="126721"/>
                </a:lnTo>
                <a:lnTo>
                  <a:pt x="750981" y="126721"/>
                </a:lnTo>
                <a:lnTo>
                  <a:pt x="699040" y="0"/>
                </a:lnTo>
                <a:close/>
              </a:path>
              <a:path w="1000125" h="365760">
                <a:moveTo>
                  <a:pt x="999959" y="127613"/>
                </a:moveTo>
                <a:lnTo>
                  <a:pt x="924997" y="127613"/>
                </a:lnTo>
                <a:lnTo>
                  <a:pt x="924997" y="365529"/>
                </a:lnTo>
                <a:lnTo>
                  <a:pt x="999959" y="365529"/>
                </a:lnTo>
                <a:lnTo>
                  <a:pt x="999959" y="127613"/>
                </a:lnTo>
                <a:close/>
              </a:path>
              <a:path w="1000125" h="365760">
                <a:moveTo>
                  <a:pt x="750981" y="126721"/>
                </a:moveTo>
                <a:lnTo>
                  <a:pt x="681727" y="126721"/>
                </a:lnTo>
                <a:lnTo>
                  <a:pt x="776322" y="363744"/>
                </a:lnTo>
                <a:lnTo>
                  <a:pt x="827368" y="363744"/>
                </a:lnTo>
                <a:lnTo>
                  <a:pt x="874701" y="245589"/>
                </a:lnTo>
                <a:lnTo>
                  <a:pt x="799703" y="245589"/>
                </a:lnTo>
                <a:lnTo>
                  <a:pt x="750981" y="126721"/>
                </a:lnTo>
                <a:close/>
              </a:path>
              <a:path w="1000125" h="365760">
                <a:moveTo>
                  <a:pt x="999959" y="0"/>
                </a:moveTo>
                <a:lnTo>
                  <a:pt x="904650" y="0"/>
                </a:lnTo>
                <a:lnTo>
                  <a:pt x="803987" y="245589"/>
                </a:lnTo>
                <a:lnTo>
                  <a:pt x="874701" y="245589"/>
                </a:lnTo>
                <a:lnTo>
                  <a:pt x="921963" y="127613"/>
                </a:lnTo>
                <a:lnTo>
                  <a:pt x="999959" y="127613"/>
                </a:lnTo>
                <a:lnTo>
                  <a:pt x="999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849" y="8186096"/>
            <a:ext cx="16212335" cy="90673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18278" y="3235503"/>
            <a:ext cx="16229965" cy="942975"/>
            <a:chOff x="1518278" y="3235503"/>
            <a:chExt cx="16229965" cy="942975"/>
          </a:xfrm>
        </p:grpSpPr>
        <p:sp>
          <p:nvSpPr>
            <p:cNvPr id="5" name="object 5" descr=""/>
            <p:cNvSpPr/>
            <p:nvPr/>
          </p:nvSpPr>
          <p:spPr>
            <a:xfrm>
              <a:off x="1518278" y="3235503"/>
              <a:ext cx="2795905" cy="942975"/>
            </a:xfrm>
            <a:custGeom>
              <a:avLst/>
              <a:gdLst/>
              <a:ahLst/>
              <a:cxnLst/>
              <a:rect l="l" t="t" r="r" b="b"/>
              <a:pathLst>
                <a:path w="2795904" h="942975">
                  <a:moveTo>
                    <a:pt x="2795726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42379"/>
                  </a:lnTo>
                  <a:lnTo>
                    <a:pt x="2795726" y="942379"/>
                  </a:lnTo>
                  <a:lnTo>
                    <a:pt x="279572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8278" y="3235504"/>
              <a:ext cx="2795905" cy="942975"/>
            </a:xfrm>
            <a:custGeom>
              <a:avLst/>
              <a:gdLst/>
              <a:ahLst/>
              <a:cxnLst/>
              <a:rect l="l" t="t" r="r" b="b"/>
              <a:pathLst>
                <a:path w="2795904" h="942975">
                  <a:moveTo>
                    <a:pt x="10470" y="125650"/>
                  </a:moveTo>
                  <a:lnTo>
                    <a:pt x="0" y="125650"/>
                  </a:lnTo>
                  <a:lnTo>
                    <a:pt x="0" y="942379"/>
                  </a:lnTo>
                  <a:lnTo>
                    <a:pt x="0" y="931908"/>
                  </a:lnTo>
                  <a:lnTo>
                    <a:pt x="10470" y="931908"/>
                  </a:lnTo>
                  <a:lnTo>
                    <a:pt x="10470" y="125650"/>
                  </a:lnTo>
                  <a:close/>
                </a:path>
                <a:path w="2795904" h="942975">
                  <a:moveTo>
                    <a:pt x="10470" y="931908"/>
                  </a:moveTo>
                  <a:lnTo>
                    <a:pt x="0" y="931908"/>
                  </a:lnTo>
                  <a:lnTo>
                    <a:pt x="0" y="942379"/>
                  </a:lnTo>
                  <a:lnTo>
                    <a:pt x="2795726" y="942379"/>
                  </a:lnTo>
                  <a:lnTo>
                    <a:pt x="10470" y="942379"/>
                  </a:lnTo>
                  <a:lnTo>
                    <a:pt x="10470" y="931908"/>
                  </a:lnTo>
                  <a:close/>
                </a:path>
                <a:path w="2795904" h="942975">
                  <a:moveTo>
                    <a:pt x="2785255" y="931908"/>
                  </a:moveTo>
                  <a:lnTo>
                    <a:pt x="10470" y="931908"/>
                  </a:lnTo>
                  <a:lnTo>
                    <a:pt x="10470" y="942379"/>
                  </a:lnTo>
                  <a:lnTo>
                    <a:pt x="2785255" y="942379"/>
                  </a:lnTo>
                  <a:lnTo>
                    <a:pt x="2785255" y="931908"/>
                  </a:lnTo>
                  <a:close/>
                </a:path>
                <a:path w="2795904" h="942975">
                  <a:moveTo>
                    <a:pt x="2795726" y="0"/>
                  </a:moveTo>
                  <a:lnTo>
                    <a:pt x="2785255" y="0"/>
                  </a:lnTo>
                  <a:lnTo>
                    <a:pt x="2785255" y="942379"/>
                  </a:lnTo>
                  <a:lnTo>
                    <a:pt x="2795726" y="942379"/>
                  </a:lnTo>
                  <a:lnTo>
                    <a:pt x="2795726" y="0"/>
                  </a:lnTo>
                  <a:close/>
                </a:path>
                <a:path w="2795904" h="942975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5"/>
                  </a:lnTo>
                  <a:lnTo>
                    <a:pt x="80817" y="19521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2795904" h="942975">
                  <a:moveTo>
                    <a:pt x="2785255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2785255" y="10470"/>
                  </a:lnTo>
                  <a:lnTo>
                    <a:pt x="278525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40135" y="3527306"/>
              <a:ext cx="662305" cy="349250"/>
            </a:xfrm>
            <a:custGeom>
              <a:avLst/>
              <a:gdLst/>
              <a:ahLst/>
              <a:cxnLst/>
              <a:rect l="l" t="t" r="r" b="b"/>
              <a:pathLst>
                <a:path w="662305" h="349250">
                  <a:moveTo>
                    <a:pt x="98007" y="55034"/>
                  </a:moveTo>
                  <a:lnTo>
                    <a:pt x="87075" y="55034"/>
                  </a:lnTo>
                  <a:lnTo>
                    <a:pt x="87075" y="94237"/>
                  </a:lnTo>
                  <a:lnTo>
                    <a:pt x="86722" y="105216"/>
                  </a:lnTo>
                  <a:lnTo>
                    <a:pt x="78429" y="149720"/>
                  </a:lnTo>
                  <a:lnTo>
                    <a:pt x="59558" y="191067"/>
                  </a:lnTo>
                  <a:lnTo>
                    <a:pt x="29614" y="225228"/>
                  </a:lnTo>
                  <a:lnTo>
                    <a:pt x="0" y="243887"/>
                  </a:lnTo>
                  <a:lnTo>
                    <a:pt x="28648" y="283467"/>
                  </a:lnTo>
                  <a:lnTo>
                    <a:pt x="62083" y="261981"/>
                  </a:lnTo>
                  <a:lnTo>
                    <a:pt x="88489" y="231919"/>
                  </a:lnTo>
                  <a:lnTo>
                    <a:pt x="107973" y="195049"/>
                  </a:lnTo>
                  <a:lnTo>
                    <a:pt x="113049" y="181313"/>
                  </a:lnTo>
                  <a:lnTo>
                    <a:pt x="111671" y="177827"/>
                  </a:lnTo>
                  <a:lnTo>
                    <a:pt x="107454" y="164704"/>
                  </a:lnTo>
                  <a:lnTo>
                    <a:pt x="99515" y="122980"/>
                  </a:lnTo>
                  <a:lnTo>
                    <a:pt x="98007" y="94237"/>
                  </a:lnTo>
                  <a:lnTo>
                    <a:pt x="98007" y="55034"/>
                  </a:lnTo>
                  <a:close/>
                </a:path>
                <a:path w="662305" h="349250">
                  <a:moveTo>
                    <a:pt x="137587" y="55034"/>
                  </a:moveTo>
                  <a:lnTo>
                    <a:pt x="127032" y="55034"/>
                  </a:lnTo>
                  <a:lnTo>
                    <a:pt x="127032" y="94237"/>
                  </a:lnTo>
                  <a:lnTo>
                    <a:pt x="126632" y="109245"/>
                  </a:lnTo>
                  <a:lnTo>
                    <a:pt x="120624" y="153419"/>
                  </a:lnTo>
                  <a:lnTo>
                    <a:pt x="113077" y="181313"/>
                  </a:lnTo>
                  <a:lnTo>
                    <a:pt x="113161" y="181596"/>
                  </a:lnTo>
                  <a:lnTo>
                    <a:pt x="136456" y="225511"/>
                  </a:lnTo>
                  <a:lnTo>
                    <a:pt x="163055" y="254159"/>
                  </a:lnTo>
                  <a:lnTo>
                    <a:pt x="196768" y="274797"/>
                  </a:lnTo>
                  <a:lnTo>
                    <a:pt x="224286" y="234841"/>
                  </a:lnTo>
                  <a:lnTo>
                    <a:pt x="213543" y="229940"/>
                  </a:lnTo>
                  <a:lnTo>
                    <a:pt x="203554" y="224286"/>
                  </a:lnTo>
                  <a:lnTo>
                    <a:pt x="171041" y="194695"/>
                  </a:lnTo>
                  <a:lnTo>
                    <a:pt x="149744" y="157094"/>
                  </a:lnTo>
                  <a:lnTo>
                    <a:pt x="138906" y="115158"/>
                  </a:lnTo>
                  <a:lnTo>
                    <a:pt x="137587" y="94237"/>
                  </a:lnTo>
                  <a:lnTo>
                    <a:pt x="137587" y="55034"/>
                  </a:lnTo>
                  <a:close/>
                </a:path>
                <a:path w="662305" h="349250">
                  <a:moveTo>
                    <a:pt x="127032" y="55034"/>
                  </a:moveTo>
                  <a:lnTo>
                    <a:pt x="98007" y="55034"/>
                  </a:lnTo>
                  <a:lnTo>
                    <a:pt x="98007" y="94237"/>
                  </a:lnTo>
                  <a:lnTo>
                    <a:pt x="101400" y="137139"/>
                  </a:lnTo>
                  <a:lnTo>
                    <a:pt x="111671" y="177827"/>
                  </a:lnTo>
                  <a:lnTo>
                    <a:pt x="113065" y="181352"/>
                  </a:lnTo>
                  <a:lnTo>
                    <a:pt x="117208" y="167720"/>
                  </a:lnTo>
                  <a:lnTo>
                    <a:pt x="125430" y="124111"/>
                  </a:lnTo>
                  <a:lnTo>
                    <a:pt x="127032" y="94237"/>
                  </a:lnTo>
                  <a:lnTo>
                    <a:pt x="127032" y="55034"/>
                  </a:lnTo>
                  <a:close/>
                </a:path>
                <a:path w="662305" h="349250">
                  <a:moveTo>
                    <a:pt x="209962" y="33171"/>
                  </a:moveTo>
                  <a:lnTo>
                    <a:pt x="13947" y="33171"/>
                  </a:lnTo>
                  <a:lnTo>
                    <a:pt x="13947" y="74636"/>
                  </a:lnTo>
                  <a:lnTo>
                    <a:pt x="87075" y="74636"/>
                  </a:lnTo>
                  <a:lnTo>
                    <a:pt x="87075" y="55034"/>
                  </a:lnTo>
                  <a:lnTo>
                    <a:pt x="209962" y="55034"/>
                  </a:lnTo>
                  <a:lnTo>
                    <a:pt x="209962" y="33171"/>
                  </a:lnTo>
                  <a:close/>
                </a:path>
                <a:path w="662305" h="349250">
                  <a:moveTo>
                    <a:pt x="209962" y="55034"/>
                  </a:moveTo>
                  <a:lnTo>
                    <a:pt x="137587" y="55034"/>
                  </a:lnTo>
                  <a:lnTo>
                    <a:pt x="137587" y="74636"/>
                  </a:lnTo>
                  <a:lnTo>
                    <a:pt x="209962" y="74636"/>
                  </a:lnTo>
                  <a:lnTo>
                    <a:pt x="209962" y="55034"/>
                  </a:lnTo>
                  <a:close/>
                </a:path>
                <a:path w="662305" h="349250">
                  <a:moveTo>
                    <a:pt x="292514" y="0"/>
                  </a:moveTo>
                  <a:lnTo>
                    <a:pt x="242380" y="0"/>
                  </a:lnTo>
                  <a:lnTo>
                    <a:pt x="242380" y="349057"/>
                  </a:lnTo>
                  <a:lnTo>
                    <a:pt x="292514" y="349057"/>
                  </a:lnTo>
                  <a:lnTo>
                    <a:pt x="292514" y="0"/>
                  </a:lnTo>
                  <a:close/>
                </a:path>
                <a:path w="662305" h="349250">
                  <a:moveTo>
                    <a:pt x="423664" y="270274"/>
                  </a:moveTo>
                  <a:lnTo>
                    <a:pt x="346012" y="270274"/>
                  </a:lnTo>
                  <a:lnTo>
                    <a:pt x="346012" y="310608"/>
                  </a:lnTo>
                  <a:lnTo>
                    <a:pt x="662274" y="310608"/>
                  </a:lnTo>
                  <a:lnTo>
                    <a:pt x="662274" y="283844"/>
                  </a:lnTo>
                  <a:lnTo>
                    <a:pt x="533357" y="283844"/>
                  </a:lnTo>
                  <a:lnTo>
                    <a:pt x="533357" y="283467"/>
                  </a:lnTo>
                  <a:lnTo>
                    <a:pt x="423664" y="283467"/>
                  </a:lnTo>
                  <a:lnTo>
                    <a:pt x="423664" y="270274"/>
                  </a:lnTo>
                  <a:close/>
                </a:path>
                <a:path w="662305" h="349250">
                  <a:moveTo>
                    <a:pt x="583115" y="189983"/>
                  </a:moveTo>
                  <a:lnTo>
                    <a:pt x="533357" y="189983"/>
                  </a:lnTo>
                  <a:lnTo>
                    <a:pt x="533357" y="283844"/>
                  </a:lnTo>
                  <a:lnTo>
                    <a:pt x="583115" y="283844"/>
                  </a:lnTo>
                  <a:lnTo>
                    <a:pt x="583115" y="189983"/>
                  </a:lnTo>
                  <a:close/>
                </a:path>
                <a:path w="662305" h="349250">
                  <a:moveTo>
                    <a:pt x="662274" y="270274"/>
                  </a:moveTo>
                  <a:lnTo>
                    <a:pt x="583115" y="270274"/>
                  </a:lnTo>
                  <a:lnTo>
                    <a:pt x="583115" y="283844"/>
                  </a:lnTo>
                  <a:lnTo>
                    <a:pt x="662274" y="283844"/>
                  </a:lnTo>
                  <a:lnTo>
                    <a:pt x="662274" y="270274"/>
                  </a:lnTo>
                  <a:close/>
                </a:path>
                <a:path w="662305" h="349250">
                  <a:moveTo>
                    <a:pt x="473422" y="189606"/>
                  </a:moveTo>
                  <a:lnTo>
                    <a:pt x="423664" y="189606"/>
                  </a:lnTo>
                  <a:lnTo>
                    <a:pt x="423664" y="283467"/>
                  </a:lnTo>
                  <a:lnTo>
                    <a:pt x="473422" y="283467"/>
                  </a:lnTo>
                  <a:lnTo>
                    <a:pt x="473422" y="189606"/>
                  </a:lnTo>
                  <a:close/>
                </a:path>
                <a:path w="662305" h="349250">
                  <a:moveTo>
                    <a:pt x="533357" y="270274"/>
                  </a:moveTo>
                  <a:lnTo>
                    <a:pt x="473422" y="270274"/>
                  </a:lnTo>
                  <a:lnTo>
                    <a:pt x="473422" y="283467"/>
                  </a:lnTo>
                  <a:lnTo>
                    <a:pt x="533357" y="283467"/>
                  </a:lnTo>
                  <a:lnTo>
                    <a:pt x="533357" y="270274"/>
                  </a:lnTo>
                  <a:close/>
                </a:path>
                <a:path w="662305" h="349250">
                  <a:moveTo>
                    <a:pt x="417633" y="165104"/>
                  </a:moveTo>
                  <a:lnTo>
                    <a:pt x="372022" y="165104"/>
                  </a:lnTo>
                  <a:lnTo>
                    <a:pt x="372022" y="204684"/>
                  </a:lnTo>
                  <a:lnTo>
                    <a:pt x="423664" y="204684"/>
                  </a:lnTo>
                  <a:lnTo>
                    <a:pt x="423664" y="189606"/>
                  </a:lnTo>
                  <a:lnTo>
                    <a:pt x="635134" y="189606"/>
                  </a:lnTo>
                  <a:lnTo>
                    <a:pt x="635134" y="170759"/>
                  </a:lnTo>
                  <a:lnTo>
                    <a:pt x="417633" y="170759"/>
                  </a:lnTo>
                  <a:lnTo>
                    <a:pt x="417633" y="165104"/>
                  </a:lnTo>
                  <a:close/>
                </a:path>
                <a:path w="662305" h="349250">
                  <a:moveTo>
                    <a:pt x="635134" y="189606"/>
                  </a:moveTo>
                  <a:lnTo>
                    <a:pt x="473422" y="189606"/>
                  </a:lnTo>
                  <a:lnTo>
                    <a:pt x="473422" y="204684"/>
                  </a:lnTo>
                  <a:lnTo>
                    <a:pt x="533357" y="204684"/>
                  </a:lnTo>
                  <a:lnTo>
                    <a:pt x="533357" y="189983"/>
                  </a:lnTo>
                  <a:lnTo>
                    <a:pt x="635134" y="189983"/>
                  </a:lnTo>
                  <a:lnTo>
                    <a:pt x="635134" y="189606"/>
                  </a:lnTo>
                  <a:close/>
                </a:path>
                <a:path w="662305" h="349250">
                  <a:moveTo>
                    <a:pt x="635134" y="189983"/>
                  </a:moveTo>
                  <a:lnTo>
                    <a:pt x="583115" y="189983"/>
                  </a:lnTo>
                  <a:lnTo>
                    <a:pt x="583115" y="204684"/>
                  </a:lnTo>
                  <a:lnTo>
                    <a:pt x="635134" y="204684"/>
                  </a:lnTo>
                  <a:lnTo>
                    <a:pt x="635134" y="189983"/>
                  </a:lnTo>
                  <a:close/>
                </a:path>
                <a:path w="662305" h="349250">
                  <a:moveTo>
                    <a:pt x="467767" y="60312"/>
                  </a:moveTo>
                  <a:lnTo>
                    <a:pt x="417633" y="60312"/>
                  </a:lnTo>
                  <a:lnTo>
                    <a:pt x="417633" y="170759"/>
                  </a:lnTo>
                  <a:lnTo>
                    <a:pt x="467767" y="170759"/>
                  </a:lnTo>
                  <a:lnTo>
                    <a:pt x="467767" y="60312"/>
                  </a:lnTo>
                  <a:close/>
                </a:path>
                <a:path w="662305" h="349250">
                  <a:moveTo>
                    <a:pt x="538634" y="165104"/>
                  </a:moveTo>
                  <a:lnTo>
                    <a:pt x="467767" y="165104"/>
                  </a:lnTo>
                  <a:lnTo>
                    <a:pt x="467767" y="170759"/>
                  </a:lnTo>
                  <a:lnTo>
                    <a:pt x="538634" y="170759"/>
                  </a:lnTo>
                  <a:lnTo>
                    <a:pt x="538634" y="165104"/>
                  </a:lnTo>
                  <a:close/>
                </a:path>
                <a:path w="662305" h="349250">
                  <a:moveTo>
                    <a:pt x="588769" y="60312"/>
                  </a:moveTo>
                  <a:lnTo>
                    <a:pt x="538634" y="60312"/>
                  </a:lnTo>
                  <a:lnTo>
                    <a:pt x="538634" y="170759"/>
                  </a:lnTo>
                  <a:lnTo>
                    <a:pt x="588769" y="170759"/>
                  </a:lnTo>
                  <a:lnTo>
                    <a:pt x="588769" y="60312"/>
                  </a:lnTo>
                  <a:close/>
                </a:path>
                <a:path w="662305" h="349250">
                  <a:moveTo>
                    <a:pt x="635134" y="165104"/>
                  </a:moveTo>
                  <a:lnTo>
                    <a:pt x="588769" y="165104"/>
                  </a:lnTo>
                  <a:lnTo>
                    <a:pt x="588769" y="170759"/>
                  </a:lnTo>
                  <a:lnTo>
                    <a:pt x="635134" y="170759"/>
                  </a:lnTo>
                  <a:lnTo>
                    <a:pt x="635134" y="165104"/>
                  </a:lnTo>
                  <a:close/>
                </a:path>
                <a:path w="662305" h="349250">
                  <a:moveTo>
                    <a:pt x="636265" y="27140"/>
                  </a:moveTo>
                  <a:lnTo>
                    <a:pt x="370137" y="27140"/>
                  </a:lnTo>
                  <a:lnTo>
                    <a:pt x="370137" y="67474"/>
                  </a:lnTo>
                  <a:lnTo>
                    <a:pt x="417633" y="67474"/>
                  </a:lnTo>
                  <a:lnTo>
                    <a:pt x="417633" y="60312"/>
                  </a:lnTo>
                  <a:lnTo>
                    <a:pt x="636265" y="60312"/>
                  </a:lnTo>
                  <a:lnTo>
                    <a:pt x="636265" y="27140"/>
                  </a:lnTo>
                  <a:close/>
                </a:path>
                <a:path w="662305" h="349250">
                  <a:moveTo>
                    <a:pt x="538634" y="60312"/>
                  </a:moveTo>
                  <a:lnTo>
                    <a:pt x="467767" y="60312"/>
                  </a:lnTo>
                  <a:lnTo>
                    <a:pt x="467767" y="67474"/>
                  </a:lnTo>
                  <a:lnTo>
                    <a:pt x="538634" y="67474"/>
                  </a:lnTo>
                  <a:lnTo>
                    <a:pt x="538634" y="60312"/>
                  </a:lnTo>
                  <a:close/>
                </a:path>
                <a:path w="662305" h="349250">
                  <a:moveTo>
                    <a:pt x="636265" y="60312"/>
                  </a:moveTo>
                  <a:lnTo>
                    <a:pt x="588769" y="60312"/>
                  </a:lnTo>
                  <a:lnTo>
                    <a:pt x="588769" y="67474"/>
                  </a:lnTo>
                  <a:lnTo>
                    <a:pt x="636265" y="67474"/>
                  </a:lnTo>
                  <a:lnTo>
                    <a:pt x="636265" y="6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14004" y="3235503"/>
              <a:ext cx="5267325" cy="942975"/>
            </a:xfrm>
            <a:custGeom>
              <a:avLst/>
              <a:gdLst/>
              <a:ahLst/>
              <a:cxnLst/>
              <a:rect l="l" t="t" r="r" b="b"/>
              <a:pathLst>
                <a:path w="5267325" h="942975">
                  <a:moveTo>
                    <a:pt x="526685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5266855" y="942379"/>
                  </a:lnTo>
                  <a:lnTo>
                    <a:pt x="5266855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13999" y="3235508"/>
              <a:ext cx="5267325" cy="942975"/>
            </a:xfrm>
            <a:custGeom>
              <a:avLst/>
              <a:gdLst/>
              <a:ahLst/>
              <a:cxnLst/>
              <a:rect l="l" t="t" r="r" b="b"/>
              <a:pathLst>
                <a:path w="5267325" h="942975">
                  <a:moveTo>
                    <a:pt x="5266855" y="0"/>
                  </a:moveTo>
                  <a:lnTo>
                    <a:pt x="5256377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5256377" y="10477"/>
                  </a:lnTo>
                  <a:lnTo>
                    <a:pt x="5256377" y="932218"/>
                  </a:lnTo>
                  <a:lnTo>
                    <a:pt x="0" y="932218"/>
                  </a:lnTo>
                  <a:lnTo>
                    <a:pt x="0" y="942378"/>
                  </a:lnTo>
                  <a:lnTo>
                    <a:pt x="5256377" y="942378"/>
                  </a:lnTo>
                  <a:lnTo>
                    <a:pt x="5266855" y="942378"/>
                  </a:lnTo>
                  <a:lnTo>
                    <a:pt x="526685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540385" y="3526552"/>
              <a:ext cx="631190" cy="350520"/>
            </a:xfrm>
            <a:custGeom>
              <a:avLst/>
              <a:gdLst/>
              <a:ahLst/>
              <a:cxnLst/>
              <a:rect l="l" t="t" r="r" b="b"/>
              <a:pathLst>
                <a:path w="631189" h="350520">
                  <a:moveTo>
                    <a:pt x="110823" y="23747"/>
                  </a:moveTo>
                  <a:lnTo>
                    <a:pt x="72728" y="29897"/>
                  </a:lnTo>
                  <a:lnTo>
                    <a:pt x="33737" y="55953"/>
                  </a:lnTo>
                  <a:lnTo>
                    <a:pt x="15101" y="97442"/>
                  </a:lnTo>
                  <a:lnTo>
                    <a:pt x="14324" y="109693"/>
                  </a:lnTo>
                  <a:lnTo>
                    <a:pt x="15101" y="121802"/>
                  </a:lnTo>
                  <a:lnTo>
                    <a:pt x="33737" y="163432"/>
                  </a:lnTo>
                  <a:lnTo>
                    <a:pt x="72728" y="189489"/>
                  </a:lnTo>
                  <a:lnTo>
                    <a:pt x="110823" y="195638"/>
                  </a:lnTo>
                  <a:lnTo>
                    <a:pt x="124064" y="194954"/>
                  </a:lnTo>
                  <a:lnTo>
                    <a:pt x="170170" y="178698"/>
                  </a:lnTo>
                  <a:lnTo>
                    <a:pt x="194737" y="153042"/>
                  </a:lnTo>
                  <a:lnTo>
                    <a:pt x="101777" y="153042"/>
                  </a:lnTo>
                  <a:lnTo>
                    <a:pt x="93609" y="151409"/>
                  </a:lnTo>
                  <a:lnTo>
                    <a:pt x="63327" y="118739"/>
                  </a:lnTo>
                  <a:lnTo>
                    <a:pt x="63327" y="100646"/>
                  </a:lnTo>
                  <a:lnTo>
                    <a:pt x="86321" y="71997"/>
                  </a:lnTo>
                  <a:lnTo>
                    <a:pt x="93609" y="68479"/>
                  </a:lnTo>
                  <a:lnTo>
                    <a:pt x="101777" y="66720"/>
                  </a:lnTo>
                  <a:lnTo>
                    <a:pt x="194951" y="66720"/>
                  </a:lnTo>
                  <a:lnTo>
                    <a:pt x="194130" y="65212"/>
                  </a:lnTo>
                  <a:lnTo>
                    <a:pt x="159827" y="34679"/>
                  </a:lnTo>
                  <a:lnTo>
                    <a:pt x="124064" y="24431"/>
                  </a:lnTo>
                  <a:lnTo>
                    <a:pt x="110823" y="23747"/>
                  </a:lnTo>
                  <a:close/>
                </a:path>
                <a:path w="631189" h="350520">
                  <a:moveTo>
                    <a:pt x="194951" y="66720"/>
                  </a:moveTo>
                  <a:lnTo>
                    <a:pt x="119619" y="66720"/>
                  </a:lnTo>
                  <a:lnTo>
                    <a:pt x="127535" y="68479"/>
                  </a:lnTo>
                  <a:lnTo>
                    <a:pt x="134571" y="71997"/>
                  </a:lnTo>
                  <a:lnTo>
                    <a:pt x="141608" y="75264"/>
                  </a:lnTo>
                  <a:lnTo>
                    <a:pt x="147136" y="80165"/>
                  </a:lnTo>
                  <a:lnTo>
                    <a:pt x="151157" y="86698"/>
                  </a:lnTo>
                  <a:lnTo>
                    <a:pt x="155429" y="92981"/>
                  </a:lnTo>
                  <a:lnTo>
                    <a:pt x="157565" y="100646"/>
                  </a:lnTo>
                  <a:lnTo>
                    <a:pt x="157565" y="118739"/>
                  </a:lnTo>
                  <a:lnTo>
                    <a:pt x="155429" y="126530"/>
                  </a:lnTo>
                  <a:lnTo>
                    <a:pt x="151041" y="133252"/>
                  </a:lnTo>
                  <a:lnTo>
                    <a:pt x="147136" y="139597"/>
                  </a:lnTo>
                  <a:lnTo>
                    <a:pt x="141608" y="144623"/>
                  </a:lnTo>
                  <a:lnTo>
                    <a:pt x="134571" y="148142"/>
                  </a:lnTo>
                  <a:lnTo>
                    <a:pt x="127535" y="151409"/>
                  </a:lnTo>
                  <a:lnTo>
                    <a:pt x="119619" y="153042"/>
                  </a:lnTo>
                  <a:lnTo>
                    <a:pt x="194737" y="153042"/>
                  </a:lnTo>
                  <a:lnTo>
                    <a:pt x="199572" y="144042"/>
                  </a:lnTo>
                  <a:lnTo>
                    <a:pt x="203459" y="133252"/>
                  </a:lnTo>
                  <a:lnTo>
                    <a:pt x="205792" y="121802"/>
                  </a:lnTo>
                  <a:lnTo>
                    <a:pt x="206569" y="109693"/>
                  </a:lnTo>
                  <a:lnTo>
                    <a:pt x="205792" y="97442"/>
                  </a:lnTo>
                  <a:lnTo>
                    <a:pt x="203459" y="85945"/>
                  </a:lnTo>
                  <a:lnTo>
                    <a:pt x="199572" y="75201"/>
                  </a:lnTo>
                  <a:lnTo>
                    <a:pt x="194951" y="66720"/>
                  </a:lnTo>
                  <a:close/>
                </a:path>
                <a:path w="631189" h="350520">
                  <a:moveTo>
                    <a:pt x="289499" y="0"/>
                  </a:moveTo>
                  <a:lnTo>
                    <a:pt x="239364" y="0"/>
                  </a:lnTo>
                  <a:lnTo>
                    <a:pt x="239364" y="350188"/>
                  </a:lnTo>
                  <a:lnTo>
                    <a:pt x="289499" y="350188"/>
                  </a:lnTo>
                  <a:lnTo>
                    <a:pt x="289499" y="0"/>
                  </a:lnTo>
                  <a:close/>
                </a:path>
                <a:path w="631189" h="350520">
                  <a:moveTo>
                    <a:pt x="220516" y="227678"/>
                  </a:moveTo>
                  <a:lnTo>
                    <a:pt x="163620" y="234110"/>
                  </a:lnTo>
                  <a:lnTo>
                    <a:pt x="105263" y="237479"/>
                  </a:lnTo>
                  <a:lnTo>
                    <a:pt x="0" y="238987"/>
                  </a:lnTo>
                  <a:lnTo>
                    <a:pt x="5654" y="279698"/>
                  </a:lnTo>
                  <a:lnTo>
                    <a:pt x="72374" y="278944"/>
                  </a:lnTo>
                  <a:lnTo>
                    <a:pt x="128140" y="276187"/>
                  </a:lnTo>
                  <a:lnTo>
                    <a:pt x="166730" y="272842"/>
                  </a:lnTo>
                  <a:lnTo>
                    <a:pt x="204991" y="267376"/>
                  </a:lnTo>
                  <a:lnTo>
                    <a:pt x="223909" y="263866"/>
                  </a:lnTo>
                  <a:lnTo>
                    <a:pt x="220516" y="227678"/>
                  </a:lnTo>
                  <a:close/>
                </a:path>
                <a:path w="631189" h="350520">
                  <a:moveTo>
                    <a:pt x="526195" y="31663"/>
                  </a:moveTo>
                  <a:lnTo>
                    <a:pt x="358451" y="31663"/>
                  </a:lnTo>
                  <a:lnTo>
                    <a:pt x="358451" y="266505"/>
                  </a:lnTo>
                  <a:lnTo>
                    <a:pt x="526195" y="266505"/>
                  </a:lnTo>
                  <a:lnTo>
                    <a:pt x="526195" y="226925"/>
                  </a:lnTo>
                  <a:lnTo>
                    <a:pt x="407832" y="226925"/>
                  </a:lnTo>
                  <a:lnTo>
                    <a:pt x="407832" y="71243"/>
                  </a:lnTo>
                  <a:lnTo>
                    <a:pt x="526195" y="71243"/>
                  </a:lnTo>
                  <a:lnTo>
                    <a:pt x="526195" y="31663"/>
                  </a:lnTo>
                  <a:close/>
                </a:path>
                <a:path w="631189" h="350520">
                  <a:moveTo>
                    <a:pt x="526195" y="71243"/>
                  </a:moveTo>
                  <a:lnTo>
                    <a:pt x="477191" y="71243"/>
                  </a:lnTo>
                  <a:lnTo>
                    <a:pt x="477191" y="226925"/>
                  </a:lnTo>
                  <a:lnTo>
                    <a:pt x="526195" y="226925"/>
                  </a:lnTo>
                  <a:lnTo>
                    <a:pt x="526195" y="71243"/>
                  </a:lnTo>
                  <a:close/>
                </a:path>
                <a:path w="631189" h="350520">
                  <a:moveTo>
                    <a:pt x="630987" y="0"/>
                  </a:moveTo>
                  <a:lnTo>
                    <a:pt x="580853" y="0"/>
                  </a:lnTo>
                  <a:lnTo>
                    <a:pt x="580853" y="350188"/>
                  </a:lnTo>
                  <a:lnTo>
                    <a:pt x="630987" y="350188"/>
                  </a:lnTo>
                  <a:lnTo>
                    <a:pt x="630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580859" y="3235503"/>
              <a:ext cx="4659630" cy="942975"/>
            </a:xfrm>
            <a:custGeom>
              <a:avLst/>
              <a:gdLst/>
              <a:ahLst/>
              <a:cxnLst/>
              <a:rect l="l" t="t" r="r" b="b"/>
              <a:pathLst>
                <a:path w="4659630" h="942975">
                  <a:moveTo>
                    <a:pt x="4659543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4659543" y="942379"/>
                  </a:lnTo>
                  <a:lnTo>
                    <a:pt x="4659543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580855" y="3235508"/>
              <a:ext cx="4659630" cy="942975"/>
            </a:xfrm>
            <a:custGeom>
              <a:avLst/>
              <a:gdLst/>
              <a:ahLst/>
              <a:cxnLst/>
              <a:rect l="l" t="t" r="r" b="b"/>
              <a:pathLst>
                <a:path w="4659630" h="942975">
                  <a:moveTo>
                    <a:pt x="4659541" y="0"/>
                  </a:moveTo>
                  <a:lnTo>
                    <a:pt x="4649076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4649076" y="10477"/>
                  </a:lnTo>
                  <a:lnTo>
                    <a:pt x="4649076" y="932218"/>
                  </a:lnTo>
                  <a:lnTo>
                    <a:pt x="0" y="932218"/>
                  </a:lnTo>
                  <a:lnTo>
                    <a:pt x="0" y="942378"/>
                  </a:lnTo>
                  <a:lnTo>
                    <a:pt x="4649076" y="942378"/>
                  </a:lnTo>
                  <a:lnTo>
                    <a:pt x="4659541" y="942378"/>
                  </a:lnTo>
                  <a:lnTo>
                    <a:pt x="4659541" y="10477"/>
                  </a:lnTo>
                  <a:lnTo>
                    <a:pt x="465954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06487" y="3526929"/>
              <a:ext cx="1006475" cy="349250"/>
            </a:xfrm>
            <a:custGeom>
              <a:avLst/>
              <a:gdLst/>
              <a:ahLst/>
              <a:cxnLst/>
              <a:rect l="l" t="t" r="r" b="b"/>
              <a:pathLst>
                <a:path w="1006475" h="349250">
                  <a:moveTo>
                    <a:pt x="289876" y="0"/>
                  </a:moveTo>
                  <a:lnTo>
                    <a:pt x="239741" y="0"/>
                  </a:lnTo>
                  <a:lnTo>
                    <a:pt x="239741" y="349057"/>
                  </a:lnTo>
                  <a:lnTo>
                    <a:pt x="289876" y="349057"/>
                  </a:lnTo>
                  <a:lnTo>
                    <a:pt x="289876" y="0"/>
                  </a:lnTo>
                  <a:close/>
                </a:path>
                <a:path w="1006475" h="349250">
                  <a:moveTo>
                    <a:pt x="160204" y="36187"/>
                  </a:moveTo>
                  <a:lnTo>
                    <a:pt x="136833" y="36187"/>
                  </a:lnTo>
                  <a:lnTo>
                    <a:pt x="136833" y="45234"/>
                  </a:lnTo>
                  <a:lnTo>
                    <a:pt x="136008" y="68039"/>
                  </a:lnTo>
                  <a:lnTo>
                    <a:pt x="129412" y="110258"/>
                  </a:lnTo>
                  <a:lnTo>
                    <a:pt x="115983" y="147859"/>
                  </a:lnTo>
                  <a:lnTo>
                    <a:pt x="94308" y="181408"/>
                  </a:lnTo>
                  <a:lnTo>
                    <a:pt x="64105" y="211163"/>
                  </a:lnTo>
                  <a:lnTo>
                    <a:pt x="23960" y="238115"/>
                  </a:lnTo>
                  <a:lnTo>
                    <a:pt x="0" y="250673"/>
                  </a:lnTo>
                  <a:lnTo>
                    <a:pt x="26386" y="290252"/>
                  </a:lnTo>
                  <a:lnTo>
                    <a:pt x="68887" y="266505"/>
                  </a:lnTo>
                  <a:lnTo>
                    <a:pt x="103661" y="240495"/>
                  </a:lnTo>
                  <a:lnTo>
                    <a:pt x="131556" y="211846"/>
                  </a:lnTo>
                  <a:lnTo>
                    <a:pt x="161052" y="164657"/>
                  </a:lnTo>
                  <a:lnTo>
                    <a:pt x="178298" y="112708"/>
                  </a:lnTo>
                  <a:lnTo>
                    <a:pt x="184124" y="76144"/>
                  </a:lnTo>
                  <a:lnTo>
                    <a:pt x="160204" y="76144"/>
                  </a:lnTo>
                  <a:lnTo>
                    <a:pt x="160204" y="36187"/>
                  </a:lnTo>
                  <a:close/>
                </a:path>
                <a:path w="1006475" h="349250">
                  <a:moveTo>
                    <a:pt x="136833" y="36187"/>
                  </a:moveTo>
                  <a:lnTo>
                    <a:pt x="18847" y="36187"/>
                  </a:lnTo>
                  <a:lnTo>
                    <a:pt x="18847" y="76144"/>
                  </a:lnTo>
                  <a:lnTo>
                    <a:pt x="135083" y="76144"/>
                  </a:lnTo>
                  <a:lnTo>
                    <a:pt x="136008" y="68039"/>
                  </a:lnTo>
                  <a:lnTo>
                    <a:pt x="136833" y="45234"/>
                  </a:lnTo>
                  <a:lnTo>
                    <a:pt x="136833" y="36187"/>
                  </a:lnTo>
                  <a:close/>
                </a:path>
                <a:path w="1006475" h="349250">
                  <a:moveTo>
                    <a:pt x="186214" y="36187"/>
                  </a:moveTo>
                  <a:lnTo>
                    <a:pt x="160204" y="36187"/>
                  </a:lnTo>
                  <a:lnTo>
                    <a:pt x="160204" y="76144"/>
                  </a:lnTo>
                  <a:lnTo>
                    <a:pt x="184124" y="76144"/>
                  </a:lnTo>
                  <a:lnTo>
                    <a:pt x="184235" y="75296"/>
                  </a:lnTo>
                  <a:lnTo>
                    <a:pt x="185719" y="55953"/>
                  </a:lnTo>
                  <a:lnTo>
                    <a:pt x="186214" y="36187"/>
                  </a:lnTo>
                  <a:close/>
                </a:path>
                <a:path w="1006475" h="349250">
                  <a:moveTo>
                    <a:pt x="490007" y="36941"/>
                  </a:moveTo>
                  <a:lnTo>
                    <a:pt x="465506" y="36941"/>
                  </a:lnTo>
                  <a:lnTo>
                    <a:pt x="465506" y="51642"/>
                  </a:lnTo>
                  <a:lnTo>
                    <a:pt x="464123" y="57799"/>
                  </a:lnTo>
                  <a:lnTo>
                    <a:pt x="439025" y="89903"/>
                  </a:lnTo>
                  <a:lnTo>
                    <a:pt x="404790" y="107690"/>
                  </a:lnTo>
                  <a:lnTo>
                    <a:pt x="366815" y="116878"/>
                  </a:lnTo>
                  <a:lnTo>
                    <a:pt x="355813" y="118362"/>
                  </a:lnTo>
                  <a:lnTo>
                    <a:pt x="374283" y="157942"/>
                  </a:lnTo>
                  <a:lnTo>
                    <a:pt x="419588" y="148683"/>
                  </a:lnTo>
                  <a:lnTo>
                    <a:pt x="456176" y="132404"/>
                  </a:lnTo>
                  <a:lnTo>
                    <a:pt x="490196" y="102813"/>
                  </a:lnTo>
                  <a:lnTo>
                    <a:pt x="499808" y="87293"/>
                  </a:lnTo>
                  <a:lnTo>
                    <a:pt x="498677" y="85191"/>
                  </a:lnTo>
                  <a:lnTo>
                    <a:pt x="494884" y="75649"/>
                  </a:lnTo>
                  <a:lnTo>
                    <a:pt x="492175" y="65872"/>
                  </a:lnTo>
                  <a:lnTo>
                    <a:pt x="490549" y="55859"/>
                  </a:lnTo>
                  <a:lnTo>
                    <a:pt x="490007" y="45611"/>
                  </a:lnTo>
                  <a:lnTo>
                    <a:pt x="490007" y="36941"/>
                  </a:lnTo>
                  <a:close/>
                </a:path>
                <a:path w="1006475" h="349250">
                  <a:moveTo>
                    <a:pt x="534111" y="36941"/>
                  </a:moveTo>
                  <a:lnTo>
                    <a:pt x="509986" y="36941"/>
                  </a:lnTo>
                  <a:lnTo>
                    <a:pt x="509986" y="45611"/>
                  </a:lnTo>
                  <a:lnTo>
                    <a:pt x="509421" y="55859"/>
                  </a:lnTo>
                  <a:lnTo>
                    <a:pt x="507724" y="65872"/>
                  </a:lnTo>
                  <a:lnTo>
                    <a:pt x="504897" y="75649"/>
                  </a:lnTo>
                  <a:lnTo>
                    <a:pt x="500939" y="85191"/>
                  </a:lnTo>
                  <a:lnTo>
                    <a:pt x="499808" y="87293"/>
                  </a:lnTo>
                  <a:lnTo>
                    <a:pt x="503531" y="94214"/>
                  </a:lnTo>
                  <a:lnTo>
                    <a:pt x="533475" y="125972"/>
                  </a:lnTo>
                  <a:lnTo>
                    <a:pt x="580052" y="148683"/>
                  </a:lnTo>
                  <a:lnTo>
                    <a:pt x="625710" y="157942"/>
                  </a:lnTo>
                  <a:lnTo>
                    <a:pt x="643804" y="118362"/>
                  </a:lnTo>
                  <a:lnTo>
                    <a:pt x="632778" y="116878"/>
                  </a:lnTo>
                  <a:lnTo>
                    <a:pt x="622318" y="115064"/>
                  </a:lnTo>
                  <a:lnTo>
                    <a:pt x="579274" y="101470"/>
                  </a:lnTo>
                  <a:lnTo>
                    <a:pt x="545294" y="76018"/>
                  </a:lnTo>
                  <a:lnTo>
                    <a:pt x="534111" y="51642"/>
                  </a:lnTo>
                  <a:lnTo>
                    <a:pt x="534111" y="36941"/>
                  </a:lnTo>
                  <a:close/>
                </a:path>
                <a:path w="1006475" h="349250">
                  <a:moveTo>
                    <a:pt x="509986" y="36941"/>
                  </a:moveTo>
                  <a:lnTo>
                    <a:pt x="490007" y="36941"/>
                  </a:lnTo>
                  <a:lnTo>
                    <a:pt x="490007" y="45611"/>
                  </a:lnTo>
                  <a:lnTo>
                    <a:pt x="498677" y="85191"/>
                  </a:lnTo>
                  <a:lnTo>
                    <a:pt x="499808" y="87293"/>
                  </a:lnTo>
                  <a:lnTo>
                    <a:pt x="500939" y="85191"/>
                  </a:lnTo>
                  <a:lnTo>
                    <a:pt x="504897" y="75649"/>
                  </a:lnTo>
                  <a:lnTo>
                    <a:pt x="507724" y="65872"/>
                  </a:lnTo>
                  <a:lnTo>
                    <a:pt x="509421" y="55859"/>
                  </a:lnTo>
                  <a:lnTo>
                    <a:pt x="509986" y="45611"/>
                  </a:lnTo>
                  <a:lnTo>
                    <a:pt x="509986" y="36941"/>
                  </a:lnTo>
                  <a:close/>
                </a:path>
                <a:path w="1006475" h="349250">
                  <a:moveTo>
                    <a:pt x="629480" y="15078"/>
                  </a:moveTo>
                  <a:lnTo>
                    <a:pt x="370891" y="15078"/>
                  </a:lnTo>
                  <a:lnTo>
                    <a:pt x="370891" y="54658"/>
                  </a:lnTo>
                  <a:lnTo>
                    <a:pt x="464829" y="54658"/>
                  </a:lnTo>
                  <a:lnTo>
                    <a:pt x="465506" y="51642"/>
                  </a:lnTo>
                  <a:lnTo>
                    <a:pt x="465506" y="36941"/>
                  </a:lnTo>
                  <a:lnTo>
                    <a:pt x="629480" y="36941"/>
                  </a:lnTo>
                  <a:lnTo>
                    <a:pt x="629480" y="15078"/>
                  </a:lnTo>
                  <a:close/>
                </a:path>
                <a:path w="1006475" h="349250">
                  <a:moveTo>
                    <a:pt x="629480" y="36941"/>
                  </a:moveTo>
                  <a:lnTo>
                    <a:pt x="534111" y="36941"/>
                  </a:lnTo>
                  <a:lnTo>
                    <a:pt x="534111" y="51642"/>
                  </a:lnTo>
                  <a:lnTo>
                    <a:pt x="534788" y="54658"/>
                  </a:lnTo>
                  <a:lnTo>
                    <a:pt x="629480" y="54658"/>
                  </a:lnTo>
                  <a:lnTo>
                    <a:pt x="629480" y="36941"/>
                  </a:lnTo>
                  <a:close/>
                </a:path>
                <a:path w="1006475" h="349250">
                  <a:moveTo>
                    <a:pt x="428564" y="242757"/>
                  </a:moveTo>
                  <a:lnTo>
                    <a:pt x="378430" y="242757"/>
                  </a:lnTo>
                  <a:lnTo>
                    <a:pt x="378430" y="343403"/>
                  </a:lnTo>
                  <a:lnTo>
                    <a:pt x="623072" y="343403"/>
                  </a:lnTo>
                  <a:lnTo>
                    <a:pt x="623072" y="317393"/>
                  </a:lnTo>
                  <a:lnTo>
                    <a:pt x="428564" y="317393"/>
                  </a:lnTo>
                  <a:lnTo>
                    <a:pt x="428564" y="242757"/>
                  </a:lnTo>
                  <a:close/>
                </a:path>
                <a:path w="1006475" h="349250">
                  <a:moveTo>
                    <a:pt x="623072" y="303069"/>
                  </a:moveTo>
                  <a:lnTo>
                    <a:pt x="428564" y="303069"/>
                  </a:lnTo>
                  <a:lnTo>
                    <a:pt x="428564" y="317393"/>
                  </a:lnTo>
                  <a:lnTo>
                    <a:pt x="623072" y="317393"/>
                  </a:lnTo>
                  <a:lnTo>
                    <a:pt x="623072" y="303069"/>
                  </a:lnTo>
                  <a:close/>
                </a:path>
                <a:path w="1006475" h="349250">
                  <a:moveTo>
                    <a:pt x="529210" y="199407"/>
                  </a:moveTo>
                  <a:lnTo>
                    <a:pt x="479076" y="199407"/>
                  </a:lnTo>
                  <a:lnTo>
                    <a:pt x="479076" y="272913"/>
                  </a:lnTo>
                  <a:lnTo>
                    <a:pt x="529210" y="272913"/>
                  </a:lnTo>
                  <a:lnTo>
                    <a:pt x="529210" y="199407"/>
                  </a:lnTo>
                  <a:close/>
                </a:path>
                <a:path w="1006475" h="349250">
                  <a:moveTo>
                    <a:pt x="658128" y="173774"/>
                  </a:moveTo>
                  <a:lnTo>
                    <a:pt x="341865" y="173774"/>
                  </a:lnTo>
                  <a:lnTo>
                    <a:pt x="341865" y="213731"/>
                  </a:lnTo>
                  <a:lnTo>
                    <a:pt x="479076" y="213731"/>
                  </a:lnTo>
                  <a:lnTo>
                    <a:pt x="479076" y="199407"/>
                  </a:lnTo>
                  <a:lnTo>
                    <a:pt x="658128" y="199407"/>
                  </a:lnTo>
                  <a:lnTo>
                    <a:pt x="658128" y="173774"/>
                  </a:lnTo>
                  <a:close/>
                </a:path>
                <a:path w="1006475" h="349250">
                  <a:moveTo>
                    <a:pt x="658128" y="199407"/>
                  </a:moveTo>
                  <a:lnTo>
                    <a:pt x="529210" y="199407"/>
                  </a:lnTo>
                  <a:lnTo>
                    <a:pt x="529210" y="213731"/>
                  </a:lnTo>
                  <a:lnTo>
                    <a:pt x="658128" y="213731"/>
                  </a:lnTo>
                  <a:lnTo>
                    <a:pt x="658128" y="199407"/>
                  </a:lnTo>
                  <a:close/>
                </a:path>
                <a:path w="1006475" h="349250">
                  <a:moveTo>
                    <a:pt x="959660" y="0"/>
                  </a:moveTo>
                  <a:lnTo>
                    <a:pt x="909526" y="0"/>
                  </a:lnTo>
                  <a:lnTo>
                    <a:pt x="909526" y="189606"/>
                  </a:lnTo>
                  <a:lnTo>
                    <a:pt x="959660" y="189606"/>
                  </a:lnTo>
                  <a:lnTo>
                    <a:pt x="959660" y="113839"/>
                  </a:lnTo>
                  <a:lnTo>
                    <a:pt x="946090" y="113839"/>
                  </a:lnTo>
                  <a:lnTo>
                    <a:pt x="946090" y="72751"/>
                  </a:lnTo>
                  <a:lnTo>
                    <a:pt x="959660" y="72751"/>
                  </a:lnTo>
                  <a:lnTo>
                    <a:pt x="959660" y="0"/>
                  </a:lnTo>
                  <a:close/>
                </a:path>
                <a:path w="1006475" h="349250">
                  <a:moveTo>
                    <a:pt x="959660" y="72751"/>
                  </a:moveTo>
                  <a:lnTo>
                    <a:pt x="946090" y="72751"/>
                  </a:lnTo>
                  <a:lnTo>
                    <a:pt x="946090" y="113839"/>
                  </a:lnTo>
                  <a:lnTo>
                    <a:pt x="959660" y="113839"/>
                  </a:lnTo>
                  <a:lnTo>
                    <a:pt x="959660" y="72751"/>
                  </a:lnTo>
                  <a:close/>
                </a:path>
                <a:path w="1006475" h="349250">
                  <a:moveTo>
                    <a:pt x="1006025" y="72751"/>
                  </a:moveTo>
                  <a:lnTo>
                    <a:pt x="959660" y="72751"/>
                  </a:lnTo>
                  <a:lnTo>
                    <a:pt x="959660" y="113839"/>
                  </a:lnTo>
                  <a:lnTo>
                    <a:pt x="1006025" y="113839"/>
                  </a:lnTo>
                  <a:lnTo>
                    <a:pt x="1006025" y="72751"/>
                  </a:lnTo>
                  <a:close/>
                </a:path>
                <a:path w="1006475" h="349250">
                  <a:moveTo>
                    <a:pt x="841297" y="18093"/>
                  </a:moveTo>
                  <a:lnTo>
                    <a:pt x="808879" y="18093"/>
                  </a:lnTo>
                  <a:lnTo>
                    <a:pt x="808879" y="45988"/>
                  </a:lnTo>
                  <a:lnTo>
                    <a:pt x="808055" y="57697"/>
                  </a:lnTo>
                  <a:lnTo>
                    <a:pt x="788171" y="100928"/>
                  </a:lnTo>
                  <a:lnTo>
                    <a:pt x="754598" y="127786"/>
                  </a:lnTo>
                  <a:lnTo>
                    <a:pt x="703992" y="148283"/>
                  </a:lnTo>
                  <a:lnTo>
                    <a:pt x="682977" y="153419"/>
                  </a:lnTo>
                  <a:lnTo>
                    <a:pt x="701448" y="193753"/>
                  </a:lnTo>
                  <a:lnTo>
                    <a:pt x="750358" y="178675"/>
                  </a:lnTo>
                  <a:lnTo>
                    <a:pt x="790786" y="158319"/>
                  </a:lnTo>
                  <a:lnTo>
                    <a:pt x="822544" y="132027"/>
                  </a:lnTo>
                  <a:lnTo>
                    <a:pt x="845444" y="99892"/>
                  </a:lnTo>
                  <a:lnTo>
                    <a:pt x="859297" y="61914"/>
                  </a:lnTo>
                  <a:lnTo>
                    <a:pt x="859928" y="58050"/>
                  </a:lnTo>
                  <a:lnTo>
                    <a:pt x="841297" y="58050"/>
                  </a:lnTo>
                  <a:lnTo>
                    <a:pt x="841297" y="18093"/>
                  </a:lnTo>
                  <a:close/>
                </a:path>
                <a:path w="1006475" h="349250">
                  <a:moveTo>
                    <a:pt x="808879" y="18093"/>
                  </a:moveTo>
                  <a:lnTo>
                    <a:pt x="699940" y="18093"/>
                  </a:lnTo>
                  <a:lnTo>
                    <a:pt x="699940" y="58050"/>
                  </a:lnTo>
                  <a:lnTo>
                    <a:pt x="807978" y="58050"/>
                  </a:lnTo>
                  <a:lnTo>
                    <a:pt x="808055" y="57697"/>
                  </a:lnTo>
                  <a:lnTo>
                    <a:pt x="808879" y="45988"/>
                  </a:lnTo>
                  <a:lnTo>
                    <a:pt x="808879" y="18093"/>
                  </a:lnTo>
                  <a:close/>
                </a:path>
                <a:path w="1006475" h="349250">
                  <a:moveTo>
                    <a:pt x="863914" y="18093"/>
                  </a:moveTo>
                  <a:lnTo>
                    <a:pt x="841297" y="18093"/>
                  </a:lnTo>
                  <a:lnTo>
                    <a:pt x="841297" y="58050"/>
                  </a:lnTo>
                  <a:lnTo>
                    <a:pt x="859928" y="58050"/>
                  </a:lnTo>
                  <a:lnTo>
                    <a:pt x="862760" y="40734"/>
                  </a:lnTo>
                  <a:lnTo>
                    <a:pt x="863914" y="18093"/>
                  </a:lnTo>
                  <a:close/>
                </a:path>
                <a:path w="1006475" h="349250">
                  <a:moveTo>
                    <a:pt x="905002" y="203177"/>
                  </a:moveTo>
                  <a:lnTo>
                    <a:pt x="895201" y="203177"/>
                  </a:lnTo>
                  <a:lnTo>
                    <a:pt x="895201" y="229186"/>
                  </a:lnTo>
                  <a:lnTo>
                    <a:pt x="894807" y="237055"/>
                  </a:lnTo>
                  <a:lnTo>
                    <a:pt x="881820" y="275269"/>
                  </a:lnTo>
                  <a:lnTo>
                    <a:pt x="848742" y="305849"/>
                  </a:lnTo>
                  <a:lnTo>
                    <a:pt x="845067" y="307724"/>
                  </a:lnTo>
                  <a:lnTo>
                    <a:pt x="845067" y="318721"/>
                  </a:lnTo>
                  <a:lnTo>
                    <a:pt x="865422" y="347926"/>
                  </a:lnTo>
                  <a:lnTo>
                    <a:pt x="876919" y="342319"/>
                  </a:lnTo>
                  <a:lnTo>
                    <a:pt x="887285" y="335675"/>
                  </a:lnTo>
                  <a:lnTo>
                    <a:pt x="917630" y="299582"/>
                  </a:lnTo>
                  <a:lnTo>
                    <a:pt x="918945" y="296719"/>
                  </a:lnTo>
                  <a:lnTo>
                    <a:pt x="915658" y="289499"/>
                  </a:lnTo>
                  <a:lnTo>
                    <a:pt x="911787" y="278190"/>
                  </a:lnTo>
                  <a:lnTo>
                    <a:pt x="908819" y="266198"/>
                  </a:lnTo>
                  <a:lnTo>
                    <a:pt x="906698" y="253971"/>
                  </a:lnTo>
                  <a:lnTo>
                    <a:pt x="905428" y="241531"/>
                  </a:lnTo>
                  <a:lnTo>
                    <a:pt x="905015" y="229186"/>
                  </a:lnTo>
                  <a:lnTo>
                    <a:pt x="905002" y="203177"/>
                  </a:lnTo>
                  <a:close/>
                </a:path>
                <a:path w="1006475" h="349250">
                  <a:moveTo>
                    <a:pt x="943074" y="203177"/>
                  </a:moveTo>
                  <a:lnTo>
                    <a:pt x="933273" y="203177"/>
                  </a:lnTo>
                  <a:lnTo>
                    <a:pt x="933273" y="229186"/>
                  </a:lnTo>
                  <a:lnTo>
                    <a:pt x="932849" y="241531"/>
                  </a:lnTo>
                  <a:lnTo>
                    <a:pt x="922577" y="288815"/>
                  </a:lnTo>
                  <a:lnTo>
                    <a:pt x="918945" y="296719"/>
                  </a:lnTo>
                  <a:lnTo>
                    <a:pt x="920551" y="300242"/>
                  </a:lnTo>
                  <a:lnTo>
                    <a:pt x="950707" y="335769"/>
                  </a:lnTo>
                  <a:lnTo>
                    <a:pt x="972853" y="347926"/>
                  </a:lnTo>
                  <a:lnTo>
                    <a:pt x="998486" y="310608"/>
                  </a:lnTo>
                  <a:lnTo>
                    <a:pt x="989298" y="306179"/>
                  </a:lnTo>
                  <a:lnTo>
                    <a:pt x="980958" y="301184"/>
                  </a:lnTo>
                  <a:lnTo>
                    <a:pt x="951980" y="268790"/>
                  </a:lnTo>
                  <a:lnTo>
                    <a:pt x="943090" y="229186"/>
                  </a:lnTo>
                  <a:lnTo>
                    <a:pt x="943074" y="203177"/>
                  </a:lnTo>
                  <a:close/>
                </a:path>
                <a:path w="1006475" h="349250">
                  <a:moveTo>
                    <a:pt x="765530" y="206946"/>
                  </a:moveTo>
                  <a:lnTo>
                    <a:pt x="719165" y="206946"/>
                  </a:lnTo>
                  <a:lnTo>
                    <a:pt x="719165" y="344534"/>
                  </a:lnTo>
                  <a:lnTo>
                    <a:pt x="845067" y="344534"/>
                  </a:lnTo>
                  <a:lnTo>
                    <a:pt x="845067" y="318721"/>
                  </a:lnTo>
                  <a:lnTo>
                    <a:pt x="839412" y="310608"/>
                  </a:lnTo>
                  <a:lnTo>
                    <a:pt x="845067" y="307724"/>
                  </a:lnTo>
                  <a:lnTo>
                    <a:pt x="845067" y="306461"/>
                  </a:lnTo>
                  <a:lnTo>
                    <a:pt x="765530" y="306461"/>
                  </a:lnTo>
                  <a:lnTo>
                    <a:pt x="765530" y="276305"/>
                  </a:lnTo>
                  <a:lnTo>
                    <a:pt x="845067" y="276305"/>
                  </a:lnTo>
                  <a:lnTo>
                    <a:pt x="845067" y="239741"/>
                  </a:lnTo>
                  <a:lnTo>
                    <a:pt x="765530" y="239741"/>
                  </a:lnTo>
                  <a:lnTo>
                    <a:pt x="765530" y="206946"/>
                  </a:lnTo>
                  <a:close/>
                </a:path>
                <a:path w="1006475" h="349250">
                  <a:moveTo>
                    <a:pt x="845067" y="307724"/>
                  </a:moveTo>
                  <a:lnTo>
                    <a:pt x="839412" y="310608"/>
                  </a:lnTo>
                  <a:lnTo>
                    <a:pt x="845067" y="318721"/>
                  </a:lnTo>
                  <a:lnTo>
                    <a:pt x="845067" y="307724"/>
                  </a:lnTo>
                  <a:close/>
                </a:path>
                <a:path w="1006475" h="349250">
                  <a:moveTo>
                    <a:pt x="845067" y="276305"/>
                  </a:moveTo>
                  <a:lnTo>
                    <a:pt x="799456" y="276305"/>
                  </a:lnTo>
                  <a:lnTo>
                    <a:pt x="799456" y="306461"/>
                  </a:lnTo>
                  <a:lnTo>
                    <a:pt x="845067" y="306461"/>
                  </a:lnTo>
                  <a:lnTo>
                    <a:pt x="845067" y="276305"/>
                  </a:lnTo>
                  <a:close/>
                </a:path>
                <a:path w="1006475" h="349250">
                  <a:moveTo>
                    <a:pt x="933273" y="203177"/>
                  </a:moveTo>
                  <a:lnTo>
                    <a:pt x="905002" y="203177"/>
                  </a:lnTo>
                  <a:lnTo>
                    <a:pt x="905015" y="229186"/>
                  </a:lnTo>
                  <a:lnTo>
                    <a:pt x="911787" y="278190"/>
                  </a:lnTo>
                  <a:lnTo>
                    <a:pt x="918945" y="296719"/>
                  </a:lnTo>
                  <a:lnTo>
                    <a:pt x="922602" y="288745"/>
                  </a:lnTo>
                  <a:lnTo>
                    <a:pt x="932849" y="241531"/>
                  </a:lnTo>
                  <a:lnTo>
                    <a:pt x="933273" y="229186"/>
                  </a:lnTo>
                  <a:lnTo>
                    <a:pt x="933273" y="203177"/>
                  </a:lnTo>
                  <a:close/>
                </a:path>
                <a:path w="1006475" h="349250">
                  <a:moveTo>
                    <a:pt x="845067" y="206946"/>
                  </a:moveTo>
                  <a:lnTo>
                    <a:pt x="799456" y="206946"/>
                  </a:lnTo>
                  <a:lnTo>
                    <a:pt x="799456" y="239741"/>
                  </a:lnTo>
                  <a:lnTo>
                    <a:pt x="845067" y="239741"/>
                  </a:lnTo>
                  <a:lnTo>
                    <a:pt x="845067" y="2069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240404" y="3235503"/>
              <a:ext cx="3508375" cy="942975"/>
            </a:xfrm>
            <a:custGeom>
              <a:avLst/>
              <a:gdLst/>
              <a:ahLst/>
              <a:cxnLst/>
              <a:rect l="l" t="t" r="r" b="b"/>
              <a:pathLst>
                <a:path w="3508375" h="942975">
                  <a:moveTo>
                    <a:pt x="338209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507746" y="942379"/>
                  </a:lnTo>
                  <a:lnTo>
                    <a:pt x="3507746" y="125650"/>
                  </a:lnTo>
                  <a:lnTo>
                    <a:pt x="3497872" y="76741"/>
                  </a:lnTo>
                  <a:lnTo>
                    <a:pt x="3470944" y="36802"/>
                  </a:lnTo>
                  <a:lnTo>
                    <a:pt x="3431004" y="9874"/>
                  </a:lnTo>
                  <a:lnTo>
                    <a:pt x="3382095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240404" y="3235504"/>
              <a:ext cx="3508375" cy="942975"/>
            </a:xfrm>
            <a:custGeom>
              <a:avLst/>
              <a:gdLst/>
              <a:ahLst/>
              <a:cxnLst/>
              <a:rect l="l" t="t" r="r" b="b"/>
              <a:pathLst>
                <a:path w="3508375" h="942975">
                  <a:moveTo>
                    <a:pt x="3497275" y="931908"/>
                  </a:moveTo>
                  <a:lnTo>
                    <a:pt x="0" y="931908"/>
                  </a:lnTo>
                  <a:lnTo>
                    <a:pt x="0" y="942379"/>
                  </a:lnTo>
                  <a:lnTo>
                    <a:pt x="3507746" y="942379"/>
                  </a:lnTo>
                  <a:lnTo>
                    <a:pt x="3497275" y="931908"/>
                  </a:lnTo>
                  <a:close/>
                </a:path>
                <a:path w="3508375" h="942975">
                  <a:moveTo>
                    <a:pt x="3382095" y="0"/>
                  </a:moveTo>
                  <a:lnTo>
                    <a:pt x="3382095" y="10470"/>
                  </a:lnTo>
                  <a:lnTo>
                    <a:pt x="3426928" y="19521"/>
                  </a:lnTo>
                  <a:lnTo>
                    <a:pt x="3463539" y="44205"/>
                  </a:lnTo>
                  <a:lnTo>
                    <a:pt x="3488223" y="80817"/>
                  </a:lnTo>
                  <a:lnTo>
                    <a:pt x="3497275" y="125650"/>
                  </a:lnTo>
                  <a:lnTo>
                    <a:pt x="3497275" y="931908"/>
                  </a:lnTo>
                  <a:lnTo>
                    <a:pt x="3507746" y="942379"/>
                  </a:lnTo>
                  <a:lnTo>
                    <a:pt x="3507746" y="125650"/>
                  </a:lnTo>
                  <a:lnTo>
                    <a:pt x="3497872" y="76741"/>
                  </a:lnTo>
                  <a:lnTo>
                    <a:pt x="3470944" y="36802"/>
                  </a:lnTo>
                  <a:lnTo>
                    <a:pt x="3431004" y="9874"/>
                  </a:lnTo>
                  <a:lnTo>
                    <a:pt x="3382095" y="0"/>
                  </a:lnTo>
                  <a:close/>
                </a:path>
                <a:path w="3508375" h="942975">
                  <a:moveTo>
                    <a:pt x="3382095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3382095" y="10470"/>
                  </a:lnTo>
                  <a:lnTo>
                    <a:pt x="338209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465277" y="3526552"/>
              <a:ext cx="1321435" cy="350520"/>
            </a:xfrm>
            <a:custGeom>
              <a:avLst/>
              <a:gdLst/>
              <a:ahLst/>
              <a:cxnLst/>
              <a:rect l="l" t="t" r="r" b="b"/>
              <a:pathLst>
                <a:path w="1321434" h="350520">
                  <a:moveTo>
                    <a:pt x="139472" y="20732"/>
                  </a:moveTo>
                  <a:lnTo>
                    <a:pt x="129671" y="20732"/>
                  </a:lnTo>
                  <a:lnTo>
                    <a:pt x="129671" y="45988"/>
                  </a:lnTo>
                  <a:lnTo>
                    <a:pt x="129341" y="53385"/>
                  </a:lnTo>
                  <a:lnTo>
                    <a:pt x="118174" y="91033"/>
                  </a:lnTo>
                  <a:lnTo>
                    <a:pt x="91505" y="125407"/>
                  </a:lnTo>
                  <a:lnTo>
                    <a:pt x="59579" y="147765"/>
                  </a:lnTo>
                  <a:lnTo>
                    <a:pt x="18965" y="162395"/>
                  </a:lnTo>
                  <a:lnTo>
                    <a:pt x="7539" y="164727"/>
                  </a:lnTo>
                  <a:lnTo>
                    <a:pt x="29025" y="206569"/>
                  </a:lnTo>
                  <a:lnTo>
                    <a:pt x="67191" y="195473"/>
                  </a:lnTo>
                  <a:lnTo>
                    <a:pt x="109740" y="171630"/>
                  </a:lnTo>
                  <a:lnTo>
                    <a:pt x="142134" y="139260"/>
                  </a:lnTo>
                  <a:lnTo>
                    <a:pt x="156139" y="116532"/>
                  </a:lnTo>
                  <a:lnTo>
                    <a:pt x="153325" y="110918"/>
                  </a:lnTo>
                  <a:lnTo>
                    <a:pt x="149005" y="100504"/>
                  </a:lnTo>
                  <a:lnTo>
                    <a:pt x="139849" y="57226"/>
                  </a:lnTo>
                  <a:lnTo>
                    <a:pt x="139472" y="45988"/>
                  </a:lnTo>
                  <a:lnTo>
                    <a:pt x="139472" y="20732"/>
                  </a:lnTo>
                  <a:close/>
                </a:path>
                <a:path w="1321434" h="350520">
                  <a:moveTo>
                    <a:pt x="183198" y="20732"/>
                  </a:moveTo>
                  <a:lnTo>
                    <a:pt x="173020" y="20732"/>
                  </a:lnTo>
                  <a:lnTo>
                    <a:pt x="173020" y="45988"/>
                  </a:lnTo>
                  <a:lnTo>
                    <a:pt x="172620" y="57226"/>
                  </a:lnTo>
                  <a:lnTo>
                    <a:pt x="163220" y="100504"/>
                  </a:lnTo>
                  <a:lnTo>
                    <a:pt x="156139" y="116532"/>
                  </a:lnTo>
                  <a:lnTo>
                    <a:pt x="158296" y="120836"/>
                  </a:lnTo>
                  <a:lnTo>
                    <a:pt x="185389" y="156576"/>
                  </a:lnTo>
                  <a:lnTo>
                    <a:pt x="223084" y="184635"/>
                  </a:lnTo>
                  <a:lnTo>
                    <a:pt x="270557" y="203577"/>
                  </a:lnTo>
                  <a:lnTo>
                    <a:pt x="283844" y="206569"/>
                  </a:lnTo>
                  <a:lnTo>
                    <a:pt x="305331" y="164727"/>
                  </a:lnTo>
                  <a:lnTo>
                    <a:pt x="293574" y="162395"/>
                  </a:lnTo>
                  <a:lnTo>
                    <a:pt x="282431" y="159544"/>
                  </a:lnTo>
                  <a:lnTo>
                    <a:pt x="243887" y="142864"/>
                  </a:lnTo>
                  <a:lnTo>
                    <a:pt x="208548" y="113132"/>
                  </a:lnTo>
                  <a:lnTo>
                    <a:pt x="188098" y="76521"/>
                  </a:lnTo>
                  <a:lnTo>
                    <a:pt x="183198" y="45988"/>
                  </a:lnTo>
                  <a:lnTo>
                    <a:pt x="183198" y="20732"/>
                  </a:lnTo>
                  <a:close/>
                </a:path>
                <a:path w="1321434" h="350520">
                  <a:moveTo>
                    <a:pt x="173020" y="20732"/>
                  </a:moveTo>
                  <a:lnTo>
                    <a:pt x="139472" y="20732"/>
                  </a:lnTo>
                  <a:lnTo>
                    <a:pt x="139472" y="45988"/>
                  </a:lnTo>
                  <a:lnTo>
                    <a:pt x="145503" y="90091"/>
                  </a:lnTo>
                  <a:lnTo>
                    <a:pt x="156139" y="116532"/>
                  </a:lnTo>
                  <a:lnTo>
                    <a:pt x="159073" y="110635"/>
                  </a:lnTo>
                  <a:lnTo>
                    <a:pt x="171418" y="68322"/>
                  </a:lnTo>
                  <a:lnTo>
                    <a:pt x="173020" y="45988"/>
                  </a:lnTo>
                  <a:lnTo>
                    <a:pt x="173020" y="20732"/>
                  </a:lnTo>
                  <a:close/>
                </a:path>
                <a:path w="1321434" h="350520">
                  <a:moveTo>
                    <a:pt x="316262" y="266128"/>
                  </a:moveTo>
                  <a:lnTo>
                    <a:pt x="0" y="266128"/>
                  </a:lnTo>
                  <a:lnTo>
                    <a:pt x="0" y="307215"/>
                  </a:lnTo>
                  <a:lnTo>
                    <a:pt x="316262" y="307215"/>
                  </a:lnTo>
                  <a:lnTo>
                    <a:pt x="316262" y="266128"/>
                  </a:lnTo>
                  <a:close/>
                </a:path>
                <a:path w="1321434" h="350520">
                  <a:moveTo>
                    <a:pt x="454574" y="269143"/>
                  </a:moveTo>
                  <a:lnTo>
                    <a:pt x="342619" y="269143"/>
                  </a:lnTo>
                  <a:lnTo>
                    <a:pt x="342619" y="309477"/>
                  </a:lnTo>
                  <a:lnTo>
                    <a:pt x="658505" y="309477"/>
                  </a:lnTo>
                  <a:lnTo>
                    <a:pt x="658505" y="283844"/>
                  </a:lnTo>
                  <a:lnTo>
                    <a:pt x="454574" y="283844"/>
                  </a:lnTo>
                  <a:lnTo>
                    <a:pt x="454574" y="269143"/>
                  </a:lnTo>
                  <a:close/>
                </a:path>
                <a:path w="1321434" h="350520">
                  <a:moveTo>
                    <a:pt x="505086" y="185460"/>
                  </a:moveTo>
                  <a:lnTo>
                    <a:pt x="454574" y="185460"/>
                  </a:lnTo>
                  <a:lnTo>
                    <a:pt x="454574" y="283844"/>
                  </a:lnTo>
                  <a:lnTo>
                    <a:pt x="505086" y="283844"/>
                  </a:lnTo>
                  <a:lnTo>
                    <a:pt x="505086" y="185460"/>
                  </a:lnTo>
                  <a:close/>
                </a:path>
                <a:path w="1321434" h="350520">
                  <a:moveTo>
                    <a:pt x="658505" y="269143"/>
                  </a:moveTo>
                  <a:lnTo>
                    <a:pt x="505086" y="269143"/>
                  </a:lnTo>
                  <a:lnTo>
                    <a:pt x="505086" y="283844"/>
                  </a:lnTo>
                  <a:lnTo>
                    <a:pt x="658505" y="283844"/>
                  </a:lnTo>
                  <a:lnTo>
                    <a:pt x="658505" y="269143"/>
                  </a:lnTo>
                  <a:close/>
                </a:path>
                <a:path w="1321434" h="350520">
                  <a:moveTo>
                    <a:pt x="626978" y="113462"/>
                  </a:moveTo>
                  <a:lnTo>
                    <a:pt x="587261" y="113462"/>
                  </a:lnTo>
                  <a:lnTo>
                    <a:pt x="587261" y="151534"/>
                  </a:lnTo>
                  <a:lnTo>
                    <a:pt x="574534" y="152210"/>
                  </a:lnTo>
                  <a:lnTo>
                    <a:pt x="571900" y="172738"/>
                  </a:lnTo>
                  <a:lnTo>
                    <a:pt x="567777" y="196698"/>
                  </a:lnTo>
                  <a:lnTo>
                    <a:pt x="562382" y="222401"/>
                  </a:lnTo>
                  <a:lnTo>
                    <a:pt x="612140" y="227678"/>
                  </a:lnTo>
                  <a:lnTo>
                    <a:pt x="621469" y="174882"/>
                  </a:lnTo>
                  <a:lnTo>
                    <a:pt x="626087" y="131085"/>
                  </a:lnTo>
                  <a:lnTo>
                    <a:pt x="626841" y="117962"/>
                  </a:lnTo>
                  <a:lnTo>
                    <a:pt x="626978" y="113462"/>
                  </a:lnTo>
                  <a:close/>
                </a:path>
                <a:path w="1321434" h="350520">
                  <a:moveTo>
                    <a:pt x="577028" y="113778"/>
                  </a:moveTo>
                  <a:lnTo>
                    <a:pt x="367875" y="120247"/>
                  </a:lnTo>
                  <a:lnTo>
                    <a:pt x="374283" y="162843"/>
                  </a:lnTo>
                  <a:lnTo>
                    <a:pt x="574534" y="152210"/>
                  </a:lnTo>
                  <a:lnTo>
                    <a:pt x="574751" y="150521"/>
                  </a:lnTo>
                  <a:lnTo>
                    <a:pt x="576329" y="130048"/>
                  </a:lnTo>
                  <a:lnTo>
                    <a:pt x="577028" y="113778"/>
                  </a:lnTo>
                  <a:close/>
                </a:path>
                <a:path w="1321434" h="350520">
                  <a:moveTo>
                    <a:pt x="587261" y="113462"/>
                  </a:moveTo>
                  <a:lnTo>
                    <a:pt x="577028" y="113778"/>
                  </a:lnTo>
                  <a:lnTo>
                    <a:pt x="576329" y="130048"/>
                  </a:lnTo>
                  <a:lnTo>
                    <a:pt x="574751" y="150521"/>
                  </a:lnTo>
                  <a:lnTo>
                    <a:pt x="574534" y="152210"/>
                  </a:lnTo>
                  <a:lnTo>
                    <a:pt x="587261" y="151534"/>
                  </a:lnTo>
                  <a:lnTo>
                    <a:pt x="587261" y="113462"/>
                  </a:lnTo>
                  <a:close/>
                </a:path>
                <a:path w="1321434" h="350520">
                  <a:moveTo>
                    <a:pt x="598570" y="29402"/>
                  </a:moveTo>
                  <a:lnTo>
                    <a:pt x="578214" y="29402"/>
                  </a:lnTo>
                  <a:lnTo>
                    <a:pt x="578096" y="75979"/>
                  </a:lnTo>
                  <a:lnTo>
                    <a:pt x="577715" y="93672"/>
                  </a:lnTo>
                  <a:lnTo>
                    <a:pt x="577154" y="110847"/>
                  </a:lnTo>
                  <a:lnTo>
                    <a:pt x="577028" y="113778"/>
                  </a:lnTo>
                  <a:lnTo>
                    <a:pt x="587261" y="113462"/>
                  </a:lnTo>
                  <a:lnTo>
                    <a:pt x="626978" y="113462"/>
                  </a:lnTo>
                  <a:lnTo>
                    <a:pt x="627565" y="92824"/>
                  </a:lnTo>
                  <a:lnTo>
                    <a:pt x="627783" y="82175"/>
                  </a:lnTo>
                  <a:lnTo>
                    <a:pt x="627931" y="69736"/>
                  </a:lnTo>
                  <a:lnTo>
                    <a:pt x="598570" y="69736"/>
                  </a:lnTo>
                  <a:lnTo>
                    <a:pt x="598570" y="29402"/>
                  </a:lnTo>
                  <a:close/>
                </a:path>
                <a:path w="1321434" h="350520">
                  <a:moveTo>
                    <a:pt x="578214" y="29402"/>
                  </a:moveTo>
                  <a:lnTo>
                    <a:pt x="378430" y="29402"/>
                  </a:lnTo>
                  <a:lnTo>
                    <a:pt x="378430" y="69736"/>
                  </a:lnTo>
                  <a:lnTo>
                    <a:pt x="578143" y="69736"/>
                  </a:lnTo>
                  <a:lnTo>
                    <a:pt x="578214" y="29402"/>
                  </a:lnTo>
                  <a:close/>
                </a:path>
                <a:path w="1321434" h="350520">
                  <a:moveTo>
                    <a:pt x="627972" y="29402"/>
                  </a:moveTo>
                  <a:lnTo>
                    <a:pt x="598570" y="29402"/>
                  </a:lnTo>
                  <a:lnTo>
                    <a:pt x="598570" y="69736"/>
                  </a:lnTo>
                  <a:lnTo>
                    <a:pt x="627931" y="69736"/>
                  </a:lnTo>
                  <a:lnTo>
                    <a:pt x="627972" y="29402"/>
                  </a:lnTo>
                  <a:close/>
                </a:path>
                <a:path w="1321434" h="350520">
                  <a:moveTo>
                    <a:pt x="978885" y="0"/>
                  </a:moveTo>
                  <a:lnTo>
                    <a:pt x="928750" y="0"/>
                  </a:lnTo>
                  <a:lnTo>
                    <a:pt x="928750" y="350188"/>
                  </a:lnTo>
                  <a:lnTo>
                    <a:pt x="978885" y="350188"/>
                  </a:lnTo>
                  <a:lnTo>
                    <a:pt x="978885" y="166235"/>
                  </a:lnTo>
                  <a:lnTo>
                    <a:pt x="949859" y="166235"/>
                  </a:lnTo>
                  <a:lnTo>
                    <a:pt x="949859" y="126278"/>
                  </a:lnTo>
                  <a:lnTo>
                    <a:pt x="978885" y="126278"/>
                  </a:lnTo>
                  <a:lnTo>
                    <a:pt x="978885" y="0"/>
                  </a:lnTo>
                  <a:close/>
                </a:path>
                <a:path w="1321434" h="350520">
                  <a:moveTo>
                    <a:pt x="781362" y="24501"/>
                  </a:moveTo>
                  <a:lnTo>
                    <a:pt x="734997" y="39956"/>
                  </a:lnTo>
                  <a:lnTo>
                    <a:pt x="709340" y="69995"/>
                  </a:lnTo>
                  <a:lnTo>
                    <a:pt x="694192" y="113745"/>
                  </a:lnTo>
                  <a:lnTo>
                    <a:pt x="691270" y="149272"/>
                  </a:lnTo>
                  <a:lnTo>
                    <a:pt x="692001" y="167861"/>
                  </a:lnTo>
                  <a:lnTo>
                    <a:pt x="702956" y="215993"/>
                  </a:lnTo>
                  <a:lnTo>
                    <a:pt x="725361" y="250837"/>
                  </a:lnTo>
                  <a:lnTo>
                    <a:pt x="768710" y="273478"/>
                  </a:lnTo>
                  <a:lnTo>
                    <a:pt x="781362" y="274420"/>
                  </a:lnTo>
                  <a:lnTo>
                    <a:pt x="794013" y="273478"/>
                  </a:lnTo>
                  <a:lnTo>
                    <a:pt x="837504" y="250837"/>
                  </a:lnTo>
                  <a:lnTo>
                    <a:pt x="853692" y="228809"/>
                  </a:lnTo>
                  <a:lnTo>
                    <a:pt x="773069" y="228809"/>
                  </a:lnTo>
                  <a:lnTo>
                    <a:pt x="765655" y="225794"/>
                  </a:lnTo>
                  <a:lnTo>
                    <a:pt x="744421" y="192999"/>
                  </a:lnTo>
                  <a:lnTo>
                    <a:pt x="739143" y="149272"/>
                  </a:lnTo>
                  <a:lnTo>
                    <a:pt x="739473" y="136809"/>
                  </a:lnTo>
                  <a:lnTo>
                    <a:pt x="747318" y="97606"/>
                  </a:lnTo>
                  <a:lnTo>
                    <a:pt x="773069" y="70113"/>
                  </a:lnTo>
                  <a:lnTo>
                    <a:pt x="853580" y="70113"/>
                  </a:lnTo>
                  <a:lnTo>
                    <a:pt x="827727" y="39956"/>
                  </a:lnTo>
                  <a:lnTo>
                    <a:pt x="794013" y="25467"/>
                  </a:lnTo>
                  <a:lnTo>
                    <a:pt x="781362" y="24501"/>
                  </a:lnTo>
                  <a:close/>
                </a:path>
                <a:path w="1321434" h="350520">
                  <a:moveTo>
                    <a:pt x="853580" y="70113"/>
                  </a:moveTo>
                  <a:lnTo>
                    <a:pt x="790157" y="70113"/>
                  </a:lnTo>
                  <a:lnTo>
                    <a:pt x="797696" y="73128"/>
                  </a:lnTo>
                  <a:lnTo>
                    <a:pt x="803979" y="79159"/>
                  </a:lnTo>
                  <a:lnTo>
                    <a:pt x="820989" y="115135"/>
                  </a:lnTo>
                  <a:lnTo>
                    <a:pt x="823957" y="149272"/>
                  </a:lnTo>
                  <a:lnTo>
                    <a:pt x="823628" y="161618"/>
                  </a:lnTo>
                  <a:lnTo>
                    <a:pt x="815782" y="201315"/>
                  </a:lnTo>
                  <a:lnTo>
                    <a:pt x="790157" y="228809"/>
                  </a:lnTo>
                  <a:lnTo>
                    <a:pt x="853692" y="228809"/>
                  </a:lnTo>
                  <a:lnTo>
                    <a:pt x="868532" y="185177"/>
                  </a:lnTo>
                  <a:lnTo>
                    <a:pt x="870787" y="166235"/>
                  </a:lnTo>
                  <a:lnTo>
                    <a:pt x="856752" y="166235"/>
                  </a:lnTo>
                  <a:lnTo>
                    <a:pt x="856752" y="126278"/>
                  </a:lnTo>
                  <a:lnTo>
                    <a:pt x="870135" y="126278"/>
                  </a:lnTo>
                  <a:lnTo>
                    <a:pt x="868532" y="113745"/>
                  </a:lnTo>
                  <a:lnTo>
                    <a:pt x="864880" y="97889"/>
                  </a:lnTo>
                  <a:lnTo>
                    <a:pt x="859768" y="83306"/>
                  </a:lnTo>
                  <a:lnTo>
                    <a:pt x="853580" y="70113"/>
                  </a:lnTo>
                  <a:close/>
                </a:path>
                <a:path w="1321434" h="350520">
                  <a:moveTo>
                    <a:pt x="870135" y="126278"/>
                  </a:moveTo>
                  <a:lnTo>
                    <a:pt x="856752" y="126278"/>
                  </a:lnTo>
                  <a:lnTo>
                    <a:pt x="856752" y="166235"/>
                  </a:lnTo>
                  <a:lnTo>
                    <a:pt x="870787" y="166235"/>
                  </a:lnTo>
                  <a:lnTo>
                    <a:pt x="871453" y="149272"/>
                  </a:lnTo>
                  <a:lnTo>
                    <a:pt x="870723" y="130872"/>
                  </a:lnTo>
                  <a:lnTo>
                    <a:pt x="870135" y="126278"/>
                  </a:lnTo>
                  <a:close/>
                </a:path>
                <a:path w="1321434" h="350520">
                  <a:moveTo>
                    <a:pt x="928750" y="126278"/>
                  </a:moveTo>
                  <a:lnTo>
                    <a:pt x="870135" y="126278"/>
                  </a:lnTo>
                  <a:lnTo>
                    <a:pt x="870723" y="130872"/>
                  </a:lnTo>
                  <a:lnTo>
                    <a:pt x="871453" y="149272"/>
                  </a:lnTo>
                  <a:lnTo>
                    <a:pt x="870787" y="166235"/>
                  </a:lnTo>
                  <a:lnTo>
                    <a:pt x="928750" y="166235"/>
                  </a:lnTo>
                  <a:lnTo>
                    <a:pt x="928750" y="126278"/>
                  </a:lnTo>
                  <a:close/>
                </a:path>
                <a:path w="1321434" h="350520">
                  <a:moveTo>
                    <a:pt x="978885" y="126278"/>
                  </a:moveTo>
                  <a:lnTo>
                    <a:pt x="949859" y="126278"/>
                  </a:lnTo>
                  <a:lnTo>
                    <a:pt x="949859" y="166235"/>
                  </a:lnTo>
                  <a:lnTo>
                    <a:pt x="978885" y="166235"/>
                  </a:lnTo>
                  <a:lnTo>
                    <a:pt x="978885" y="126278"/>
                  </a:lnTo>
                  <a:close/>
                </a:path>
                <a:path w="1321434" h="350520">
                  <a:moveTo>
                    <a:pt x="1318866" y="753"/>
                  </a:moveTo>
                  <a:lnTo>
                    <a:pt x="1268731" y="753"/>
                  </a:lnTo>
                  <a:lnTo>
                    <a:pt x="1268731" y="212600"/>
                  </a:lnTo>
                  <a:lnTo>
                    <a:pt x="1318866" y="212600"/>
                  </a:lnTo>
                  <a:lnTo>
                    <a:pt x="1318866" y="753"/>
                  </a:lnTo>
                  <a:close/>
                </a:path>
                <a:path w="1321434" h="350520">
                  <a:moveTo>
                    <a:pt x="1207288" y="21109"/>
                  </a:moveTo>
                  <a:lnTo>
                    <a:pt x="1046330" y="21109"/>
                  </a:lnTo>
                  <a:lnTo>
                    <a:pt x="1046330" y="61066"/>
                  </a:lnTo>
                  <a:lnTo>
                    <a:pt x="1157530" y="61066"/>
                  </a:lnTo>
                  <a:lnTo>
                    <a:pt x="1157530" y="90468"/>
                  </a:lnTo>
                  <a:lnTo>
                    <a:pt x="1047083" y="90468"/>
                  </a:lnTo>
                  <a:lnTo>
                    <a:pt x="1047083" y="198653"/>
                  </a:lnTo>
                  <a:lnTo>
                    <a:pt x="1077240" y="198653"/>
                  </a:lnTo>
                  <a:lnTo>
                    <a:pt x="1126008" y="198229"/>
                  </a:lnTo>
                  <a:lnTo>
                    <a:pt x="1168085" y="196768"/>
                  </a:lnTo>
                  <a:lnTo>
                    <a:pt x="1206911" y="193635"/>
                  </a:lnTo>
                  <a:lnTo>
                    <a:pt x="1245360" y="188475"/>
                  </a:lnTo>
                  <a:lnTo>
                    <a:pt x="1244240" y="180559"/>
                  </a:lnTo>
                  <a:lnTo>
                    <a:pt x="1096087" y="180559"/>
                  </a:lnTo>
                  <a:lnTo>
                    <a:pt x="1096087" y="158319"/>
                  </a:lnTo>
                  <a:lnTo>
                    <a:pt x="1077240" y="158319"/>
                  </a:lnTo>
                  <a:lnTo>
                    <a:pt x="1096087" y="158253"/>
                  </a:lnTo>
                  <a:lnTo>
                    <a:pt x="1096087" y="127409"/>
                  </a:lnTo>
                  <a:lnTo>
                    <a:pt x="1207288" y="127409"/>
                  </a:lnTo>
                  <a:lnTo>
                    <a:pt x="1207288" y="21109"/>
                  </a:lnTo>
                  <a:close/>
                </a:path>
                <a:path w="1321434" h="350520">
                  <a:moveTo>
                    <a:pt x="1239706" y="148519"/>
                  </a:moveTo>
                  <a:lnTo>
                    <a:pt x="1190325" y="154550"/>
                  </a:lnTo>
                  <a:lnTo>
                    <a:pt x="1152088" y="157094"/>
                  </a:lnTo>
                  <a:lnTo>
                    <a:pt x="1096087" y="158253"/>
                  </a:lnTo>
                  <a:lnTo>
                    <a:pt x="1096087" y="180559"/>
                  </a:lnTo>
                  <a:lnTo>
                    <a:pt x="1244240" y="180559"/>
                  </a:lnTo>
                  <a:lnTo>
                    <a:pt x="1239706" y="148519"/>
                  </a:lnTo>
                  <a:close/>
                </a:path>
                <a:path w="1321434" h="350520">
                  <a:moveTo>
                    <a:pt x="1096087" y="158253"/>
                  </a:moveTo>
                  <a:lnTo>
                    <a:pt x="1077240" y="158319"/>
                  </a:lnTo>
                  <a:lnTo>
                    <a:pt x="1096087" y="158319"/>
                  </a:lnTo>
                  <a:close/>
                </a:path>
                <a:path w="1321434" h="350520">
                  <a:moveTo>
                    <a:pt x="1201634" y="218632"/>
                  </a:moveTo>
                  <a:lnTo>
                    <a:pt x="1152065" y="222967"/>
                  </a:lnTo>
                  <a:lnTo>
                    <a:pt x="1114181" y="235971"/>
                  </a:lnTo>
                  <a:lnTo>
                    <a:pt x="1084143" y="269473"/>
                  </a:lnTo>
                  <a:lnTo>
                    <a:pt x="1082140" y="284221"/>
                  </a:lnTo>
                  <a:lnTo>
                    <a:pt x="1084143" y="298993"/>
                  </a:lnTo>
                  <a:lnTo>
                    <a:pt x="1114181" y="332848"/>
                  </a:lnTo>
                  <a:lnTo>
                    <a:pt x="1152065" y="345853"/>
                  </a:lnTo>
                  <a:lnTo>
                    <a:pt x="1201634" y="350188"/>
                  </a:lnTo>
                  <a:lnTo>
                    <a:pt x="1227879" y="349104"/>
                  </a:lnTo>
                  <a:lnTo>
                    <a:pt x="1271605" y="340434"/>
                  </a:lnTo>
                  <a:lnTo>
                    <a:pt x="1313117" y="312021"/>
                  </a:lnTo>
                  <a:lnTo>
                    <a:pt x="1313595" y="310985"/>
                  </a:lnTo>
                  <a:lnTo>
                    <a:pt x="1201634" y="310985"/>
                  </a:lnTo>
                  <a:lnTo>
                    <a:pt x="1190608" y="310820"/>
                  </a:lnTo>
                  <a:lnTo>
                    <a:pt x="1145091" y="303446"/>
                  </a:lnTo>
                  <a:lnTo>
                    <a:pt x="1131898" y="290504"/>
                  </a:lnTo>
                  <a:lnTo>
                    <a:pt x="1131898" y="278190"/>
                  </a:lnTo>
                  <a:lnTo>
                    <a:pt x="1134536" y="273290"/>
                  </a:lnTo>
                  <a:lnTo>
                    <a:pt x="1139875" y="269473"/>
                  </a:lnTo>
                  <a:lnTo>
                    <a:pt x="1145091" y="265499"/>
                  </a:lnTo>
                  <a:lnTo>
                    <a:pt x="1190608" y="258023"/>
                  </a:lnTo>
                  <a:lnTo>
                    <a:pt x="1201634" y="257835"/>
                  </a:lnTo>
                  <a:lnTo>
                    <a:pt x="1313729" y="257835"/>
                  </a:lnTo>
                  <a:lnTo>
                    <a:pt x="1313117" y="256515"/>
                  </a:lnTo>
                  <a:lnTo>
                    <a:pt x="1271605" y="228385"/>
                  </a:lnTo>
                  <a:lnTo>
                    <a:pt x="1227879" y="219715"/>
                  </a:lnTo>
                  <a:lnTo>
                    <a:pt x="1201634" y="218632"/>
                  </a:lnTo>
                  <a:close/>
                </a:path>
                <a:path w="1321434" h="350520">
                  <a:moveTo>
                    <a:pt x="1313729" y="257835"/>
                  </a:moveTo>
                  <a:lnTo>
                    <a:pt x="1201634" y="257835"/>
                  </a:lnTo>
                  <a:lnTo>
                    <a:pt x="1212660" y="258023"/>
                  </a:lnTo>
                  <a:lnTo>
                    <a:pt x="1222743" y="258588"/>
                  </a:lnTo>
                  <a:lnTo>
                    <a:pt x="1231884" y="259531"/>
                  </a:lnTo>
                  <a:lnTo>
                    <a:pt x="1250386" y="262609"/>
                  </a:lnTo>
                  <a:lnTo>
                    <a:pt x="1258051" y="265499"/>
                  </a:lnTo>
                  <a:lnTo>
                    <a:pt x="1263077" y="269520"/>
                  </a:lnTo>
                  <a:lnTo>
                    <a:pt x="1268354" y="273290"/>
                  </a:lnTo>
                  <a:lnTo>
                    <a:pt x="1270993" y="278190"/>
                  </a:lnTo>
                  <a:lnTo>
                    <a:pt x="1270993" y="290504"/>
                  </a:lnTo>
                  <a:lnTo>
                    <a:pt x="1231884" y="309501"/>
                  </a:lnTo>
                  <a:lnTo>
                    <a:pt x="1201634" y="310985"/>
                  </a:lnTo>
                  <a:lnTo>
                    <a:pt x="1313595" y="310985"/>
                  </a:lnTo>
                  <a:lnTo>
                    <a:pt x="1319125" y="298993"/>
                  </a:lnTo>
                  <a:lnTo>
                    <a:pt x="1321127" y="284221"/>
                  </a:lnTo>
                  <a:lnTo>
                    <a:pt x="1319125" y="269473"/>
                  </a:lnTo>
                  <a:lnTo>
                    <a:pt x="1313729" y="257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518278" y="4177327"/>
            <a:ext cx="16229965" cy="880110"/>
            <a:chOff x="1518278" y="4177327"/>
            <a:chExt cx="16229965" cy="880110"/>
          </a:xfrm>
        </p:grpSpPr>
        <p:sp>
          <p:nvSpPr>
            <p:cNvPr id="18" name="object 18" descr=""/>
            <p:cNvSpPr/>
            <p:nvPr/>
          </p:nvSpPr>
          <p:spPr>
            <a:xfrm>
              <a:off x="1518272" y="4177328"/>
              <a:ext cx="2795905" cy="880110"/>
            </a:xfrm>
            <a:custGeom>
              <a:avLst/>
              <a:gdLst/>
              <a:ahLst/>
              <a:cxnLst/>
              <a:rect l="l" t="t" r="r" b="b"/>
              <a:pathLst>
                <a:path w="2795904" h="880110">
                  <a:moveTo>
                    <a:pt x="2795727" y="558"/>
                  </a:moveTo>
                  <a:lnTo>
                    <a:pt x="2785249" y="558"/>
                  </a:lnTo>
                  <a:lnTo>
                    <a:pt x="2785249" y="869645"/>
                  </a:lnTo>
                  <a:lnTo>
                    <a:pt x="10464" y="869645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869645"/>
                  </a:lnTo>
                  <a:lnTo>
                    <a:pt x="0" y="869950"/>
                  </a:lnTo>
                  <a:lnTo>
                    <a:pt x="0" y="880110"/>
                  </a:lnTo>
                  <a:lnTo>
                    <a:pt x="10464" y="880110"/>
                  </a:lnTo>
                  <a:lnTo>
                    <a:pt x="2785249" y="880110"/>
                  </a:lnTo>
                  <a:lnTo>
                    <a:pt x="2795727" y="880110"/>
                  </a:lnTo>
                  <a:lnTo>
                    <a:pt x="2795727" y="558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552" y="4483442"/>
              <a:ext cx="180154" cy="22845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939987" y="4538325"/>
              <a:ext cx="1090930" cy="238125"/>
            </a:xfrm>
            <a:custGeom>
              <a:avLst/>
              <a:gdLst/>
              <a:ahLst/>
              <a:cxnLst/>
              <a:rect l="l" t="t" r="r" b="b"/>
              <a:pathLst>
                <a:path w="1090930" h="238125">
                  <a:moveTo>
                    <a:pt x="83105" y="0"/>
                  </a:moveTo>
                  <a:lnTo>
                    <a:pt x="39154" y="11155"/>
                  </a:lnTo>
                  <a:lnTo>
                    <a:pt x="10262" y="42277"/>
                  </a:lnTo>
                  <a:lnTo>
                    <a:pt x="0" y="88682"/>
                  </a:lnTo>
                  <a:lnTo>
                    <a:pt x="641" y="101782"/>
                  </a:lnTo>
                  <a:lnTo>
                    <a:pt x="15937" y="144960"/>
                  </a:lnTo>
                  <a:lnTo>
                    <a:pt x="49486" y="170895"/>
                  </a:lnTo>
                  <a:lnTo>
                    <a:pt x="85001" y="176919"/>
                  </a:lnTo>
                  <a:lnTo>
                    <a:pt x="95285" y="176514"/>
                  </a:lnTo>
                  <a:lnTo>
                    <a:pt x="137151" y="162585"/>
                  </a:lnTo>
                  <a:lnTo>
                    <a:pt x="156306" y="141446"/>
                  </a:lnTo>
                  <a:lnTo>
                    <a:pt x="77825" y="141446"/>
                  </a:lnTo>
                  <a:lnTo>
                    <a:pt x="70946" y="139772"/>
                  </a:lnTo>
                  <a:lnTo>
                    <a:pt x="46962" y="108650"/>
                  </a:lnTo>
                  <a:lnTo>
                    <a:pt x="46962" y="100060"/>
                  </a:lnTo>
                  <a:lnTo>
                    <a:pt x="18963" y="100060"/>
                  </a:lnTo>
                  <a:lnTo>
                    <a:pt x="18963" y="70611"/>
                  </a:lnTo>
                  <a:lnTo>
                    <a:pt x="46979" y="70611"/>
                  </a:lnTo>
                  <a:lnTo>
                    <a:pt x="47037" y="65405"/>
                  </a:lnTo>
                  <a:lnTo>
                    <a:pt x="48636" y="59270"/>
                  </a:lnTo>
                  <a:lnTo>
                    <a:pt x="51759" y="53767"/>
                  </a:lnTo>
                  <a:lnTo>
                    <a:pt x="54882" y="48189"/>
                  </a:lnTo>
                  <a:lnTo>
                    <a:pt x="59196" y="43765"/>
                  </a:lnTo>
                  <a:lnTo>
                    <a:pt x="70276" y="37146"/>
                  </a:lnTo>
                  <a:lnTo>
                    <a:pt x="76672" y="35473"/>
                  </a:lnTo>
                  <a:lnTo>
                    <a:pt x="151048" y="35473"/>
                  </a:lnTo>
                  <a:lnTo>
                    <a:pt x="150147" y="33855"/>
                  </a:lnTo>
                  <a:lnTo>
                    <a:pt x="114674" y="5465"/>
                  </a:lnTo>
                  <a:lnTo>
                    <a:pt x="91436" y="341"/>
                  </a:lnTo>
                  <a:lnTo>
                    <a:pt x="83105" y="0"/>
                  </a:lnTo>
                  <a:close/>
                </a:path>
                <a:path w="1090930" h="238125">
                  <a:moveTo>
                    <a:pt x="118689" y="121590"/>
                  </a:moveTo>
                  <a:lnTo>
                    <a:pt x="91062" y="141446"/>
                  </a:lnTo>
                  <a:lnTo>
                    <a:pt x="156306" y="141446"/>
                  </a:lnTo>
                  <a:lnTo>
                    <a:pt x="157537" y="139326"/>
                  </a:lnTo>
                  <a:lnTo>
                    <a:pt x="160528" y="132159"/>
                  </a:lnTo>
                  <a:lnTo>
                    <a:pt x="162640" y="124490"/>
                  </a:lnTo>
                  <a:lnTo>
                    <a:pt x="118689" y="121590"/>
                  </a:lnTo>
                  <a:close/>
                </a:path>
                <a:path w="1090930" h="238125">
                  <a:moveTo>
                    <a:pt x="46979" y="70611"/>
                  </a:moveTo>
                  <a:lnTo>
                    <a:pt x="18963" y="70611"/>
                  </a:lnTo>
                  <a:lnTo>
                    <a:pt x="18963" y="100060"/>
                  </a:lnTo>
                  <a:lnTo>
                    <a:pt x="46962" y="100060"/>
                  </a:lnTo>
                  <a:lnTo>
                    <a:pt x="46979" y="70611"/>
                  </a:lnTo>
                  <a:close/>
                </a:path>
                <a:path w="1090930" h="238125">
                  <a:moveTo>
                    <a:pt x="151048" y="35473"/>
                  </a:moveTo>
                  <a:lnTo>
                    <a:pt x="90802" y="35473"/>
                  </a:lnTo>
                  <a:lnTo>
                    <a:pt x="96863" y="36997"/>
                  </a:lnTo>
                  <a:lnTo>
                    <a:pt x="102068" y="40046"/>
                  </a:lnTo>
                  <a:lnTo>
                    <a:pt x="107348" y="43021"/>
                  </a:lnTo>
                  <a:lnTo>
                    <a:pt x="111476" y="47148"/>
                  </a:lnTo>
                  <a:lnTo>
                    <a:pt x="117425" y="57708"/>
                  </a:lnTo>
                  <a:lnTo>
                    <a:pt x="118912" y="63769"/>
                  </a:lnTo>
                  <a:lnTo>
                    <a:pt x="118912" y="70611"/>
                  </a:lnTo>
                  <a:lnTo>
                    <a:pt x="46979" y="70611"/>
                  </a:lnTo>
                  <a:lnTo>
                    <a:pt x="46962" y="100060"/>
                  </a:lnTo>
                  <a:lnTo>
                    <a:pt x="163644" y="100060"/>
                  </a:lnTo>
                  <a:lnTo>
                    <a:pt x="163644" y="87009"/>
                  </a:lnTo>
                  <a:lnTo>
                    <a:pt x="157509" y="48859"/>
                  </a:lnTo>
                  <a:lnTo>
                    <a:pt x="154135" y="41008"/>
                  </a:lnTo>
                  <a:lnTo>
                    <a:pt x="151048" y="35473"/>
                  </a:lnTo>
                  <a:close/>
                </a:path>
                <a:path w="1090930" h="238125">
                  <a:moveTo>
                    <a:pt x="268707" y="0"/>
                  </a:moveTo>
                  <a:lnTo>
                    <a:pt x="223864" y="11266"/>
                  </a:lnTo>
                  <a:lnTo>
                    <a:pt x="194749" y="42389"/>
                  </a:lnTo>
                  <a:lnTo>
                    <a:pt x="184598" y="88571"/>
                  </a:lnTo>
                  <a:lnTo>
                    <a:pt x="185225" y="101190"/>
                  </a:lnTo>
                  <a:lnTo>
                    <a:pt x="200257" y="143970"/>
                  </a:lnTo>
                  <a:lnTo>
                    <a:pt x="233583" y="170644"/>
                  </a:lnTo>
                  <a:lnTo>
                    <a:pt x="268930" y="176919"/>
                  </a:lnTo>
                  <a:lnTo>
                    <a:pt x="279981" y="176396"/>
                  </a:lnTo>
                  <a:lnTo>
                    <a:pt x="316444" y="163965"/>
                  </a:lnTo>
                  <a:lnTo>
                    <a:pt x="338054" y="139326"/>
                  </a:lnTo>
                  <a:lnTo>
                    <a:pt x="262126" y="139326"/>
                  </a:lnTo>
                  <a:lnTo>
                    <a:pt x="255693" y="137318"/>
                  </a:lnTo>
                  <a:lnTo>
                    <a:pt x="234015" y="103072"/>
                  </a:lnTo>
                  <a:lnTo>
                    <a:pt x="232899" y="87901"/>
                  </a:lnTo>
                  <a:lnTo>
                    <a:pt x="233185" y="80114"/>
                  </a:lnTo>
                  <a:lnTo>
                    <a:pt x="255693" y="39042"/>
                  </a:lnTo>
                  <a:lnTo>
                    <a:pt x="262126" y="37034"/>
                  </a:lnTo>
                  <a:lnTo>
                    <a:pt x="338050" y="37034"/>
                  </a:lnTo>
                  <a:lnTo>
                    <a:pt x="334634" y="31011"/>
                  </a:lnTo>
                  <a:lnTo>
                    <a:pt x="299202" y="4580"/>
                  </a:lnTo>
                  <a:lnTo>
                    <a:pt x="279569" y="508"/>
                  </a:lnTo>
                  <a:lnTo>
                    <a:pt x="268707" y="0"/>
                  </a:lnTo>
                  <a:close/>
                </a:path>
                <a:path w="1090930" h="238125">
                  <a:moveTo>
                    <a:pt x="345454" y="110769"/>
                  </a:moveTo>
                  <a:lnTo>
                    <a:pt x="300611" y="110769"/>
                  </a:lnTo>
                  <a:lnTo>
                    <a:pt x="299718" y="116793"/>
                  </a:lnTo>
                  <a:lnTo>
                    <a:pt x="297822" y="121962"/>
                  </a:lnTo>
                  <a:lnTo>
                    <a:pt x="292096" y="130514"/>
                  </a:lnTo>
                  <a:lnTo>
                    <a:pt x="288489" y="133749"/>
                  </a:lnTo>
                  <a:lnTo>
                    <a:pt x="279788" y="138211"/>
                  </a:lnTo>
                  <a:lnTo>
                    <a:pt x="274917" y="139326"/>
                  </a:lnTo>
                  <a:lnTo>
                    <a:pt x="338054" y="139326"/>
                  </a:lnTo>
                  <a:lnTo>
                    <a:pt x="339012" y="137583"/>
                  </a:lnTo>
                  <a:lnTo>
                    <a:pt x="342219" y="129231"/>
                  </a:lnTo>
                  <a:lnTo>
                    <a:pt x="344366" y="120293"/>
                  </a:lnTo>
                  <a:lnTo>
                    <a:pt x="345454" y="110769"/>
                  </a:lnTo>
                  <a:close/>
                </a:path>
                <a:path w="1090930" h="238125">
                  <a:moveTo>
                    <a:pt x="338050" y="37034"/>
                  </a:moveTo>
                  <a:lnTo>
                    <a:pt x="278189" y="37034"/>
                  </a:lnTo>
                  <a:lnTo>
                    <a:pt x="285217" y="39674"/>
                  </a:lnTo>
                  <a:lnTo>
                    <a:pt x="290571" y="44954"/>
                  </a:lnTo>
                  <a:lnTo>
                    <a:pt x="296000" y="50160"/>
                  </a:lnTo>
                  <a:lnTo>
                    <a:pt x="299346" y="57039"/>
                  </a:lnTo>
                  <a:lnTo>
                    <a:pt x="300611" y="65591"/>
                  </a:lnTo>
                  <a:lnTo>
                    <a:pt x="345454" y="65591"/>
                  </a:lnTo>
                  <a:lnTo>
                    <a:pt x="344401" y="55984"/>
                  </a:lnTo>
                  <a:lnTo>
                    <a:pt x="342240" y="46999"/>
                  </a:lnTo>
                  <a:lnTo>
                    <a:pt x="338991" y="38694"/>
                  </a:lnTo>
                  <a:lnTo>
                    <a:pt x="338050" y="37034"/>
                  </a:lnTo>
                  <a:close/>
                </a:path>
                <a:path w="1090930" h="238125">
                  <a:moveTo>
                    <a:pt x="448927" y="0"/>
                  </a:moveTo>
                  <a:lnTo>
                    <a:pt x="404976" y="11155"/>
                  </a:lnTo>
                  <a:lnTo>
                    <a:pt x="376085" y="42277"/>
                  </a:lnTo>
                  <a:lnTo>
                    <a:pt x="365822" y="88682"/>
                  </a:lnTo>
                  <a:lnTo>
                    <a:pt x="366463" y="101782"/>
                  </a:lnTo>
                  <a:lnTo>
                    <a:pt x="381760" y="144960"/>
                  </a:lnTo>
                  <a:lnTo>
                    <a:pt x="415309" y="170895"/>
                  </a:lnTo>
                  <a:lnTo>
                    <a:pt x="450824" y="176919"/>
                  </a:lnTo>
                  <a:lnTo>
                    <a:pt x="461107" y="176514"/>
                  </a:lnTo>
                  <a:lnTo>
                    <a:pt x="502973" y="162585"/>
                  </a:lnTo>
                  <a:lnTo>
                    <a:pt x="522129" y="141446"/>
                  </a:lnTo>
                  <a:lnTo>
                    <a:pt x="443647" y="141446"/>
                  </a:lnTo>
                  <a:lnTo>
                    <a:pt x="436768" y="139772"/>
                  </a:lnTo>
                  <a:lnTo>
                    <a:pt x="412785" y="108650"/>
                  </a:lnTo>
                  <a:lnTo>
                    <a:pt x="412785" y="100060"/>
                  </a:lnTo>
                  <a:lnTo>
                    <a:pt x="384786" y="100060"/>
                  </a:lnTo>
                  <a:lnTo>
                    <a:pt x="384786" y="70611"/>
                  </a:lnTo>
                  <a:lnTo>
                    <a:pt x="412802" y="70611"/>
                  </a:lnTo>
                  <a:lnTo>
                    <a:pt x="412859" y="65405"/>
                  </a:lnTo>
                  <a:lnTo>
                    <a:pt x="414458" y="59270"/>
                  </a:lnTo>
                  <a:lnTo>
                    <a:pt x="417581" y="53767"/>
                  </a:lnTo>
                  <a:lnTo>
                    <a:pt x="420705" y="48189"/>
                  </a:lnTo>
                  <a:lnTo>
                    <a:pt x="425018" y="43765"/>
                  </a:lnTo>
                  <a:lnTo>
                    <a:pt x="436099" y="37146"/>
                  </a:lnTo>
                  <a:lnTo>
                    <a:pt x="442494" y="35473"/>
                  </a:lnTo>
                  <a:lnTo>
                    <a:pt x="516871" y="35473"/>
                  </a:lnTo>
                  <a:lnTo>
                    <a:pt x="515969" y="33855"/>
                  </a:lnTo>
                  <a:lnTo>
                    <a:pt x="480496" y="5465"/>
                  </a:lnTo>
                  <a:lnTo>
                    <a:pt x="457259" y="341"/>
                  </a:lnTo>
                  <a:lnTo>
                    <a:pt x="448927" y="0"/>
                  </a:lnTo>
                  <a:close/>
                </a:path>
                <a:path w="1090930" h="238125">
                  <a:moveTo>
                    <a:pt x="484512" y="121590"/>
                  </a:moveTo>
                  <a:lnTo>
                    <a:pt x="456884" y="141446"/>
                  </a:lnTo>
                  <a:lnTo>
                    <a:pt x="522129" y="141446"/>
                  </a:lnTo>
                  <a:lnTo>
                    <a:pt x="523359" y="139326"/>
                  </a:lnTo>
                  <a:lnTo>
                    <a:pt x="526350" y="132159"/>
                  </a:lnTo>
                  <a:lnTo>
                    <a:pt x="528463" y="124490"/>
                  </a:lnTo>
                  <a:lnTo>
                    <a:pt x="484512" y="121590"/>
                  </a:lnTo>
                  <a:close/>
                </a:path>
                <a:path w="1090930" h="238125">
                  <a:moveTo>
                    <a:pt x="412802" y="70611"/>
                  </a:moveTo>
                  <a:lnTo>
                    <a:pt x="384786" y="70611"/>
                  </a:lnTo>
                  <a:lnTo>
                    <a:pt x="384786" y="100060"/>
                  </a:lnTo>
                  <a:lnTo>
                    <a:pt x="412785" y="100060"/>
                  </a:lnTo>
                  <a:lnTo>
                    <a:pt x="412802" y="70611"/>
                  </a:lnTo>
                  <a:close/>
                </a:path>
                <a:path w="1090930" h="238125">
                  <a:moveTo>
                    <a:pt x="516871" y="35473"/>
                  </a:moveTo>
                  <a:lnTo>
                    <a:pt x="456624" y="35473"/>
                  </a:lnTo>
                  <a:lnTo>
                    <a:pt x="462685" y="36997"/>
                  </a:lnTo>
                  <a:lnTo>
                    <a:pt x="467891" y="40046"/>
                  </a:lnTo>
                  <a:lnTo>
                    <a:pt x="473171" y="43021"/>
                  </a:lnTo>
                  <a:lnTo>
                    <a:pt x="477298" y="47148"/>
                  </a:lnTo>
                  <a:lnTo>
                    <a:pt x="483248" y="57708"/>
                  </a:lnTo>
                  <a:lnTo>
                    <a:pt x="484735" y="63769"/>
                  </a:lnTo>
                  <a:lnTo>
                    <a:pt x="484735" y="70611"/>
                  </a:lnTo>
                  <a:lnTo>
                    <a:pt x="412802" y="70611"/>
                  </a:lnTo>
                  <a:lnTo>
                    <a:pt x="412785" y="100060"/>
                  </a:lnTo>
                  <a:lnTo>
                    <a:pt x="529467" y="100060"/>
                  </a:lnTo>
                  <a:lnTo>
                    <a:pt x="529467" y="87009"/>
                  </a:lnTo>
                  <a:lnTo>
                    <a:pt x="523331" y="48859"/>
                  </a:lnTo>
                  <a:lnTo>
                    <a:pt x="519957" y="41008"/>
                  </a:lnTo>
                  <a:lnTo>
                    <a:pt x="516871" y="35473"/>
                  </a:lnTo>
                  <a:close/>
                </a:path>
                <a:path w="1090930" h="238125">
                  <a:moveTo>
                    <a:pt x="602626" y="2231"/>
                  </a:moveTo>
                  <a:lnTo>
                    <a:pt x="557337" y="2231"/>
                  </a:lnTo>
                  <a:lnTo>
                    <a:pt x="557337" y="173572"/>
                  </a:lnTo>
                  <a:lnTo>
                    <a:pt x="604857" y="173572"/>
                  </a:lnTo>
                  <a:lnTo>
                    <a:pt x="604932" y="67153"/>
                  </a:lnTo>
                  <a:lnTo>
                    <a:pt x="606307" y="60869"/>
                  </a:lnTo>
                  <a:lnTo>
                    <a:pt x="630923" y="39488"/>
                  </a:lnTo>
                  <a:lnTo>
                    <a:pt x="711661" y="39488"/>
                  </a:lnTo>
                  <a:lnTo>
                    <a:pt x="711151" y="37662"/>
                  </a:lnTo>
                  <a:lnTo>
                    <a:pt x="708930" y="32461"/>
                  </a:lnTo>
                  <a:lnTo>
                    <a:pt x="602626" y="32461"/>
                  </a:lnTo>
                  <a:lnTo>
                    <a:pt x="602626" y="2231"/>
                  </a:lnTo>
                  <a:close/>
                </a:path>
                <a:path w="1090930" h="238125">
                  <a:moveTo>
                    <a:pt x="711661" y="39488"/>
                  </a:moveTo>
                  <a:lnTo>
                    <a:pt x="646837" y="39488"/>
                  </a:lnTo>
                  <a:lnTo>
                    <a:pt x="654311" y="42463"/>
                  </a:lnTo>
                  <a:lnTo>
                    <a:pt x="659740" y="48412"/>
                  </a:lnTo>
                  <a:lnTo>
                    <a:pt x="663296" y="53251"/>
                  </a:lnTo>
                  <a:lnTo>
                    <a:pt x="665820" y="58954"/>
                  </a:lnTo>
                  <a:lnTo>
                    <a:pt x="667312" y="65522"/>
                  </a:lnTo>
                  <a:lnTo>
                    <a:pt x="667772" y="72954"/>
                  </a:lnTo>
                  <a:lnTo>
                    <a:pt x="667772" y="173572"/>
                  </a:lnTo>
                  <a:lnTo>
                    <a:pt x="715292" y="173572"/>
                  </a:lnTo>
                  <a:lnTo>
                    <a:pt x="715292" y="64476"/>
                  </a:lnTo>
                  <a:lnTo>
                    <a:pt x="714832" y="54841"/>
                  </a:lnTo>
                  <a:lnTo>
                    <a:pt x="713452" y="45903"/>
                  </a:lnTo>
                  <a:lnTo>
                    <a:pt x="711661" y="39488"/>
                  </a:lnTo>
                  <a:close/>
                </a:path>
                <a:path w="1090930" h="238125">
                  <a:moveTo>
                    <a:pt x="656170" y="0"/>
                  </a:moveTo>
                  <a:lnTo>
                    <a:pt x="617497" y="13553"/>
                  </a:lnTo>
                  <a:lnTo>
                    <a:pt x="604634" y="32461"/>
                  </a:lnTo>
                  <a:lnTo>
                    <a:pt x="708930" y="32461"/>
                  </a:lnTo>
                  <a:lnTo>
                    <a:pt x="680370" y="4392"/>
                  </a:lnTo>
                  <a:lnTo>
                    <a:pt x="656170" y="0"/>
                  </a:lnTo>
                  <a:close/>
                </a:path>
                <a:path w="1090930" h="238125">
                  <a:moveTo>
                    <a:pt x="826797" y="0"/>
                  </a:moveTo>
                  <a:lnTo>
                    <a:pt x="781954" y="11266"/>
                  </a:lnTo>
                  <a:lnTo>
                    <a:pt x="752839" y="42389"/>
                  </a:lnTo>
                  <a:lnTo>
                    <a:pt x="742688" y="88571"/>
                  </a:lnTo>
                  <a:lnTo>
                    <a:pt x="743315" y="101190"/>
                  </a:lnTo>
                  <a:lnTo>
                    <a:pt x="758347" y="143970"/>
                  </a:lnTo>
                  <a:lnTo>
                    <a:pt x="791673" y="170644"/>
                  </a:lnTo>
                  <a:lnTo>
                    <a:pt x="827020" y="176919"/>
                  </a:lnTo>
                  <a:lnTo>
                    <a:pt x="838071" y="176396"/>
                  </a:lnTo>
                  <a:lnTo>
                    <a:pt x="874534" y="163965"/>
                  </a:lnTo>
                  <a:lnTo>
                    <a:pt x="896144" y="139326"/>
                  </a:lnTo>
                  <a:lnTo>
                    <a:pt x="820216" y="139326"/>
                  </a:lnTo>
                  <a:lnTo>
                    <a:pt x="813783" y="137318"/>
                  </a:lnTo>
                  <a:lnTo>
                    <a:pt x="792105" y="103072"/>
                  </a:lnTo>
                  <a:lnTo>
                    <a:pt x="790989" y="87901"/>
                  </a:lnTo>
                  <a:lnTo>
                    <a:pt x="791275" y="80114"/>
                  </a:lnTo>
                  <a:lnTo>
                    <a:pt x="813783" y="39042"/>
                  </a:lnTo>
                  <a:lnTo>
                    <a:pt x="820216" y="37034"/>
                  </a:lnTo>
                  <a:lnTo>
                    <a:pt x="896140" y="37034"/>
                  </a:lnTo>
                  <a:lnTo>
                    <a:pt x="892724" y="31011"/>
                  </a:lnTo>
                  <a:lnTo>
                    <a:pt x="857292" y="4580"/>
                  </a:lnTo>
                  <a:lnTo>
                    <a:pt x="837659" y="508"/>
                  </a:lnTo>
                  <a:lnTo>
                    <a:pt x="826797" y="0"/>
                  </a:lnTo>
                  <a:close/>
                </a:path>
                <a:path w="1090930" h="238125">
                  <a:moveTo>
                    <a:pt x="903544" y="110769"/>
                  </a:moveTo>
                  <a:lnTo>
                    <a:pt x="858701" y="110769"/>
                  </a:lnTo>
                  <a:lnTo>
                    <a:pt x="857808" y="116793"/>
                  </a:lnTo>
                  <a:lnTo>
                    <a:pt x="855912" y="121962"/>
                  </a:lnTo>
                  <a:lnTo>
                    <a:pt x="850186" y="130514"/>
                  </a:lnTo>
                  <a:lnTo>
                    <a:pt x="846579" y="133749"/>
                  </a:lnTo>
                  <a:lnTo>
                    <a:pt x="837878" y="138211"/>
                  </a:lnTo>
                  <a:lnTo>
                    <a:pt x="833007" y="139326"/>
                  </a:lnTo>
                  <a:lnTo>
                    <a:pt x="896144" y="139326"/>
                  </a:lnTo>
                  <a:lnTo>
                    <a:pt x="897102" y="137583"/>
                  </a:lnTo>
                  <a:lnTo>
                    <a:pt x="900309" y="129231"/>
                  </a:lnTo>
                  <a:lnTo>
                    <a:pt x="902456" y="120293"/>
                  </a:lnTo>
                  <a:lnTo>
                    <a:pt x="903544" y="110769"/>
                  </a:lnTo>
                  <a:close/>
                </a:path>
                <a:path w="1090930" h="238125">
                  <a:moveTo>
                    <a:pt x="896140" y="37034"/>
                  </a:moveTo>
                  <a:lnTo>
                    <a:pt x="836279" y="37034"/>
                  </a:lnTo>
                  <a:lnTo>
                    <a:pt x="843307" y="39674"/>
                  </a:lnTo>
                  <a:lnTo>
                    <a:pt x="848661" y="44954"/>
                  </a:lnTo>
                  <a:lnTo>
                    <a:pt x="854090" y="50160"/>
                  </a:lnTo>
                  <a:lnTo>
                    <a:pt x="857436" y="57039"/>
                  </a:lnTo>
                  <a:lnTo>
                    <a:pt x="858701" y="65591"/>
                  </a:lnTo>
                  <a:lnTo>
                    <a:pt x="903544" y="65591"/>
                  </a:lnTo>
                  <a:lnTo>
                    <a:pt x="902491" y="55984"/>
                  </a:lnTo>
                  <a:lnTo>
                    <a:pt x="900330" y="46999"/>
                  </a:lnTo>
                  <a:lnTo>
                    <a:pt x="897081" y="38694"/>
                  </a:lnTo>
                  <a:lnTo>
                    <a:pt x="896140" y="37034"/>
                  </a:lnTo>
                  <a:close/>
                </a:path>
                <a:path w="1090930" h="238125">
                  <a:moveTo>
                    <a:pt x="940979" y="197444"/>
                  </a:moveTo>
                  <a:lnTo>
                    <a:pt x="930270" y="232917"/>
                  </a:lnTo>
                  <a:lnTo>
                    <a:pt x="933691" y="234330"/>
                  </a:lnTo>
                  <a:lnTo>
                    <a:pt x="938005" y="235483"/>
                  </a:lnTo>
                  <a:lnTo>
                    <a:pt x="943210" y="236375"/>
                  </a:lnTo>
                  <a:lnTo>
                    <a:pt x="948490" y="237342"/>
                  </a:lnTo>
                  <a:lnTo>
                    <a:pt x="954142" y="237825"/>
                  </a:lnTo>
                  <a:lnTo>
                    <a:pt x="960166" y="237825"/>
                  </a:lnTo>
                  <a:lnTo>
                    <a:pt x="1001691" y="225360"/>
                  </a:lnTo>
                  <a:lnTo>
                    <a:pt x="1020579" y="200382"/>
                  </a:lnTo>
                  <a:lnTo>
                    <a:pt x="960575" y="200382"/>
                  </a:lnTo>
                  <a:lnTo>
                    <a:pt x="951576" y="200084"/>
                  </a:lnTo>
                  <a:lnTo>
                    <a:pt x="946557" y="199155"/>
                  </a:lnTo>
                  <a:lnTo>
                    <a:pt x="940979" y="197444"/>
                  </a:lnTo>
                  <a:close/>
                </a:path>
                <a:path w="1090930" h="238125">
                  <a:moveTo>
                    <a:pt x="967194" y="2231"/>
                  </a:moveTo>
                  <a:lnTo>
                    <a:pt x="917219" y="2231"/>
                  </a:lnTo>
                  <a:lnTo>
                    <a:pt x="978683" y="178480"/>
                  </a:lnTo>
                  <a:lnTo>
                    <a:pt x="973812" y="191086"/>
                  </a:lnTo>
                  <a:lnTo>
                    <a:pt x="971098" y="194878"/>
                  </a:lnTo>
                  <a:lnTo>
                    <a:pt x="967751" y="197109"/>
                  </a:lnTo>
                  <a:lnTo>
                    <a:pt x="964479" y="199340"/>
                  </a:lnTo>
                  <a:lnTo>
                    <a:pt x="960575" y="200382"/>
                  </a:lnTo>
                  <a:lnTo>
                    <a:pt x="1020579" y="200382"/>
                  </a:lnTo>
                  <a:lnTo>
                    <a:pt x="1021358" y="198783"/>
                  </a:lnTo>
                  <a:lnTo>
                    <a:pt x="1023973" y="192090"/>
                  </a:lnTo>
                  <a:lnTo>
                    <a:pt x="1046432" y="128060"/>
                  </a:lnTo>
                  <a:lnTo>
                    <a:pt x="1002667" y="128060"/>
                  </a:lnTo>
                  <a:lnTo>
                    <a:pt x="967194" y="2231"/>
                  </a:lnTo>
                  <a:close/>
                </a:path>
                <a:path w="1090930" h="238125">
                  <a:moveTo>
                    <a:pt x="1090569" y="2231"/>
                  </a:moveTo>
                  <a:lnTo>
                    <a:pt x="1040259" y="2231"/>
                  </a:lnTo>
                  <a:lnTo>
                    <a:pt x="1004452" y="128060"/>
                  </a:lnTo>
                  <a:lnTo>
                    <a:pt x="1046432" y="128060"/>
                  </a:lnTo>
                  <a:lnTo>
                    <a:pt x="1090569" y="2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313999" y="4177886"/>
              <a:ext cx="5267325" cy="880110"/>
            </a:xfrm>
            <a:custGeom>
              <a:avLst/>
              <a:gdLst/>
              <a:ahLst/>
              <a:cxnLst/>
              <a:rect l="l" t="t" r="r" b="b"/>
              <a:pathLst>
                <a:path w="5267325" h="880110">
                  <a:moveTo>
                    <a:pt x="5266855" y="0"/>
                  </a:moveTo>
                  <a:lnTo>
                    <a:pt x="5256377" y="0"/>
                  </a:lnTo>
                  <a:lnTo>
                    <a:pt x="5256377" y="869086"/>
                  </a:lnTo>
                  <a:lnTo>
                    <a:pt x="0" y="869086"/>
                  </a:lnTo>
                  <a:lnTo>
                    <a:pt x="0" y="879551"/>
                  </a:lnTo>
                  <a:lnTo>
                    <a:pt x="5256377" y="879551"/>
                  </a:lnTo>
                  <a:lnTo>
                    <a:pt x="5266855" y="879551"/>
                  </a:lnTo>
                  <a:lnTo>
                    <a:pt x="526685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9757" y="4448346"/>
              <a:ext cx="3262238" cy="29182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9580855" y="4177328"/>
              <a:ext cx="4659630" cy="880110"/>
            </a:xfrm>
            <a:custGeom>
              <a:avLst/>
              <a:gdLst/>
              <a:ahLst/>
              <a:cxnLst/>
              <a:rect l="l" t="t" r="r" b="b"/>
              <a:pathLst>
                <a:path w="4659630" h="880110">
                  <a:moveTo>
                    <a:pt x="4659541" y="0"/>
                  </a:moveTo>
                  <a:lnTo>
                    <a:pt x="4649076" y="0"/>
                  </a:lnTo>
                  <a:lnTo>
                    <a:pt x="4649076" y="869645"/>
                  </a:lnTo>
                  <a:lnTo>
                    <a:pt x="0" y="869645"/>
                  </a:lnTo>
                  <a:lnTo>
                    <a:pt x="0" y="880110"/>
                  </a:lnTo>
                  <a:lnTo>
                    <a:pt x="4649076" y="880110"/>
                  </a:lnTo>
                  <a:lnTo>
                    <a:pt x="4659541" y="880110"/>
                  </a:lnTo>
                  <a:lnTo>
                    <a:pt x="4659541" y="869950"/>
                  </a:lnTo>
                  <a:lnTo>
                    <a:pt x="4659541" y="869645"/>
                  </a:lnTo>
                  <a:lnTo>
                    <a:pt x="465954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1952" y="4448346"/>
              <a:ext cx="3251872" cy="29182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4240396" y="4177328"/>
              <a:ext cx="3508375" cy="880110"/>
            </a:xfrm>
            <a:custGeom>
              <a:avLst/>
              <a:gdLst/>
              <a:ahLst/>
              <a:cxnLst/>
              <a:rect l="l" t="t" r="r" b="b"/>
              <a:pathLst>
                <a:path w="3508375" h="880110">
                  <a:moveTo>
                    <a:pt x="3507752" y="0"/>
                  </a:moveTo>
                  <a:lnTo>
                    <a:pt x="3497275" y="0"/>
                  </a:lnTo>
                  <a:lnTo>
                    <a:pt x="3497275" y="869645"/>
                  </a:lnTo>
                  <a:lnTo>
                    <a:pt x="0" y="869645"/>
                  </a:lnTo>
                  <a:lnTo>
                    <a:pt x="0" y="880110"/>
                  </a:lnTo>
                  <a:lnTo>
                    <a:pt x="3497275" y="880110"/>
                  </a:lnTo>
                  <a:lnTo>
                    <a:pt x="3507752" y="880110"/>
                  </a:lnTo>
                  <a:lnTo>
                    <a:pt x="3507752" y="869950"/>
                  </a:lnTo>
                  <a:lnTo>
                    <a:pt x="3507752" y="869645"/>
                  </a:lnTo>
                  <a:lnTo>
                    <a:pt x="350775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0816" y="4448346"/>
              <a:ext cx="2298763" cy="291823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518278" y="5056882"/>
            <a:ext cx="16229965" cy="1760220"/>
            <a:chOff x="1518278" y="5056882"/>
            <a:chExt cx="16229965" cy="1760220"/>
          </a:xfrm>
        </p:grpSpPr>
        <p:sp>
          <p:nvSpPr>
            <p:cNvPr id="28" name="object 28" descr=""/>
            <p:cNvSpPr/>
            <p:nvPr/>
          </p:nvSpPr>
          <p:spPr>
            <a:xfrm>
              <a:off x="1518272" y="5056892"/>
              <a:ext cx="2795905" cy="880110"/>
            </a:xfrm>
            <a:custGeom>
              <a:avLst/>
              <a:gdLst/>
              <a:ahLst/>
              <a:cxnLst/>
              <a:rect l="l" t="t" r="r" b="b"/>
              <a:pathLst>
                <a:path w="2795904" h="880110">
                  <a:moveTo>
                    <a:pt x="2795727" y="546"/>
                  </a:moveTo>
                  <a:lnTo>
                    <a:pt x="2785249" y="546"/>
                  </a:lnTo>
                  <a:lnTo>
                    <a:pt x="2785249" y="869632"/>
                  </a:lnTo>
                  <a:lnTo>
                    <a:pt x="10464" y="869632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869950"/>
                  </a:lnTo>
                  <a:lnTo>
                    <a:pt x="0" y="880110"/>
                  </a:lnTo>
                  <a:lnTo>
                    <a:pt x="10464" y="880110"/>
                  </a:lnTo>
                  <a:lnTo>
                    <a:pt x="2785249" y="880110"/>
                  </a:lnTo>
                  <a:lnTo>
                    <a:pt x="2795727" y="880110"/>
                  </a:lnTo>
                  <a:lnTo>
                    <a:pt x="2795727" y="546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747545" y="5363241"/>
              <a:ext cx="151765" cy="228600"/>
            </a:xfrm>
            <a:custGeom>
              <a:avLst/>
              <a:gdLst/>
              <a:ahLst/>
              <a:cxnLst/>
              <a:rect l="l" t="t" r="r" b="b"/>
              <a:pathLst>
                <a:path w="151764" h="228600">
                  <a:moveTo>
                    <a:pt x="151257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93980"/>
                  </a:lnTo>
                  <a:lnTo>
                    <a:pt x="0" y="133350"/>
                  </a:lnTo>
                  <a:lnTo>
                    <a:pt x="0" y="228600"/>
                  </a:lnTo>
                  <a:lnTo>
                    <a:pt x="48298" y="228600"/>
                  </a:lnTo>
                  <a:lnTo>
                    <a:pt x="48298" y="133350"/>
                  </a:lnTo>
                  <a:lnTo>
                    <a:pt x="141224" y="133350"/>
                  </a:lnTo>
                  <a:lnTo>
                    <a:pt x="141224" y="93980"/>
                  </a:lnTo>
                  <a:lnTo>
                    <a:pt x="48298" y="93980"/>
                  </a:lnTo>
                  <a:lnTo>
                    <a:pt x="48298" y="39370"/>
                  </a:lnTo>
                  <a:lnTo>
                    <a:pt x="151257" y="39370"/>
                  </a:lnTo>
                  <a:lnTo>
                    <a:pt x="151257" y="0"/>
                  </a:lnTo>
                  <a:close/>
                </a:path>
              </a:pathLst>
            </a:custGeom>
            <a:solidFill>
              <a:srgbClr val="198F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924509" y="5417656"/>
              <a:ext cx="1407795" cy="238125"/>
            </a:xfrm>
            <a:custGeom>
              <a:avLst/>
              <a:gdLst/>
              <a:ahLst/>
              <a:cxnLst/>
              <a:rect l="l" t="t" r="r" b="b"/>
              <a:pathLst>
                <a:path w="1407795" h="238125">
                  <a:moveTo>
                    <a:pt x="46070" y="2454"/>
                  </a:moveTo>
                  <a:lnTo>
                    <a:pt x="0" y="2454"/>
                  </a:lnTo>
                  <a:lnTo>
                    <a:pt x="0" y="173795"/>
                  </a:lnTo>
                  <a:lnTo>
                    <a:pt x="47520" y="173795"/>
                  </a:lnTo>
                  <a:lnTo>
                    <a:pt x="47520" y="69867"/>
                  </a:lnTo>
                  <a:lnTo>
                    <a:pt x="49082" y="63695"/>
                  </a:lnTo>
                  <a:lnTo>
                    <a:pt x="76895" y="41273"/>
                  </a:lnTo>
                  <a:lnTo>
                    <a:pt x="103965" y="41273"/>
                  </a:lnTo>
                  <a:lnTo>
                    <a:pt x="103965" y="32349"/>
                  </a:lnTo>
                  <a:lnTo>
                    <a:pt x="46070" y="32349"/>
                  </a:lnTo>
                  <a:lnTo>
                    <a:pt x="46070" y="2454"/>
                  </a:lnTo>
                  <a:close/>
                </a:path>
                <a:path w="1407795" h="238125">
                  <a:moveTo>
                    <a:pt x="103965" y="41273"/>
                  </a:moveTo>
                  <a:lnTo>
                    <a:pt x="87158" y="41273"/>
                  </a:lnTo>
                  <a:lnTo>
                    <a:pt x="90765" y="41534"/>
                  </a:lnTo>
                  <a:lnTo>
                    <a:pt x="98647" y="42575"/>
                  </a:lnTo>
                  <a:lnTo>
                    <a:pt x="101734" y="43170"/>
                  </a:lnTo>
                  <a:lnTo>
                    <a:pt x="103965" y="43839"/>
                  </a:lnTo>
                  <a:lnTo>
                    <a:pt x="103965" y="41273"/>
                  </a:lnTo>
                  <a:close/>
                </a:path>
                <a:path w="1407795" h="238125">
                  <a:moveTo>
                    <a:pt x="91397" y="0"/>
                  </a:moveTo>
                  <a:lnTo>
                    <a:pt x="89017" y="0"/>
                  </a:lnTo>
                  <a:lnTo>
                    <a:pt x="82031" y="515"/>
                  </a:lnTo>
                  <a:lnTo>
                    <a:pt x="50595" y="24861"/>
                  </a:lnTo>
                  <a:lnTo>
                    <a:pt x="47855" y="32349"/>
                  </a:lnTo>
                  <a:lnTo>
                    <a:pt x="103965" y="32349"/>
                  </a:lnTo>
                  <a:lnTo>
                    <a:pt x="103965" y="1673"/>
                  </a:lnTo>
                  <a:lnTo>
                    <a:pt x="101882" y="1152"/>
                  </a:lnTo>
                  <a:lnTo>
                    <a:pt x="99465" y="743"/>
                  </a:lnTo>
                  <a:lnTo>
                    <a:pt x="93962" y="148"/>
                  </a:lnTo>
                  <a:lnTo>
                    <a:pt x="91397" y="0"/>
                  </a:lnTo>
                  <a:close/>
                </a:path>
                <a:path w="1407795" h="238125">
                  <a:moveTo>
                    <a:pt x="193606" y="223"/>
                  </a:moveTo>
                  <a:lnTo>
                    <a:pt x="149655" y="11378"/>
                  </a:lnTo>
                  <a:lnTo>
                    <a:pt x="120763" y="42500"/>
                  </a:lnTo>
                  <a:lnTo>
                    <a:pt x="110500" y="88905"/>
                  </a:lnTo>
                  <a:lnTo>
                    <a:pt x="111142" y="102006"/>
                  </a:lnTo>
                  <a:lnTo>
                    <a:pt x="126438" y="145183"/>
                  </a:lnTo>
                  <a:lnTo>
                    <a:pt x="159987" y="171118"/>
                  </a:lnTo>
                  <a:lnTo>
                    <a:pt x="195502" y="177142"/>
                  </a:lnTo>
                  <a:lnTo>
                    <a:pt x="205786" y="176738"/>
                  </a:lnTo>
                  <a:lnTo>
                    <a:pt x="247652" y="162808"/>
                  </a:lnTo>
                  <a:lnTo>
                    <a:pt x="266807" y="141669"/>
                  </a:lnTo>
                  <a:lnTo>
                    <a:pt x="188326" y="141669"/>
                  </a:lnTo>
                  <a:lnTo>
                    <a:pt x="181447" y="139996"/>
                  </a:lnTo>
                  <a:lnTo>
                    <a:pt x="157463" y="108873"/>
                  </a:lnTo>
                  <a:lnTo>
                    <a:pt x="157463" y="100284"/>
                  </a:lnTo>
                  <a:lnTo>
                    <a:pt x="129464" y="100284"/>
                  </a:lnTo>
                  <a:lnTo>
                    <a:pt x="129464" y="70834"/>
                  </a:lnTo>
                  <a:lnTo>
                    <a:pt x="157480" y="70834"/>
                  </a:lnTo>
                  <a:lnTo>
                    <a:pt x="157538" y="65628"/>
                  </a:lnTo>
                  <a:lnTo>
                    <a:pt x="159136" y="59493"/>
                  </a:lnTo>
                  <a:lnTo>
                    <a:pt x="162260" y="53990"/>
                  </a:lnTo>
                  <a:lnTo>
                    <a:pt x="165383" y="48412"/>
                  </a:lnTo>
                  <a:lnTo>
                    <a:pt x="169697" y="43988"/>
                  </a:lnTo>
                  <a:lnTo>
                    <a:pt x="180777" y="37369"/>
                  </a:lnTo>
                  <a:lnTo>
                    <a:pt x="187173" y="35696"/>
                  </a:lnTo>
                  <a:lnTo>
                    <a:pt x="261549" y="35696"/>
                  </a:lnTo>
                  <a:lnTo>
                    <a:pt x="260648" y="34078"/>
                  </a:lnTo>
                  <a:lnTo>
                    <a:pt x="225174" y="5689"/>
                  </a:lnTo>
                  <a:lnTo>
                    <a:pt x="201937" y="564"/>
                  </a:lnTo>
                  <a:lnTo>
                    <a:pt x="193606" y="223"/>
                  </a:lnTo>
                  <a:close/>
                </a:path>
                <a:path w="1407795" h="238125">
                  <a:moveTo>
                    <a:pt x="229190" y="121813"/>
                  </a:moveTo>
                  <a:lnTo>
                    <a:pt x="201563" y="141669"/>
                  </a:lnTo>
                  <a:lnTo>
                    <a:pt x="266807" y="141669"/>
                  </a:lnTo>
                  <a:lnTo>
                    <a:pt x="268038" y="139549"/>
                  </a:lnTo>
                  <a:lnTo>
                    <a:pt x="271029" y="132382"/>
                  </a:lnTo>
                  <a:lnTo>
                    <a:pt x="273141" y="124713"/>
                  </a:lnTo>
                  <a:lnTo>
                    <a:pt x="229190" y="121813"/>
                  </a:lnTo>
                  <a:close/>
                </a:path>
                <a:path w="1407795" h="238125">
                  <a:moveTo>
                    <a:pt x="157480" y="70834"/>
                  </a:moveTo>
                  <a:lnTo>
                    <a:pt x="129464" y="70834"/>
                  </a:lnTo>
                  <a:lnTo>
                    <a:pt x="129464" y="100284"/>
                  </a:lnTo>
                  <a:lnTo>
                    <a:pt x="157463" y="100284"/>
                  </a:lnTo>
                  <a:lnTo>
                    <a:pt x="157480" y="70834"/>
                  </a:lnTo>
                  <a:close/>
                </a:path>
                <a:path w="1407795" h="238125">
                  <a:moveTo>
                    <a:pt x="261549" y="35696"/>
                  </a:moveTo>
                  <a:lnTo>
                    <a:pt x="201303" y="35696"/>
                  </a:lnTo>
                  <a:lnTo>
                    <a:pt x="207364" y="37220"/>
                  </a:lnTo>
                  <a:lnTo>
                    <a:pt x="212569" y="40269"/>
                  </a:lnTo>
                  <a:lnTo>
                    <a:pt x="217849" y="43244"/>
                  </a:lnTo>
                  <a:lnTo>
                    <a:pt x="221977" y="47371"/>
                  </a:lnTo>
                  <a:lnTo>
                    <a:pt x="227926" y="57931"/>
                  </a:lnTo>
                  <a:lnTo>
                    <a:pt x="229413" y="63992"/>
                  </a:lnTo>
                  <a:lnTo>
                    <a:pt x="229413" y="70834"/>
                  </a:lnTo>
                  <a:lnTo>
                    <a:pt x="157480" y="70834"/>
                  </a:lnTo>
                  <a:lnTo>
                    <a:pt x="157463" y="100284"/>
                  </a:lnTo>
                  <a:lnTo>
                    <a:pt x="274145" y="100284"/>
                  </a:lnTo>
                  <a:lnTo>
                    <a:pt x="274145" y="87232"/>
                  </a:lnTo>
                  <a:lnTo>
                    <a:pt x="268010" y="49082"/>
                  </a:lnTo>
                  <a:lnTo>
                    <a:pt x="264636" y="41231"/>
                  </a:lnTo>
                  <a:lnTo>
                    <a:pt x="261549" y="35696"/>
                  </a:lnTo>
                  <a:close/>
                </a:path>
                <a:path w="1407795" h="238125">
                  <a:moveTo>
                    <a:pt x="462648" y="146354"/>
                  </a:moveTo>
                  <a:lnTo>
                    <a:pt x="415239" y="146354"/>
                  </a:lnTo>
                  <a:lnTo>
                    <a:pt x="415239" y="238049"/>
                  </a:lnTo>
                  <a:lnTo>
                    <a:pt x="462648" y="238049"/>
                  </a:lnTo>
                  <a:lnTo>
                    <a:pt x="462648" y="146354"/>
                  </a:lnTo>
                  <a:close/>
                </a:path>
                <a:path w="1407795" h="238125">
                  <a:moveTo>
                    <a:pt x="374634" y="223"/>
                  </a:moveTo>
                  <a:lnTo>
                    <a:pt x="365041" y="223"/>
                  </a:lnTo>
                  <a:lnTo>
                    <a:pt x="355803" y="836"/>
                  </a:lnTo>
                  <a:lnTo>
                    <a:pt x="316182" y="22226"/>
                  </a:lnTo>
                  <a:lnTo>
                    <a:pt x="298027" y="61380"/>
                  </a:lnTo>
                  <a:lnTo>
                    <a:pt x="295657" y="88348"/>
                  </a:lnTo>
                  <a:lnTo>
                    <a:pt x="296228" y="102124"/>
                  </a:lnTo>
                  <a:lnTo>
                    <a:pt x="309837" y="145984"/>
                  </a:lnTo>
                  <a:lnTo>
                    <a:pt x="346552" y="174074"/>
                  </a:lnTo>
                  <a:lnTo>
                    <a:pt x="365153" y="176584"/>
                  </a:lnTo>
                  <a:lnTo>
                    <a:pt x="374374" y="176584"/>
                  </a:lnTo>
                  <a:lnTo>
                    <a:pt x="408397" y="155836"/>
                  </a:lnTo>
                  <a:lnTo>
                    <a:pt x="413789" y="146354"/>
                  </a:lnTo>
                  <a:lnTo>
                    <a:pt x="462648" y="146354"/>
                  </a:lnTo>
                  <a:lnTo>
                    <a:pt x="462648" y="138768"/>
                  </a:lnTo>
                  <a:lnTo>
                    <a:pt x="372403" y="138768"/>
                  </a:lnTo>
                  <a:lnTo>
                    <a:pt x="365822" y="136649"/>
                  </a:lnTo>
                  <a:lnTo>
                    <a:pt x="345204" y="102124"/>
                  </a:lnTo>
                  <a:lnTo>
                    <a:pt x="344181" y="88125"/>
                  </a:lnTo>
                  <a:lnTo>
                    <a:pt x="344439" y="80929"/>
                  </a:lnTo>
                  <a:lnTo>
                    <a:pt x="365822" y="40158"/>
                  </a:lnTo>
                  <a:lnTo>
                    <a:pt x="372403" y="38038"/>
                  </a:lnTo>
                  <a:lnTo>
                    <a:pt x="462648" y="38038"/>
                  </a:lnTo>
                  <a:lnTo>
                    <a:pt x="462648" y="31234"/>
                  </a:lnTo>
                  <a:lnTo>
                    <a:pt x="413789" y="31234"/>
                  </a:lnTo>
                  <a:lnTo>
                    <a:pt x="411706" y="26623"/>
                  </a:lnTo>
                  <a:lnTo>
                    <a:pt x="408657" y="21938"/>
                  </a:lnTo>
                  <a:lnTo>
                    <a:pt x="404642" y="17178"/>
                  </a:lnTo>
                  <a:lnTo>
                    <a:pt x="400700" y="12344"/>
                  </a:lnTo>
                  <a:lnTo>
                    <a:pt x="395494" y="8329"/>
                  </a:lnTo>
                  <a:lnTo>
                    <a:pt x="389024" y="5131"/>
                  </a:lnTo>
                  <a:lnTo>
                    <a:pt x="382629" y="1859"/>
                  </a:lnTo>
                  <a:lnTo>
                    <a:pt x="374634" y="223"/>
                  </a:lnTo>
                  <a:close/>
                </a:path>
                <a:path w="1407795" h="238125">
                  <a:moveTo>
                    <a:pt x="462648" y="38038"/>
                  </a:moveTo>
                  <a:lnTo>
                    <a:pt x="387872" y="38038"/>
                  </a:lnTo>
                  <a:lnTo>
                    <a:pt x="394379" y="40083"/>
                  </a:lnTo>
                  <a:lnTo>
                    <a:pt x="405088" y="48264"/>
                  </a:lnTo>
                  <a:lnTo>
                    <a:pt x="416243" y="88125"/>
                  </a:lnTo>
                  <a:lnTo>
                    <a:pt x="415971" y="95522"/>
                  </a:lnTo>
                  <a:lnTo>
                    <a:pt x="394342" y="136686"/>
                  </a:lnTo>
                  <a:lnTo>
                    <a:pt x="387872" y="138768"/>
                  </a:lnTo>
                  <a:lnTo>
                    <a:pt x="462648" y="138768"/>
                  </a:lnTo>
                  <a:lnTo>
                    <a:pt x="462648" y="38038"/>
                  </a:lnTo>
                  <a:close/>
                </a:path>
                <a:path w="1407795" h="238125">
                  <a:moveTo>
                    <a:pt x="462648" y="2454"/>
                  </a:moveTo>
                  <a:lnTo>
                    <a:pt x="415797" y="2454"/>
                  </a:lnTo>
                  <a:lnTo>
                    <a:pt x="415797" y="31234"/>
                  </a:lnTo>
                  <a:lnTo>
                    <a:pt x="462648" y="31234"/>
                  </a:lnTo>
                  <a:lnTo>
                    <a:pt x="462648" y="2454"/>
                  </a:lnTo>
                  <a:close/>
                </a:path>
                <a:path w="1407795" h="238125">
                  <a:moveTo>
                    <a:pt x="545178" y="2454"/>
                  </a:moveTo>
                  <a:lnTo>
                    <a:pt x="497657" y="2454"/>
                  </a:lnTo>
                  <a:lnTo>
                    <a:pt x="497742" y="113186"/>
                  </a:lnTo>
                  <a:lnTo>
                    <a:pt x="509056" y="152803"/>
                  </a:lnTo>
                  <a:lnTo>
                    <a:pt x="547332" y="175538"/>
                  </a:lnTo>
                  <a:lnTo>
                    <a:pt x="555663" y="176026"/>
                  </a:lnTo>
                  <a:lnTo>
                    <a:pt x="564943" y="175455"/>
                  </a:lnTo>
                  <a:lnTo>
                    <a:pt x="599921" y="156254"/>
                  </a:lnTo>
                  <a:lnTo>
                    <a:pt x="607646" y="142673"/>
                  </a:lnTo>
                  <a:lnTo>
                    <a:pt x="655055" y="142673"/>
                  </a:lnTo>
                  <a:lnTo>
                    <a:pt x="655055" y="135868"/>
                  </a:lnTo>
                  <a:lnTo>
                    <a:pt x="565852" y="135868"/>
                  </a:lnTo>
                  <a:lnTo>
                    <a:pt x="558675" y="132931"/>
                  </a:lnTo>
                  <a:lnTo>
                    <a:pt x="547966" y="121181"/>
                  </a:lnTo>
                  <a:lnTo>
                    <a:pt x="545252" y="113186"/>
                  </a:lnTo>
                  <a:lnTo>
                    <a:pt x="545178" y="2454"/>
                  </a:lnTo>
                  <a:close/>
                </a:path>
                <a:path w="1407795" h="238125">
                  <a:moveTo>
                    <a:pt x="655055" y="142673"/>
                  </a:moveTo>
                  <a:lnTo>
                    <a:pt x="609431" y="142673"/>
                  </a:lnTo>
                  <a:lnTo>
                    <a:pt x="609431" y="173795"/>
                  </a:lnTo>
                  <a:lnTo>
                    <a:pt x="655055" y="173795"/>
                  </a:lnTo>
                  <a:lnTo>
                    <a:pt x="655055" y="142673"/>
                  </a:lnTo>
                  <a:close/>
                </a:path>
                <a:path w="1407795" h="238125">
                  <a:moveTo>
                    <a:pt x="655055" y="2454"/>
                  </a:moveTo>
                  <a:lnTo>
                    <a:pt x="607534" y="2454"/>
                  </a:lnTo>
                  <a:lnTo>
                    <a:pt x="607609" y="108501"/>
                  </a:lnTo>
                  <a:lnTo>
                    <a:pt x="606084" y="114934"/>
                  </a:lnTo>
                  <a:lnTo>
                    <a:pt x="602320" y="121234"/>
                  </a:lnTo>
                  <a:lnTo>
                    <a:pt x="599912" y="125345"/>
                  </a:lnTo>
                  <a:lnTo>
                    <a:pt x="595896" y="129287"/>
                  </a:lnTo>
                  <a:lnTo>
                    <a:pt x="590913" y="131964"/>
                  </a:lnTo>
                  <a:lnTo>
                    <a:pt x="585931" y="134567"/>
                  </a:lnTo>
                  <a:lnTo>
                    <a:pt x="580576" y="135868"/>
                  </a:lnTo>
                  <a:lnTo>
                    <a:pt x="655055" y="135868"/>
                  </a:lnTo>
                  <a:lnTo>
                    <a:pt x="655055" y="2454"/>
                  </a:lnTo>
                  <a:close/>
                </a:path>
                <a:path w="1407795" h="238125">
                  <a:moveTo>
                    <a:pt x="766114" y="223"/>
                  </a:moveTo>
                  <a:lnTo>
                    <a:pt x="722163" y="11378"/>
                  </a:lnTo>
                  <a:lnTo>
                    <a:pt x="693271" y="42500"/>
                  </a:lnTo>
                  <a:lnTo>
                    <a:pt x="683008" y="88905"/>
                  </a:lnTo>
                  <a:lnTo>
                    <a:pt x="683650" y="102006"/>
                  </a:lnTo>
                  <a:lnTo>
                    <a:pt x="698946" y="145183"/>
                  </a:lnTo>
                  <a:lnTo>
                    <a:pt x="732495" y="171118"/>
                  </a:lnTo>
                  <a:lnTo>
                    <a:pt x="768010" y="177142"/>
                  </a:lnTo>
                  <a:lnTo>
                    <a:pt x="778294" y="176738"/>
                  </a:lnTo>
                  <a:lnTo>
                    <a:pt x="820160" y="162808"/>
                  </a:lnTo>
                  <a:lnTo>
                    <a:pt x="839315" y="141669"/>
                  </a:lnTo>
                  <a:lnTo>
                    <a:pt x="760834" y="141669"/>
                  </a:lnTo>
                  <a:lnTo>
                    <a:pt x="753955" y="139996"/>
                  </a:lnTo>
                  <a:lnTo>
                    <a:pt x="729971" y="108873"/>
                  </a:lnTo>
                  <a:lnTo>
                    <a:pt x="729971" y="100284"/>
                  </a:lnTo>
                  <a:lnTo>
                    <a:pt x="701972" y="100284"/>
                  </a:lnTo>
                  <a:lnTo>
                    <a:pt x="701972" y="70834"/>
                  </a:lnTo>
                  <a:lnTo>
                    <a:pt x="729988" y="70834"/>
                  </a:lnTo>
                  <a:lnTo>
                    <a:pt x="730046" y="65628"/>
                  </a:lnTo>
                  <a:lnTo>
                    <a:pt x="731644" y="59493"/>
                  </a:lnTo>
                  <a:lnTo>
                    <a:pt x="734768" y="53990"/>
                  </a:lnTo>
                  <a:lnTo>
                    <a:pt x="737891" y="48412"/>
                  </a:lnTo>
                  <a:lnTo>
                    <a:pt x="742205" y="43988"/>
                  </a:lnTo>
                  <a:lnTo>
                    <a:pt x="753285" y="37369"/>
                  </a:lnTo>
                  <a:lnTo>
                    <a:pt x="759681" y="35696"/>
                  </a:lnTo>
                  <a:lnTo>
                    <a:pt x="834057" y="35696"/>
                  </a:lnTo>
                  <a:lnTo>
                    <a:pt x="833156" y="34078"/>
                  </a:lnTo>
                  <a:lnTo>
                    <a:pt x="797682" y="5689"/>
                  </a:lnTo>
                  <a:lnTo>
                    <a:pt x="774445" y="564"/>
                  </a:lnTo>
                  <a:lnTo>
                    <a:pt x="766114" y="223"/>
                  </a:lnTo>
                  <a:close/>
                </a:path>
                <a:path w="1407795" h="238125">
                  <a:moveTo>
                    <a:pt x="801698" y="121813"/>
                  </a:moveTo>
                  <a:lnTo>
                    <a:pt x="774071" y="141669"/>
                  </a:lnTo>
                  <a:lnTo>
                    <a:pt x="839315" y="141669"/>
                  </a:lnTo>
                  <a:lnTo>
                    <a:pt x="840546" y="139549"/>
                  </a:lnTo>
                  <a:lnTo>
                    <a:pt x="843537" y="132382"/>
                  </a:lnTo>
                  <a:lnTo>
                    <a:pt x="845649" y="124713"/>
                  </a:lnTo>
                  <a:lnTo>
                    <a:pt x="801698" y="121813"/>
                  </a:lnTo>
                  <a:close/>
                </a:path>
                <a:path w="1407795" h="238125">
                  <a:moveTo>
                    <a:pt x="729988" y="70834"/>
                  </a:moveTo>
                  <a:lnTo>
                    <a:pt x="701972" y="70834"/>
                  </a:lnTo>
                  <a:lnTo>
                    <a:pt x="701972" y="100284"/>
                  </a:lnTo>
                  <a:lnTo>
                    <a:pt x="729971" y="100284"/>
                  </a:lnTo>
                  <a:lnTo>
                    <a:pt x="729988" y="70834"/>
                  </a:lnTo>
                  <a:close/>
                </a:path>
                <a:path w="1407795" h="238125">
                  <a:moveTo>
                    <a:pt x="834057" y="35696"/>
                  </a:moveTo>
                  <a:lnTo>
                    <a:pt x="773811" y="35696"/>
                  </a:lnTo>
                  <a:lnTo>
                    <a:pt x="779872" y="37220"/>
                  </a:lnTo>
                  <a:lnTo>
                    <a:pt x="785077" y="40269"/>
                  </a:lnTo>
                  <a:lnTo>
                    <a:pt x="790357" y="43244"/>
                  </a:lnTo>
                  <a:lnTo>
                    <a:pt x="794485" y="47371"/>
                  </a:lnTo>
                  <a:lnTo>
                    <a:pt x="800434" y="57931"/>
                  </a:lnTo>
                  <a:lnTo>
                    <a:pt x="801921" y="63992"/>
                  </a:lnTo>
                  <a:lnTo>
                    <a:pt x="801921" y="70834"/>
                  </a:lnTo>
                  <a:lnTo>
                    <a:pt x="729988" y="70834"/>
                  </a:lnTo>
                  <a:lnTo>
                    <a:pt x="729971" y="100284"/>
                  </a:lnTo>
                  <a:lnTo>
                    <a:pt x="846653" y="100284"/>
                  </a:lnTo>
                  <a:lnTo>
                    <a:pt x="846653" y="87232"/>
                  </a:lnTo>
                  <a:lnTo>
                    <a:pt x="840518" y="49082"/>
                  </a:lnTo>
                  <a:lnTo>
                    <a:pt x="837143" y="41231"/>
                  </a:lnTo>
                  <a:lnTo>
                    <a:pt x="834057" y="35696"/>
                  </a:lnTo>
                  <a:close/>
                </a:path>
                <a:path w="1407795" h="238125">
                  <a:moveTo>
                    <a:pt x="919812" y="2454"/>
                  </a:moveTo>
                  <a:lnTo>
                    <a:pt x="874523" y="2454"/>
                  </a:lnTo>
                  <a:lnTo>
                    <a:pt x="874523" y="173795"/>
                  </a:lnTo>
                  <a:lnTo>
                    <a:pt x="922043" y="173795"/>
                  </a:lnTo>
                  <a:lnTo>
                    <a:pt x="922118" y="67376"/>
                  </a:lnTo>
                  <a:lnTo>
                    <a:pt x="923494" y="61092"/>
                  </a:lnTo>
                  <a:lnTo>
                    <a:pt x="948109" y="39712"/>
                  </a:lnTo>
                  <a:lnTo>
                    <a:pt x="1028847" y="39712"/>
                  </a:lnTo>
                  <a:lnTo>
                    <a:pt x="1028337" y="37885"/>
                  </a:lnTo>
                  <a:lnTo>
                    <a:pt x="1026117" y="32684"/>
                  </a:lnTo>
                  <a:lnTo>
                    <a:pt x="919812" y="32684"/>
                  </a:lnTo>
                  <a:lnTo>
                    <a:pt x="919812" y="2454"/>
                  </a:lnTo>
                  <a:close/>
                </a:path>
                <a:path w="1407795" h="238125">
                  <a:moveTo>
                    <a:pt x="1028847" y="39712"/>
                  </a:moveTo>
                  <a:lnTo>
                    <a:pt x="964024" y="39712"/>
                  </a:lnTo>
                  <a:lnTo>
                    <a:pt x="971498" y="42686"/>
                  </a:lnTo>
                  <a:lnTo>
                    <a:pt x="976926" y="48636"/>
                  </a:lnTo>
                  <a:lnTo>
                    <a:pt x="980482" y="53474"/>
                  </a:lnTo>
                  <a:lnTo>
                    <a:pt x="983006" y="59177"/>
                  </a:lnTo>
                  <a:lnTo>
                    <a:pt x="984498" y="65745"/>
                  </a:lnTo>
                  <a:lnTo>
                    <a:pt x="984958" y="73177"/>
                  </a:lnTo>
                  <a:lnTo>
                    <a:pt x="984958" y="173795"/>
                  </a:lnTo>
                  <a:lnTo>
                    <a:pt x="1032479" y="173795"/>
                  </a:lnTo>
                  <a:lnTo>
                    <a:pt x="1032479" y="64699"/>
                  </a:lnTo>
                  <a:lnTo>
                    <a:pt x="1032018" y="55064"/>
                  </a:lnTo>
                  <a:lnTo>
                    <a:pt x="1030638" y="46126"/>
                  </a:lnTo>
                  <a:lnTo>
                    <a:pt x="1028847" y="39712"/>
                  </a:lnTo>
                  <a:close/>
                </a:path>
                <a:path w="1407795" h="238125">
                  <a:moveTo>
                    <a:pt x="973357" y="223"/>
                  </a:moveTo>
                  <a:lnTo>
                    <a:pt x="934684" y="13776"/>
                  </a:lnTo>
                  <a:lnTo>
                    <a:pt x="921820" y="32684"/>
                  </a:lnTo>
                  <a:lnTo>
                    <a:pt x="1026117" y="32684"/>
                  </a:lnTo>
                  <a:lnTo>
                    <a:pt x="997556" y="4615"/>
                  </a:lnTo>
                  <a:lnTo>
                    <a:pt x="973357" y="223"/>
                  </a:lnTo>
                  <a:close/>
                </a:path>
                <a:path w="1407795" h="238125">
                  <a:moveTo>
                    <a:pt x="1143983" y="223"/>
                  </a:moveTo>
                  <a:lnTo>
                    <a:pt x="1099140" y="11489"/>
                  </a:lnTo>
                  <a:lnTo>
                    <a:pt x="1070025" y="42612"/>
                  </a:lnTo>
                  <a:lnTo>
                    <a:pt x="1059874" y="88794"/>
                  </a:lnTo>
                  <a:lnTo>
                    <a:pt x="1060502" y="101413"/>
                  </a:lnTo>
                  <a:lnTo>
                    <a:pt x="1075533" y="144193"/>
                  </a:lnTo>
                  <a:lnTo>
                    <a:pt x="1108859" y="170867"/>
                  </a:lnTo>
                  <a:lnTo>
                    <a:pt x="1144207" y="177142"/>
                  </a:lnTo>
                  <a:lnTo>
                    <a:pt x="1155257" y="176619"/>
                  </a:lnTo>
                  <a:lnTo>
                    <a:pt x="1191720" y="164188"/>
                  </a:lnTo>
                  <a:lnTo>
                    <a:pt x="1213331" y="139549"/>
                  </a:lnTo>
                  <a:lnTo>
                    <a:pt x="1137402" y="139549"/>
                  </a:lnTo>
                  <a:lnTo>
                    <a:pt x="1130969" y="137541"/>
                  </a:lnTo>
                  <a:lnTo>
                    <a:pt x="1109291" y="103295"/>
                  </a:lnTo>
                  <a:lnTo>
                    <a:pt x="1108176" y="88125"/>
                  </a:lnTo>
                  <a:lnTo>
                    <a:pt x="1108462" y="80337"/>
                  </a:lnTo>
                  <a:lnTo>
                    <a:pt x="1130969" y="39265"/>
                  </a:lnTo>
                  <a:lnTo>
                    <a:pt x="1137402" y="37257"/>
                  </a:lnTo>
                  <a:lnTo>
                    <a:pt x="1213326" y="37257"/>
                  </a:lnTo>
                  <a:lnTo>
                    <a:pt x="1209910" y="31234"/>
                  </a:lnTo>
                  <a:lnTo>
                    <a:pt x="1174479" y="4803"/>
                  </a:lnTo>
                  <a:lnTo>
                    <a:pt x="1154846" y="732"/>
                  </a:lnTo>
                  <a:lnTo>
                    <a:pt x="1143983" y="223"/>
                  </a:lnTo>
                  <a:close/>
                </a:path>
                <a:path w="1407795" h="238125">
                  <a:moveTo>
                    <a:pt x="1220730" y="110992"/>
                  </a:moveTo>
                  <a:lnTo>
                    <a:pt x="1175887" y="110992"/>
                  </a:lnTo>
                  <a:lnTo>
                    <a:pt x="1174995" y="117016"/>
                  </a:lnTo>
                  <a:lnTo>
                    <a:pt x="1173098" y="122185"/>
                  </a:lnTo>
                  <a:lnTo>
                    <a:pt x="1167372" y="130737"/>
                  </a:lnTo>
                  <a:lnTo>
                    <a:pt x="1163765" y="133972"/>
                  </a:lnTo>
                  <a:lnTo>
                    <a:pt x="1155064" y="138434"/>
                  </a:lnTo>
                  <a:lnTo>
                    <a:pt x="1150193" y="139549"/>
                  </a:lnTo>
                  <a:lnTo>
                    <a:pt x="1213331" y="139549"/>
                  </a:lnTo>
                  <a:lnTo>
                    <a:pt x="1214288" y="137806"/>
                  </a:lnTo>
                  <a:lnTo>
                    <a:pt x="1217495" y="129454"/>
                  </a:lnTo>
                  <a:lnTo>
                    <a:pt x="1219643" y="120516"/>
                  </a:lnTo>
                  <a:lnTo>
                    <a:pt x="1220730" y="110992"/>
                  </a:lnTo>
                  <a:close/>
                </a:path>
                <a:path w="1407795" h="238125">
                  <a:moveTo>
                    <a:pt x="1213326" y="37257"/>
                  </a:moveTo>
                  <a:lnTo>
                    <a:pt x="1153465" y="37257"/>
                  </a:lnTo>
                  <a:lnTo>
                    <a:pt x="1160493" y="39897"/>
                  </a:lnTo>
                  <a:lnTo>
                    <a:pt x="1165847" y="45178"/>
                  </a:lnTo>
                  <a:lnTo>
                    <a:pt x="1171276" y="50383"/>
                  </a:lnTo>
                  <a:lnTo>
                    <a:pt x="1174623" y="57262"/>
                  </a:lnTo>
                  <a:lnTo>
                    <a:pt x="1175887" y="65814"/>
                  </a:lnTo>
                  <a:lnTo>
                    <a:pt x="1220730" y="65814"/>
                  </a:lnTo>
                  <a:lnTo>
                    <a:pt x="1219678" y="56207"/>
                  </a:lnTo>
                  <a:lnTo>
                    <a:pt x="1217516" y="47223"/>
                  </a:lnTo>
                  <a:lnTo>
                    <a:pt x="1214267" y="38917"/>
                  </a:lnTo>
                  <a:lnTo>
                    <a:pt x="1213326" y="37257"/>
                  </a:lnTo>
                  <a:close/>
                </a:path>
                <a:path w="1407795" h="238125">
                  <a:moveTo>
                    <a:pt x="1258166" y="197667"/>
                  </a:moveTo>
                  <a:lnTo>
                    <a:pt x="1247457" y="233140"/>
                  </a:lnTo>
                  <a:lnTo>
                    <a:pt x="1250878" y="234553"/>
                  </a:lnTo>
                  <a:lnTo>
                    <a:pt x="1255191" y="235706"/>
                  </a:lnTo>
                  <a:lnTo>
                    <a:pt x="1260397" y="236598"/>
                  </a:lnTo>
                  <a:lnTo>
                    <a:pt x="1265677" y="237565"/>
                  </a:lnTo>
                  <a:lnTo>
                    <a:pt x="1271329" y="238049"/>
                  </a:lnTo>
                  <a:lnTo>
                    <a:pt x="1277352" y="238049"/>
                  </a:lnTo>
                  <a:lnTo>
                    <a:pt x="1318877" y="225583"/>
                  </a:lnTo>
                  <a:lnTo>
                    <a:pt x="1337765" y="200605"/>
                  </a:lnTo>
                  <a:lnTo>
                    <a:pt x="1277761" y="200605"/>
                  </a:lnTo>
                  <a:lnTo>
                    <a:pt x="1268763" y="200307"/>
                  </a:lnTo>
                  <a:lnTo>
                    <a:pt x="1263743" y="199378"/>
                  </a:lnTo>
                  <a:lnTo>
                    <a:pt x="1258166" y="197667"/>
                  </a:lnTo>
                  <a:close/>
                </a:path>
                <a:path w="1407795" h="238125">
                  <a:moveTo>
                    <a:pt x="1284380" y="2454"/>
                  </a:moveTo>
                  <a:lnTo>
                    <a:pt x="1234405" y="2454"/>
                  </a:lnTo>
                  <a:lnTo>
                    <a:pt x="1295870" y="178704"/>
                  </a:lnTo>
                  <a:lnTo>
                    <a:pt x="1290999" y="191309"/>
                  </a:lnTo>
                  <a:lnTo>
                    <a:pt x="1288284" y="195102"/>
                  </a:lnTo>
                  <a:lnTo>
                    <a:pt x="1284938" y="197333"/>
                  </a:lnTo>
                  <a:lnTo>
                    <a:pt x="1281666" y="199564"/>
                  </a:lnTo>
                  <a:lnTo>
                    <a:pt x="1277761" y="200605"/>
                  </a:lnTo>
                  <a:lnTo>
                    <a:pt x="1337765" y="200605"/>
                  </a:lnTo>
                  <a:lnTo>
                    <a:pt x="1338545" y="199006"/>
                  </a:lnTo>
                  <a:lnTo>
                    <a:pt x="1341159" y="192313"/>
                  </a:lnTo>
                  <a:lnTo>
                    <a:pt x="1363619" y="128283"/>
                  </a:lnTo>
                  <a:lnTo>
                    <a:pt x="1319853" y="128283"/>
                  </a:lnTo>
                  <a:lnTo>
                    <a:pt x="1284380" y="2454"/>
                  </a:lnTo>
                  <a:close/>
                </a:path>
                <a:path w="1407795" h="238125">
                  <a:moveTo>
                    <a:pt x="1407755" y="2454"/>
                  </a:moveTo>
                  <a:lnTo>
                    <a:pt x="1357446" y="2454"/>
                  </a:lnTo>
                  <a:lnTo>
                    <a:pt x="1321638" y="128283"/>
                  </a:lnTo>
                  <a:lnTo>
                    <a:pt x="1363619" y="128283"/>
                  </a:lnTo>
                  <a:lnTo>
                    <a:pt x="1407755" y="2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13999" y="5057438"/>
              <a:ext cx="5267325" cy="880110"/>
            </a:xfrm>
            <a:custGeom>
              <a:avLst/>
              <a:gdLst/>
              <a:ahLst/>
              <a:cxnLst/>
              <a:rect l="l" t="t" r="r" b="b"/>
              <a:pathLst>
                <a:path w="5267325" h="880110">
                  <a:moveTo>
                    <a:pt x="5266855" y="0"/>
                  </a:moveTo>
                  <a:lnTo>
                    <a:pt x="5256377" y="0"/>
                  </a:lnTo>
                  <a:lnTo>
                    <a:pt x="5256377" y="869403"/>
                  </a:lnTo>
                  <a:lnTo>
                    <a:pt x="0" y="869403"/>
                  </a:lnTo>
                  <a:lnTo>
                    <a:pt x="0" y="879563"/>
                  </a:lnTo>
                  <a:lnTo>
                    <a:pt x="5256377" y="879563"/>
                  </a:lnTo>
                  <a:lnTo>
                    <a:pt x="5266855" y="879563"/>
                  </a:lnTo>
                  <a:lnTo>
                    <a:pt x="526685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9757" y="5327900"/>
              <a:ext cx="2976408" cy="29150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9580855" y="5056892"/>
              <a:ext cx="4659630" cy="880110"/>
            </a:xfrm>
            <a:custGeom>
              <a:avLst/>
              <a:gdLst/>
              <a:ahLst/>
              <a:cxnLst/>
              <a:rect l="l" t="t" r="r" b="b"/>
              <a:pathLst>
                <a:path w="4659630" h="880110">
                  <a:moveTo>
                    <a:pt x="4659541" y="0"/>
                  </a:moveTo>
                  <a:lnTo>
                    <a:pt x="4649076" y="0"/>
                  </a:lnTo>
                  <a:lnTo>
                    <a:pt x="4649076" y="869950"/>
                  </a:lnTo>
                  <a:lnTo>
                    <a:pt x="0" y="869950"/>
                  </a:lnTo>
                  <a:lnTo>
                    <a:pt x="0" y="880110"/>
                  </a:lnTo>
                  <a:lnTo>
                    <a:pt x="4649076" y="880110"/>
                  </a:lnTo>
                  <a:lnTo>
                    <a:pt x="4659541" y="880110"/>
                  </a:lnTo>
                  <a:lnTo>
                    <a:pt x="4659541" y="869950"/>
                  </a:lnTo>
                  <a:lnTo>
                    <a:pt x="465954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803157" y="5326329"/>
              <a:ext cx="1190625" cy="293370"/>
            </a:xfrm>
            <a:custGeom>
              <a:avLst/>
              <a:gdLst/>
              <a:ahLst/>
              <a:cxnLst/>
              <a:rect l="l" t="t" r="r" b="b"/>
              <a:pathLst>
                <a:path w="1190625" h="293370">
                  <a:moveTo>
                    <a:pt x="151094" y="166487"/>
                  </a:moveTo>
                  <a:lnTo>
                    <a:pt x="109001" y="166487"/>
                  </a:lnTo>
                  <a:lnTo>
                    <a:pt x="109001" y="293080"/>
                  </a:lnTo>
                  <a:lnTo>
                    <a:pt x="151094" y="293080"/>
                  </a:lnTo>
                  <a:lnTo>
                    <a:pt x="151094" y="166487"/>
                  </a:lnTo>
                  <a:close/>
                </a:path>
                <a:path w="1190625" h="293370">
                  <a:moveTo>
                    <a:pt x="183207" y="142613"/>
                  </a:moveTo>
                  <a:lnTo>
                    <a:pt x="0" y="142613"/>
                  </a:lnTo>
                  <a:lnTo>
                    <a:pt x="0" y="176539"/>
                  </a:lnTo>
                  <a:lnTo>
                    <a:pt x="109001" y="176539"/>
                  </a:lnTo>
                  <a:lnTo>
                    <a:pt x="109001" y="166487"/>
                  </a:lnTo>
                  <a:lnTo>
                    <a:pt x="263238" y="166487"/>
                  </a:lnTo>
                  <a:lnTo>
                    <a:pt x="263238" y="163031"/>
                  </a:lnTo>
                  <a:lnTo>
                    <a:pt x="220830" y="163031"/>
                  </a:lnTo>
                  <a:lnTo>
                    <a:pt x="179994" y="158005"/>
                  </a:lnTo>
                  <a:lnTo>
                    <a:pt x="183207" y="142613"/>
                  </a:lnTo>
                  <a:close/>
                </a:path>
                <a:path w="1190625" h="293370">
                  <a:moveTo>
                    <a:pt x="263238" y="166487"/>
                  </a:moveTo>
                  <a:lnTo>
                    <a:pt x="151094" y="166487"/>
                  </a:lnTo>
                  <a:lnTo>
                    <a:pt x="151094" y="176539"/>
                  </a:lnTo>
                  <a:lnTo>
                    <a:pt x="263238" y="176539"/>
                  </a:lnTo>
                  <a:lnTo>
                    <a:pt x="263238" y="166487"/>
                  </a:lnTo>
                  <a:close/>
                </a:path>
                <a:path w="1190625" h="293370">
                  <a:moveTo>
                    <a:pt x="212349" y="18847"/>
                  </a:moveTo>
                  <a:lnTo>
                    <a:pt x="190988" y="18847"/>
                  </a:lnTo>
                  <a:lnTo>
                    <a:pt x="190890" y="56346"/>
                  </a:lnTo>
                  <a:lnTo>
                    <a:pt x="190573" y="69225"/>
                  </a:lnTo>
                  <a:lnTo>
                    <a:pt x="188358" y="108943"/>
                  </a:lnTo>
                  <a:lnTo>
                    <a:pt x="179994" y="158005"/>
                  </a:lnTo>
                  <a:lnTo>
                    <a:pt x="220830" y="163031"/>
                  </a:lnTo>
                  <a:lnTo>
                    <a:pt x="228998" y="116540"/>
                  </a:lnTo>
                  <a:lnTo>
                    <a:pt x="231799" y="68636"/>
                  </a:lnTo>
                  <a:lnTo>
                    <a:pt x="232103" y="51830"/>
                  </a:lnTo>
                  <a:lnTo>
                    <a:pt x="212349" y="51830"/>
                  </a:lnTo>
                  <a:lnTo>
                    <a:pt x="212349" y="18847"/>
                  </a:lnTo>
                  <a:close/>
                </a:path>
                <a:path w="1190625" h="293370">
                  <a:moveTo>
                    <a:pt x="263238" y="142613"/>
                  </a:moveTo>
                  <a:lnTo>
                    <a:pt x="225077" y="142613"/>
                  </a:lnTo>
                  <a:lnTo>
                    <a:pt x="223579" y="150466"/>
                  </a:lnTo>
                  <a:lnTo>
                    <a:pt x="220830" y="163031"/>
                  </a:lnTo>
                  <a:lnTo>
                    <a:pt x="263238" y="163031"/>
                  </a:lnTo>
                  <a:lnTo>
                    <a:pt x="263238" y="142613"/>
                  </a:lnTo>
                  <a:close/>
                </a:path>
                <a:path w="1190625" h="293370">
                  <a:moveTo>
                    <a:pt x="190988" y="18847"/>
                  </a:moveTo>
                  <a:lnTo>
                    <a:pt x="30156" y="18847"/>
                  </a:lnTo>
                  <a:lnTo>
                    <a:pt x="30156" y="51830"/>
                  </a:lnTo>
                  <a:lnTo>
                    <a:pt x="190928" y="51830"/>
                  </a:lnTo>
                  <a:lnTo>
                    <a:pt x="190988" y="18847"/>
                  </a:lnTo>
                  <a:close/>
                </a:path>
                <a:path w="1190625" h="293370">
                  <a:moveTo>
                    <a:pt x="232139" y="18847"/>
                  </a:moveTo>
                  <a:lnTo>
                    <a:pt x="212349" y="18847"/>
                  </a:lnTo>
                  <a:lnTo>
                    <a:pt x="212349" y="51830"/>
                  </a:lnTo>
                  <a:lnTo>
                    <a:pt x="232103" y="51830"/>
                  </a:lnTo>
                  <a:lnTo>
                    <a:pt x="232139" y="18847"/>
                  </a:lnTo>
                  <a:close/>
                </a:path>
                <a:path w="1190625" h="293370">
                  <a:moveTo>
                    <a:pt x="535561" y="1884"/>
                  </a:moveTo>
                  <a:lnTo>
                    <a:pt x="495667" y="1884"/>
                  </a:lnTo>
                  <a:lnTo>
                    <a:pt x="495667" y="292765"/>
                  </a:lnTo>
                  <a:lnTo>
                    <a:pt x="535561" y="292765"/>
                  </a:lnTo>
                  <a:lnTo>
                    <a:pt x="535561" y="146382"/>
                  </a:lnTo>
                  <a:lnTo>
                    <a:pt x="509174" y="146382"/>
                  </a:lnTo>
                  <a:lnTo>
                    <a:pt x="509174" y="113085"/>
                  </a:lnTo>
                  <a:lnTo>
                    <a:pt x="535561" y="113085"/>
                  </a:lnTo>
                  <a:lnTo>
                    <a:pt x="535561" y="1884"/>
                  </a:lnTo>
                  <a:close/>
                </a:path>
                <a:path w="1190625" h="293370">
                  <a:moveTo>
                    <a:pt x="471165" y="6596"/>
                  </a:moveTo>
                  <a:lnTo>
                    <a:pt x="432213" y="6596"/>
                  </a:lnTo>
                  <a:lnTo>
                    <a:pt x="432213" y="279886"/>
                  </a:lnTo>
                  <a:lnTo>
                    <a:pt x="471165" y="279886"/>
                  </a:lnTo>
                  <a:lnTo>
                    <a:pt x="471165" y="146382"/>
                  </a:lnTo>
                  <a:lnTo>
                    <a:pt x="460799" y="146382"/>
                  </a:lnTo>
                  <a:lnTo>
                    <a:pt x="460799" y="113085"/>
                  </a:lnTo>
                  <a:lnTo>
                    <a:pt x="471165" y="113085"/>
                  </a:lnTo>
                  <a:lnTo>
                    <a:pt x="471165" y="6596"/>
                  </a:lnTo>
                  <a:close/>
                </a:path>
                <a:path w="1190625" h="293370">
                  <a:moveTo>
                    <a:pt x="471165" y="113085"/>
                  </a:moveTo>
                  <a:lnTo>
                    <a:pt x="460799" y="113085"/>
                  </a:lnTo>
                  <a:lnTo>
                    <a:pt x="460799" y="146382"/>
                  </a:lnTo>
                  <a:lnTo>
                    <a:pt x="471165" y="146382"/>
                  </a:lnTo>
                  <a:lnTo>
                    <a:pt x="471165" y="113085"/>
                  </a:lnTo>
                  <a:close/>
                </a:path>
                <a:path w="1190625" h="293370">
                  <a:moveTo>
                    <a:pt x="495667" y="113085"/>
                  </a:moveTo>
                  <a:lnTo>
                    <a:pt x="471165" y="113085"/>
                  </a:lnTo>
                  <a:lnTo>
                    <a:pt x="471165" y="146382"/>
                  </a:lnTo>
                  <a:lnTo>
                    <a:pt x="495667" y="146382"/>
                  </a:lnTo>
                  <a:lnTo>
                    <a:pt x="495667" y="113085"/>
                  </a:lnTo>
                  <a:close/>
                </a:path>
                <a:path w="1190625" h="293370">
                  <a:moveTo>
                    <a:pt x="535561" y="113085"/>
                  </a:moveTo>
                  <a:lnTo>
                    <a:pt x="509174" y="113085"/>
                  </a:lnTo>
                  <a:lnTo>
                    <a:pt x="509174" y="146382"/>
                  </a:lnTo>
                  <a:lnTo>
                    <a:pt x="535561" y="146382"/>
                  </a:lnTo>
                  <a:lnTo>
                    <a:pt x="535561" y="113085"/>
                  </a:lnTo>
                  <a:close/>
                </a:path>
                <a:path w="1190625" h="293370">
                  <a:moveTo>
                    <a:pt x="408654" y="31726"/>
                  </a:moveTo>
                  <a:lnTo>
                    <a:pt x="293997" y="31726"/>
                  </a:lnTo>
                  <a:lnTo>
                    <a:pt x="293997" y="220202"/>
                  </a:lnTo>
                  <a:lnTo>
                    <a:pt x="408654" y="220202"/>
                  </a:lnTo>
                  <a:lnTo>
                    <a:pt x="408654" y="187847"/>
                  </a:lnTo>
                  <a:lnTo>
                    <a:pt x="332949" y="187847"/>
                  </a:lnTo>
                  <a:lnTo>
                    <a:pt x="332949" y="64395"/>
                  </a:lnTo>
                  <a:lnTo>
                    <a:pt x="408654" y="64395"/>
                  </a:lnTo>
                  <a:lnTo>
                    <a:pt x="408654" y="31726"/>
                  </a:lnTo>
                  <a:close/>
                </a:path>
                <a:path w="1190625" h="293370">
                  <a:moveTo>
                    <a:pt x="408654" y="64395"/>
                  </a:moveTo>
                  <a:lnTo>
                    <a:pt x="370016" y="64395"/>
                  </a:lnTo>
                  <a:lnTo>
                    <a:pt x="370016" y="187847"/>
                  </a:lnTo>
                  <a:lnTo>
                    <a:pt x="408654" y="187847"/>
                  </a:lnTo>
                  <a:lnTo>
                    <a:pt x="408654" y="64395"/>
                  </a:lnTo>
                  <a:close/>
                </a:path>
                <a:path w="1190625" h="293370">
                  <a:moveTo>
                    <a:pt x="767816" y="203239"/>
                  </a:moveTo>
                  <a:lnTo>
                    <a:pt x="761219" y="203239"/>
                  </a:lnTo>
                  <a:lnTo>
                    <a:pt x="761219" y="212558"/>
                  </a:lnTo>
                  <a:lnTo>
                    <a:pt x="759439" y="218527"/>
                  </a:lnTo>
                  <a:lnTo>
                    <a:pt x="726979" y="247453"/>
                  </a:lnTo>
                  <a:lnTo>
                    <a:pt x="681293" y="259566"/>
                  </a:lnTo>
                  <a:lnTo>
                    <a:pt x="669494" y="260725"/>
                  </a:lnTo>
                  <a:lnTo>
                    <a:pt x="683316" y="292137"/>
                  </a:lnTo>
                  <a:lnTo>
                    <a:pt x="721364" y="285423"/>
                  </a:lnTo>
                  <a:lnTo>
                    <a:pt x="760296" y="269127"/>
                  </a:lnTo>
                  <a:lnTo>
                    <a:pt x="782422" y="248961"/>
                  </a:lnTo>
                  <a:lnTo>
                    <a:pt x="779536" y="245136"/>
                  </a:lnTo>
                  <a:lnTo>
                    <a:pt x="775355" y="238107"/>
                  </a:lnTo>
                  <a:lnTo>
                    <a:pt x="772056" y="230608"/>
                  </a:lnTo>
                  <a:lnTo>
                    <a:pt x="769700" y="222872"/>
                  </a:lnTo>
                  <a:lnTo>
                    <a:pt x="768287" y="214901"/>
                  </a:lnTo>
                  <a:lnTo>
                    <a:pt x="767816" y="206695"/>
                  </a:lnTo>
                  <a:lnTo>
                    <a:pt x="767816" y="203239"/>
                  </a:lnTo>
                  <a:close/>
                </a:path>
                <a:path w="1190625" h="293370">
                  <a:moveTo>
                    <a:pt x="803940" y="203239"/>
                  </a:moveTo>
                  <a:lnTo>
                    <a:pt x="797029" y="203239"/>
                  </a:lnTo>
                  <a:lnTo>
                    <a:pt x="797029" y="206695"/>
                  </a:lnTo>
                  <a:lnTo>
                    <a:pt x="796558" y="214901"/>
                  </a:lnTo>
                  <a:lnTo>
                    <a:pt x="782422" y="248961"/>
                  </a:lnTo>
                  <a:lnTo>
                    <a:pt x="784543" y="251772"/>
                  </a:lnTo>
                  <a:lnTo>
                    <a:pt x="822415" y="278237"/>
                  </a:lnTo>
                  <a:lnTo>
                    <a:pt x="868277" y="290449"/>
                  </a:lnTo>
                  <a:lnTo>
                    <a:pt x="881844" y="292137"/>
                  </a:lnTo>
                  <a:lnTo>
                    <a:pt x="895351" y="260725"/>
                  </a:lnTo>
                  <a:lnTo>
                    <a:pt x="883689" y="259566"/>
                  </a:lnTo>
                  <a:lnTo>
                    <a:pt x="872891" y="257976"/>
                  </a:lnTo>
                  <a:lnTo>
                    <a:pt x="831505" y="244135"/>
                  </a:lnTo>
                  <a:lnTo>
                    <a:pt x="803940" y="212558"/>
                  </a:lnTo>
                  <a:lnTo>
                    <a:pt x="803940" y="203239"/>
                  </a:lnTo>
                  <a:close/>
                </a:path>
                <a:path w="1190625" h="293370">
                  <a:moveTo>
                    <a:pt x="797029" y="203239"/>
                  </a:moveTo>
                  <a:lnTo>
                    <a:pt x="767816" y="203239"/>
                  </a:lnTo>
                  <a:lnTo>
                    <a:pt x="767816" y="206695"/>
                  </a:lnTo>
                  <a:lnTo>
                    <a:pt x="779536" y="245136"/>
                  </a:lnTo>
                  <a:lnTo>
                    <a:pt x="782422" y="248961"/>
                  </a:lnTo>
                  <a:lnTo>
                    <a:pt x="785309" y="245136"/>
                  </a:lnTo>
                  <a:lnTo>
                    <a:pt x="797029" y="206695"/>
                  </a:lnTo>
                  <a:lnTo>
                    <a:pt x="797029" y="203239"/>
                  </a:lnTo>
                  <a:close/>
                </a:path>
                <a:path w="1190625" h="293370">
                  <a:moveTo>
                    <a:pt x="883414" y="2198"/>
                  </a:moveTo>
                  <a:lnTo>
                    <a:pt x="841635" y="2198"/>
                  </a:lnTo>
                  <a:lnTo>
                    <a:pt x="841635" y="218003"/>
                  </a:lnTo>
                  <a:lnTo>
                    <a:pt x="883414" y="218003"/>
                  </a:lnTo>
                  <a:lnTo>
                    <a:pt x="883414" y="2198"/>
                  </a:lnTo>
                  <a:close/>
                </a:path>
                <a:path w="1190625" h="293370">
                  <a:moveTo>
                    <a:pt x="715356" y="161199"/>
                  </a:moveTo>
                  <a:lnTo>
                    <a:pt x="699650" y="161461"/>
                  </a:lnTo>
                  <a:lnTo>
                    <a:pt x="642793" y="161775"/>
                  </a:lnTo>
                  <a:lnTo>
                    <a:pt x="647505" y="193501"/>
                  </a:lnTo>
                  <a:lnTo>
                    <a:pt x="688440" y="193148"/>
                  </a:lnTo>
                  <a:lnTo>
                    <a:pt x="733654" y="191774"/>
                  </a:lnTo>
                  <a:lnTo>
                    <a:pt x="780793" y="188299"/>
                  </a:lnTo>
                  <a:lnTo>
                    <a:pt x="827500" y="181879"/>
                  </a:lnTo>
                  <a:lnTo>
                    <a:pt x="826405" y="172141"/>
                  </a:lnTo>
                  <a:lnTo>
                    <a:pt x="715356" y="172141"/>
                  </a:lnTo>
                  <a:lnTo>
                    <a:pt x="715356" y="161199"/>
                  </a:lnTo>
                  <a:close/>
                </a:path>
                <a:path w="1190625" h="293370">
                  <a:moveTo>
                    <a:pt x="757449" y="159528"/>
                  </a:moveTo>
                  <a:lnTo>
                    <a:pt x="746533" y="160106"/>
                  </a:lnTo>
                  <a:lnTo>
                    <a:pt x="730749" y="160754"/>
                  </a:lnTo>
                  <a:lnTo>
                    <a:pt x="715356" y="161199"/>
                  </a:lnTo>
                  <a:lnTo>
                    <a:pt x="715356" y="172141"/>
                  </a:lnTo>
                  <a:lnTo>
                    <a:pt x="757449" y="172141"/>
                  </a:lnTo>
                  <a:lnTo>
                    <a:pt x="757449" y="159528"/>
                  </a:lnTo>
                  <a:close/>
                </a:path>
                <a:path w="1190625" h="293370">
                  <a:moveTo>
                    <a:pt x="824358" y="153922"/>
                  </a:moveTo>
                  <a:lnTo>
                    <a:pt x="778476" y="158221"/>
                  </a:lnTo>
                  <a:lnTo>
                    <a:pt x="757449" y="159528"/>
                  </a:lnTo>
                  <a:lnTo>
                    <a:pt x="757449" y="172141"/>
                  </a:lnTo>
                  <a:lnTo>
                    <a:pt x="826405" y="172141"/>
                  </a:lnTo>
                  <a:lnTo>
                    <a:pt x="824358" y="153922"/>
                  </a:lnTo>
                  <a:close/>
                </a:path>
                <a:path w="1190625" h="293370">
                  <a:moveTo>
                    <a:pt x="715356" y="144745"/>
                  </a:moveTo>
                  <a:lnTo>
                    <a:pt x="715356" y="161199"/>
                  </a:lnTo>
                  <a:lnTo>
                    <a:pt x="730749" y="160754"/>
                  </a:lnTo>
                  <a:lnTo>
                    <a:pt x="746533" y="160106"/>
                  </a:lnTo>
                  <a:lnTo>
                    <a:pt x="757449" y="159528"/>
                  </a:lnTo>
                  <a:lnTo>
                    <a:pt x="757449" y="146068"/>
                  </a:lnTo>
                  <a:lnTo>
                    <a:pt x="736089" y="146068"/>
                  </a:lnTo>
                  <a:lnTo>
                    <a:pt x="725585" y="145754"/>
                  </a:lnTo>
                  <a:lnTo>
                    <a:pt x="715749" y="144812"/>
                  </a:lnTo>
                  <a:lnTo>
                    <a:pt x="715356" y="144745"/>
                  </a:lnTo>
                  <a:close/>
                </a:path>
                <a:path w="1190625" h="293370">
                  <a:moveTo>
                    <a:pt x="757449" y="131933"/>
                  </a:moveTo>
                  <a:lnTo>
                    <a:pt x="715356" y="131933"/>
                  </a:lnTo>
                  <a:lnTo>
                    <a:pt x="715356" y="144745"/>
                  </a:lnTo>
                  <a:lnTo>
                    <a:pt x="715749" y="144812"/>
                  </a:lnTo>
                  <a:lnTo>
                    <a:pt x="725585" y="145754"/>
                  </a:lnTo>
                  <a:lnTo>
                    <a:pt x="736089" y="146068"/>
                  </a:lnTo>
                  <a:lnTo>
                    <a:pt x="746710" y="145754"/>
                  </a:lnTo>
                  <a:lnTo>
                    <a:pt x="756586" y="144812"/>
                  </a:lnTo>
                  <a:lnTo>
                    <a:pt x="757449" y="144663"/>
                  </a:lnTo>
                  <a:lnTo>
                    <a:pt x="757449" y="131933"/>
                  </a:lnTo>
                  <a:close/>
                </a:path>
                <a:path w="1190625" h="293370">
                  <a:moveTo>
                    <a:pt x="757449" y="144663"/>
                  </a:moveTo>
                  <a:lnTo>
                    <a:pt x="756586" y="144812"/>
                  </a:lnTo>
                  <a:lnTo>
                    <a:pt x="746710" y="145754"/>
                  </a:lnTo>
                  <a:lnTo>
                    <a:pt x="736089" y="146068"/>
                  </a:lnTo>
                  <a:lnTo>
                    <a:pt x="757449" y="146068"/>
                  </a:lnTo>
                  <a:lnTo>
                    <a:pt x="757449" y="144663"/>
                  </a:lnTo>
                  <a:close/>
                </a:path>
                <a:path w="1190625" h="293370">
                  <a:moveTo>
                    <a:pt x="736089" y="61254"/>
                  </a:moveTo>
                  <a:lnTo>
                    <a:pt x="698080" y="66594"/>
                  </a:lnTo>
                  <a:lnTo>
                    <a:pt x="664195" y="94656"/>
                  </a:lnTo>
                  <a:lnTo>
                    <a:pt x="664276" y="112247"/>
                  </a:lnTo>
                  <a:lnTo>
                    <a:pt x="698080" y="141042"/>
                  </a:lnTo>
                  <a:lnTo>
                    <a:pt x="715356" y="144745"/>
                  </a:lnTo>
                  <a:lnTo>
                    <a:pt x="715356" y="131933"/>
                  </a:lnTo>
                  <a:lnTo>
                    <a:pt x="792528" y="131933"/>
                  </a:lnTo>
                  <a:lnTo>
                    <a:pt x="794536" y="130558"/>
                  </a:lnTo>
                  <a:lnTo>
                    <a:pt x="799542" y="125964"/>
                  </a:lnTo>
                  <a:lnTo>
                    <a:pt x="805616" y="119472"/>
                  </a:lnTo>
                  <a:lnTo>
                    <a:pt x="805911" y="118739"/>
                  </a:lnTo>
                  <a:lnTo>
                    <a:pt x="726246" y="118739"/>
                  </a:lnTo>
                  <a:lnTo>
                    <a:pt x="718393" y="117483"/>
                  </a:lnTo>
                  <a:lnTo>
                    <a:pt x="712529" y="114970"/>
                  </a:lnTo>
                  <a:lnTo>
                    <a:pt x="706666" y="112247"/>
                  </a:lnTo>
                  <a:lnTo>
                    <a:pt x="703734" y="108373"/>
                  </a:lnTo>
                  <a:lnTo>
                    <a:pt x="703734" y="98321"/>
                  </a:lnTo>
                  <a:lnTo>
                    <a:pt x="706666" y="94656"/>
                  </a:lnTo>
                  <a:lnTo>
                    <a:pt x="712529" y="92353"/>
                  </a:lnTo>
                  <a:lnTo>
                    <a:pt x="718393" y="89840"/>
                  </a:lnTo>
                  <a:lnTo>
                    <a:pt x="726246" y="88583"/>
                  </a:lnTo>
                  <a:lnTo>
                    <a:pt x="806129" y="88583"/>
                  </a:lnTo>
                  <a:lnTo>
                    <a:pt x="805616" y="87327"/>
                  </a:lnTo>
                  <a:lnTo>
                    <a:pt x="765715" y="64258"/>
                  </a:lnTo>
                  <a:lnTo>
                    <a:pt x="746710" y="61588"/>
                  </a:lnTo>
                  <a:lnTo>
                    <a:pt x="736089" y="61254"/>
                  </a:lnTo>
                  <a:close/>
                </a:path>
                <a:path w="1190625" h="293370">
                  <a:moveTo>
                    <a:pt x="792528" y="131933"/>
                  </a:moveTo>
                  <a:lnTo>
                    <a:pt x="757449" y="131933"/>
                  </a:lnTo>
                  <a:lnTo>
                    <a:pt x="757449" y="144663"/>
                  </a:lnTo>
                  <a:lnTo>
                    <a:pt x="792528" y="131933"/>
                  </a:lnTo>
                  <a:close/>
                </a:path>
                <a:path w="1190625" h="293370">
                  <a:moveTo>
                    <a:pt x="806129" y="88583"/>
                  </a:moveTo>
                  <a:lnTo>
                    <a:pt x="746141" y="88583"/>
                  </a:lnTo>
                  <a:lnTo>
                    <a:pt x="754099" y="89840"/>
                  </a:lnTo>
                  <a:lnTo>
                    <a:pt x="759962" y="92353"/>
                  </a:lnTo>
                  <a:lnTo>
                    <a:pt x="765826" y="94656"/>
                  </a:lnTo>
                  <a:lnTo>
                    <a:pt x="768758" y="98321"/>
                  </a:lnTo>
                  <a:lnTo>
                    <a:pt x="768758" y="108373"/>
                  </a:lnTo>
                  <a:lnTo>
                    <a:pt x="765826" y="112247"/>
                  </a:lnTo>
                  <a:lnTo>
                    <a:pt x="759962" y="114970"/>
                  </a:lnTo>
                  <a:lnTo>
                    <a:pt x="754099" y="117483"/>
                  </a:lnTo>
                  <a:lnTo>
                    <a:pt x="746141" y="118739"/>
                  </a:lnTo>
                  <a:lnTo>
                    <a:pt x="805911" y="118739"/>
                  </a:lnTo>
                  <a:lnTo>
                    <a:pt x="808526" y="112247"/>
                  </a:lnTo>
                  <a:lnTo>
                    <a:pt x="808609" y="94656"/>
                  </a:lnTo>
                  <a:lnTo>
                    <a:pt x="806129" y="88583"/>
                  </a:lnTo>
                  <a:close/>
                </a:path>
                <a:path w="1190625" h="293370">
                  <a:moveTo>
                    <a:pt x="715356" y="23873"/>
                  </a:moveTo>
                  <a:lnTo>
                    <a:pt x="650961" y="23873"/>
                  </a:lnTo>
                  <a:lnTo>
                    <a:pt x="650961" y="53715"/>
                  </a:lnTo>
                  <a:lnTo>
                    <a:pt x="821531" y="53715"/>
                  </a:lnTo>
                  <a:lnTo>
                    <a:pt x="821531" y="38009"/>
                  </a:lnTo>
                  <a:lnTo>
                    <a:pt x="715356" y="38009"/>
                  </a:lnTo>
                  <a:lnTo>
                    <a:pt x="715356" y="23873"/>
                  </a:lnTo>
                  <a:close/>
                </a:path>
                <a:path w="1190625" h="293370">
                  <a:moveTo>
                    <a:pt x="757449" y="0"/>
                  </a:moveTo>
                  <a:lnTo>
                    <a:pt x="715356" y="0"/>
                  </a:lnTo>
                  <a:lnTo>
                    <a:pt x="715356" y="38009"/>
                  </a:lnTo>
                  <a:lnTo>
                    <a:pt x="757449" y="38009"/>
                  </a:lnTo>
                  <a:lnTo>
                    <a:pt x="757449" y="0"/>
                  </a:lnTo>
                  <a:close/>
                </a:path>
                <a:path w="1190625" h="293370">
                  <a:moveTo>
                    <a:pt x="821531" y="23873"/>
                  </a:moveTo>
                  <a:lnTo>
                    <a:pt x="757449" y="23873"/>
                  </a:lnTo>
                  <a:lnTo>
                    <a:pt x="757449" y="38009"/>
                  </a:lnTo>
                  <a:lnTo>
                    <a:pt x="821531" y="38009"/>
                  </a:lnTo>
                  <a:lnTo>
                    <a:pt x="821531" y="23873"/>
                  </a:lnTo>
                  <a:close/>
                </a:path>
                <a:path w="1190625" h="293370">
                  <a:moveTo>
                    <a:pt x="1044537" y="10366"/>
                  </a:moveTo>
                  <a:lnTo>
                    <a:pt x="1036683" y="10366"/>
                  </a:lnTo>
                  <a:lnTo>
                    <a:pt x="1036683" y="30889"/>
                  </a:lnTo>
                  <a:lnTo>
                    <a:pt x="1035322" y="37695"/>
                  </a:lnTo>
                  <a:lnTo>
                    <a:pt x="1011710" y="74055"/>
                  </a:lnTo>
                  <a:lnTo>
                    <a:pt x="972602" y="96751"/>
                  </a:lnTo>
                  <a:lnTo>
                    <a:pt x="936791" y="105232"/>
                  </a:lnTo>
                  <a:lnTo>
                    <a:pt x="953126" y="138843"/>
                  </a:lnTo>
                  <a:lnTo>
                    <a:pt x="994590" y="127849"/>
                  </a:lnTo>
                  <a:lnTo>
                    <a:pt x="1028202" y="109630"/>
                  </a:lnTo>
                  <a:lnTo>
                    <a:pt x="1057495" y="78433"/>
                  </a:lnTo>
                  <a:lnTo>
                    <a:pt x="1058900" y="75987"/>
                  </a:lnTo>
                  <a:lnTo>
                    <a:pt x="1056081" y="71149"/>
                  </a:lnTo>
                  <a:lnTo>
                    <a:pt x="1052527" y="63806"/>
                  </a:lnTo>
                  <a:lnTo>
                    <a:pt x="1044537" y="24187"/>
                  </a:lnTo>
                  <a:lnTo>
                    <a:pt x="1044537" y="10366"/>
                  </a:lnTo>
                  <a:close/>
                </a:path>
                <a:path w="1190625" h="293370">
                  <a:moveTo>
                    <a:pt x="1080975" y="10366"/>
                  </a:moveTo>
                  <a:lnTo>
                    <a:pt x="1073122" y="10366"/>
                  </a:lnTo>
                  <a:lnTo>
                    <a:pt x="1073122" y="24187"/>
                  </a:lnTo>
                  <a:lnTo>
                    <a:pt x="1072788" y="32453"/>
                  </a:lnTo>
                  <a:lnTo>
                    <a:pt x="1061499" y="71463"/>
                  </a:lnTo>
                  <a:lnTo>
                    <a:pt x="1058900" y="75987"/>
                  </a:lnTo>
                  <a:lnTo>
                    <a:pt x="1060223" y="78256"/>
                  </a:lnTo>
                  <a:lnTo>
                    <a:pt x="1089457" y="109630"/>
                  </a:lnTo>
                  <a:lnTo>
                    <a:pt x="1132433" y="131246"/>
                  </a:lnTo>
                  <a:lnTo>
                    <a:pt x="1164533" y="138843"/>
                  </a:lnTo>
                  <a:lnTo>
                    <a:pt x="1180868" y="105232"/>
                  </a:lnTo>
                  <a:lnTo>
                    <a:pt x="1171071" y="103759"/>
                  </a:lnTo>
                  <a:lnTo>
                    <a:pt x="1161784" y="101855"/>
                  </a:lnTo>
                  <a:lnTo>
                    <a:pt x="1123127" y="86561"/>
                  </a:lnTo>
                  <a:lnTo>
                    <a:pt x="1091760" y="58218"/>
                  </a:lnTo>
                  <a:lnTo>
                    <a:pt x="1080975" y="30889"/>
                  </a:lnTo>
                  <a:lnTo>
                    <a:pt x="1080975" y="10366"/>
                  </a:lnTo>
                  <a:close/>
                </a:path>
                <a:path w="1190625" h="293370">
                  <a:moveTo>
                    <a:pt x="1073122" y="10366"/>
                  </a:moveTo>
                  <a:lnTo>
                    <a:pt x="1044537" y="10366"/>
                  </a:lnTo>
                  <a:lnTo>
                    <a:pt x="1044537" y="24187"/>
                  </a:lnTo>
                  <a:lnTo>
                    <a:pt x="1052527" y="63806"/>
                  </a:lnTo>
                  <a:lnTo>
                    <a:pt x="1058900" y="75987"/>
                  </a:lnTo>
                  <a:lnTo>
                    <a:pt x="1061499" y="71463"/>
                  </a:lnTo>
                  <a:lnTo>
                    <a:pt x="1072788" y="32453"/>
                  </a:lnTo>
                  <a:lnTo>
                    <a:pt x="1073122" y="24187"/>
                  </a:lnTo>
                  <a:lnTo>
                    <a:pt x="1073122" y="10366"/>
                  </a:lnTo>
                  <a:close/>
                </a:path>
                <a:path w="1190625" h="293370">
                  <a:moveTo>
                    <a:pt x="1078462" y="186277"/>
                  </a:moveTo>
                  <a:lnTo>
                    <a:pt x="1036683" y="186277"/>
                  </a:lnTo>
                  <a:lnTo>
                    <a:pt x="1036683" y="293080"/>
                  </a:lnTo>
                  <a:lnTo>
                    <a:pt x="1078462" y="293080"/>
                  </a:lnTo>
                  <a:lnTo>
                    <a:pt x="1078462" y="186277"/>
                  </a:lnTo>
                  <a:close/>
                </a:path>
                <a:path w="1190625" h="293370">
                  <a:moveTo>
                    <a:pt x="1190291" y="159890"/>
                  </a:moveTo>
                  <a:lnTo>
                    <a:pt x="927053" y="159890"/>
                  </a:lnTo>
                  <a:lnTo>
                    <a:pt x="927053" y="193816"/>
                  </a:lnTo>
                  <a:lnTo>
                    <a:pt x="1036683" y="193816"/>
                  </a:lnTo>
                  <a:lnTo>
                    <a:pt x="1036683" y="186277"/>
                  </a:lnTo>
                  <a:lnTo>
                    <a:pt x="1190291" y="186277"/>
                  </a:lnTo>
                  <a:lnTo>
                    <a:pt x="1190291" y="159890"/>
                  </a:lnTo>
                  <a:close/>
                </a:path>
                <a:path w="1190625" h="293370">
                  <a:moveTo>
                    <a:pt x="1190291" y="186277"/>
                  </a:moveTo>
                  <a:lnTo>
                    <a:pt x="1078462" y="186277"/>
                  </a:lnTo>
                  <a:lnTo>
                    <a:pt x="1078462" y="193816"/>
                  </a:lnTo>
                  <a:lnTo>
                    <a:pt x="1190291" y="193816"/>
                  </a:lnTo>
                  <a:lnTo>
                    <a:pt x="1190291" y="186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240396" y="5056892"/>
              <a:ext cx="3508375" cy="880110"/>
            </a:xfrm>
            <a:custGeom>
              <a:avLst/>
              <a:gdLst/>
              <a:ahLst/>
              <a:cxnLst/>
              <a:rect l="l" t="t" r="r" b="b"/>
              <a:pathLst>
                <a:path w="3508375" h="880110">
                  <a:moveTo>
                    <a:pt x="3507752" y="0"/>
                  </a:moveTo>
                  <a:lnTo>
                    <a:pt x="3497275" y="0"/>
                  </a:lnTo>
                  <a:lnTo>
                    <a:pt x="3497275" y="869950"/>
                  </a:lnTo>
                  <a:lnTo>
                    <a:pt x="0" y="869950"/>
                  </a:lnTo>
                  <a:lnTo>
                    <a:pt x="0" y="880110"/>
                  </a:lnTo>
                  <a:lnTo>
                    <a:pt x="3497275" y="880110"/>
                  </a:lnTo>
                  <a:lnTo>
                    <a:pt x="3507752" y="880110"/>
                  </a:lnTo>
                  <a:lnTo>
                    <a:pt x="3507752" y="869950"/>
                  </a:lnTo>
                  <a:lnTo>
                    <a:pt x="350775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463329" y="5328528"/>
              <a:ext cx="1369695" cy="291465"/>
            </a:xfrm>
            <a:custGeom>
              <a:avLst/>
              <a:gdLst/>
              <a:ahLst/>
              <a:cxnLst/>
              <a:rect l="l" t="t" r="r" b="b"/>
              <a:pathLst>
                <a:path w="1369694" h="291464">
                  <a:moveTo>
                    <a:pt x="184635" y="111829"/>
                  </a:moveTo>
                  <a:lnTo>
                    <a:pt x="0" y="111829"/>
                  </a:lnTo>
                  <a:lnTo>
                    <a:pt x="0" y="144498"/>
                  </a:lnTo>
                  <a:lnTo>
                    <a:pt x="261667" y="144498"/>
                  </a:lnTo>
                  <a:lnTo>
                    <a:pt x="261667" y="122823"/>
                  </a:lnTo>
                  <a:lnTo>
                    <a:pt x="224600" y="122823"/>
                  </a:lnTo>
                  <a:lnTo>
                    <a:pt x="183135" y="118739"/>
                  </a:lnTo>
                  <a:lnTo>
                    <a:pt x="184635" y="111829"/>
                  </a:lnTo>
                  <a:close/>
                </a:path>
                <a:path w="1369694" h="291464">
                  <a:moveTo>
                    <a:pt x="231485" y="58741"/>
                  </a:moveTo>
                  <a:lnTo>
                    <a:pt x="203554" y="58741"/>
                  </a:lnTo>
                  <a:lnTo>
                    <a:pt x="203554" y="87327"/>
                  </a:lnTo>
                  <a:lnTo>
                    <a:pt x="188631" y="87942"/>
                  </a:lnTo>
                  <a:lnTo>
                    <a:pt x="187769" y="95023"/>
                  </a:lnTo>
                  <a:lnTo>
                    <a:pt x="185786" y="106528"/>
                  </a:lnTo>
                  <a:lnTo>
                    <a:pt x="183135" y="118739"/>
                  </a:lnTo>
                  <a:lnTo>
                    <a:pt x="224600" y="122823"/>
                  </a:lnTo>
                  <a:lnTo>
                    <a:pt x="230883" y="75704"/>
                  </a:lnTo>
                  <a:lnTo>
                    <a:pt x="231295" y="65299"/>
                  </a:lnTo>
                  <a:lnTo>
                    <a:pt x="231485" y="58741"/>
                  </a:lnTo>
                  <a:close/>
                </a:path>
                <a:path w="1369694" h="291464">
                  <a:moveTo>
                    <a:pt x="261667" y="111829"/>
                  </a:moveTo>
                  <a:lnTo>
                    <a:pt x="226772" y="111829"/>
                  </a:lnTo>
                  <a:lnTo>
                    <a:pt x="224600" y="122823"/>
                  </a:lnTo>
                  <a:lnTo>
                    <a:pt x="261667" y="122823"/>
                  </a:lnTo>
                  <a:lnTo>
                    <a:pt x="261667" y="111829"/>
                  </a:lnTo>
                  <a:close/>
                </a:path>
                <a:path w="1369694" h="291464">
                  <a:moveTo>
                    <a:pt x="190308" y="59018"/>
                  </a:moveTo>
                  <a:lnTo>
                    <a:pt x="23245" y="62511"/>
                  </a:lnTo>
                  <a:lnTo>
                    <a:pt x="28271" y="94552"/>
                  </a:lnTo>
                  <a:lnTo>
                    <a:pt x="188631" y="87942"/>
                  </a:lnTo>
                  <a:lnTo>
                    <a:pt x="189084" y="84225"/>
                  </a:lnTo>
                  <a:lnTo>
                    <a:pt x="189732" y="74133"/>
                  </a:lnTo>
                  <a:lnTo>
                    <a:pt x="190107" y="65299"/>
                  </a:lnTo>
                  <a:lnTo>
                    <a:pt x="190308" y="59018"/>
                  </a:lnTo>
                  <a:close/>
                </a:path>
                <a:path w="1369694" h="291464">
                  <a:moveTo>
                    <a:pt x="203554" y="58741"/>
                  </a:moveTo>
                  <a:lnTo>
                    <a:pt x="190308" y="59018"/>
                  </a:lnTo>
                  <a:lnTo>
                    <a:pt x="190107" y="65299"/>
                  </a:lnTo>
                  <a:lnTo>
                    <a:pt x="189732" y="74133"/>
                  </a:lnTo>
                  <a:lnTo>
                    <a:pt x="189084" y="84225"/>
                  </a:lnTo>
                  <a:lnTo>
                    <a:pt x="188631" y="87942"/>
                  </a:lnTo>
                  <a:lnTo>
                    <a:pt x="203554" y="87327"/>
                  </a:lnTo>
                  <a:lnTo>
                    <a:pt x="203554" y="58741"/>
                  </a:lnTo>
                  <a:close/>
                </a:path>
                <a:path w="1369694" h="291464">
                  <a:moveTo>
                    <a:pt x="215804" y="10052"/>
                  </a:moveTo>
                  <a:lnTo>
                    <a:pt x="190674" y="10052"/>
                  </a:lnTo>
                  <a:lnTo>
                    <a:pt x="190614" y="45194"/>
                  </a:lnTo>
                  <a:lnTo>
                    <a:pt x="190427" y="55129"/>
                  </a:lnTo>
                  <a:lnTo>
                    <a:pt x="190308" y="59018"/>
                  </a:lnTo>
                  <a:lnTo>
                    <a:pt x="203554" y="58741"/>
                  </a:lnTo>
                  <a:lnTo>
                    <a:pt x="231485" y="58741"/>
                  </a:lnTo>
                  <a:lnTo>
                    <a:pt x="231596" y="54736"/>
                  </a:lnTo>
                  <a:lnTo>
                    <a:pt x="231766" y="45194"/>
                  </a:lnTo>
                  <a:lnTo>
                    <a:pt x="231783" y="42407"/>
                  </a:lnTo>
                  <a:lnTo>
                    <a:pt x="215804" y="42407"/>
                  </a:lnTo>
                  <a:lnTo>
                    <a:pt x="215804" y="10052"/>
                  </a:lnTo>
                  <a:close/>
                </a:path>
                <a:path w="1369694" h="291464">
                  <a:moveTo>
                    <a:pt x="190674" y="10052"/>
                  </a:moveTo>
                  <a:lnTo>
                    <a:pt x="31726" y="10052"/>
                  </a:lnTo>
                  <a:lnTo>
                    <a:pt x="31726" y="42407"/>
                  </a:lnTo>
                  <a:lnTo>
                    <a:pt x="190632" y="42407"/>
                  </a:lnTo>
                  <a:lnTo>
                    <a:pt x="190674" y="10052"/>
                  </a:lnTo>
                  <a:close/>
                </a:path>
                <a:path w="1369694" h="291464">
                  <a:moveTo>
                    <a:pt x="231825" y="10052"/>
                  </a:moveTo>
                  <a:lnTo>
                    <a:pt x="215804" y="10052"/>
                  </a:lnTo>
                  <a:lnTo>
                    <a:pt x="215804" y="42407"/>
                  </a:lnTo>
                  <a:lnTo>
                    <a:pt x="231783" y="42407"/>
                  </a:lnTo>
                  <a:lnTo>
                    <a:pt x="231825" y="10052"/>
                  </a:lnTo>
                  <a:close/>
                </a:path>
                <a:path w="1369694" h="291464">
                  <a:moveTo>
                    <a:pt x="233710" y="161461"/>
                  </a:moveTo>
                  <a:lnTo>
                    <a:pt x="27957" y="161461"/>
                  </a:lnTo>
                  <a:lnTo>
                    <a:pt x="27957" y="193187"/>
                  </a:lnTo>
                  <a:lnTo>
                    <a:pt x="192245" y="193187"/>
                  </a:lnTo>
                  <a:lnTo>
                    <a:pt x="192245" y="208894"/>
                  </a:lnTo>
                  <a:lnTo>
                    <a:pt x="28585" y="208894"/>
                  </a:lnTo>
                  <a:lnTo>
                    <a:pt x="28585" y="287739"/>
                  </a:lnTo>
                  <a:lnTo>
                    <a:pt x="243448" y="287739"/>
                  </a:lnTo>
                  <a:lnTo>
                    <a:pt x="243448" y="269834"/>
                  </a:lnTo>
                  <a:lnTo>
                    <a:pt x="70050" y="269834"/>
                  </a:lnTo>
                  <a:lnTo>
                    <a:pt x="70050" y="238736"/>
                  </a:lnTo>
                  <a:lnTo>
                    <a:pt x="233710" y="238736"/>
                  </a:lnTo>
                  <a:lnTo>
                    <a:pt x="233710" y="161461"/>
                  </a:lnTo>
                  <a:close/>
                </a:path>
                <a:path w="1369694" h="291464">
                  <a:moveTo>
                    <a:pt x="243448" y="256013"/>
                  </a:moveTo>
                  <a:lnTo>
                    <a:pt x="70050" y="256013"/>
                  </a:lnTo>
                  <a:lnTo>
                    <a:pt x="70050" y="269834"/>
                  </a:lnTo>
                  <a:lnTo>
                    <a:pt x="243448" y="269834"/>
                  </a:lnTo>
                  <a:lnTo>
                    <a:pt x="243448" y="256013"/>
                  </a:lnTo>
                  <a:close/>
                </a:path>
                <a:path w="1369694" h="291464">
                  <a:moveTo>
                    <a:pt x="402685" y="8167"/>
                  </a:moveTo>
                  <a:lnTo>
                    <a:pt x="394832" y="8167"/>
                  </a:lnTo>
                  <a:lnTo>
                    <a:pt x="394832" y="28690"/>
                  </a:lnTo>
                  <a:lnTo>
                    <a:pt x="393471" y="35496"/>
                  </a:lnTo>
                  <a:lnTo>
                    <a:pt x="369859" y="71856"/>
                  </a:lnTo>
                  <a:lnTo>
                    <a:pt x="330750" y="94552"/>
                  </a:lnTo>
                  <a:lnTo>
                    <a:pt x="294940" y="103033"/>
                  </a:lnTo>
                  <a:lnTo>
                    <a:pt x="311274" y="136645"/>
                  </a:lnTo>
                  <a:lnTo>
                    <a:pt x="352739" y="125650"/>
                  </a:lnTo>
                  <a:lnTo>
                    <a:pt x="386351" y="107431"/>
                  </a:lnTo>
                  <a:lnTo>
                    <a:pt x="415643" y="76234"/>
                  </a:lnTo>
                  <a:lnTo>
                    <a:pt x="417049" y="73788"/>
                  </a:lnTo>
                  <a:lnTo>
                    <a:pt x="414229" y="68950"/>
                  </a:lnTo>
                  <a:lnTo>
                    <a:pt x="410676" y="61608"/>
                  </a:lnTo>
                  <a:lnTo>
                    <a:pt x="402685" y="21988"/>
                  </a:lnTo>
                  <a:lnTo>
                    <a:pt x="402685" y="8167"/>
                  </a:lnTo>
                  <a:close/>
                </a:path>
                <a:path w="1369694" h="291464">
                  <a:moveTo>
                    <a:pt x="439124" y="8167"/>
                  </a:moveTo>
                  <a:lnTo>
                    <a:pt x="431271" y="8167"/>
                  </a:lnTo>
                  <a:lnTo>
                    <a:pt x="431271" y="21988"/>
                  </a:lnTo>
                  <a:lnTo>
                    <a:pt x="430937" y="30254"/>
                  </a:lnTo>
                  <a:lnTo>
                    <a:pt x="419648" y="69264"/>
                  </a:lnTo>
                  <a:lnTo>
                    <a:pt x="417049" y="73788"/>
                  </a:lnTo>
                  <a:lnTo>
                    <a:pt x="418372" y="76057"/>
                  </a:lnTo>
                  <a:lnTo>
                    <a:pt x="447605" y="107431"/>
                  </a:lnTo>
                  <a:lnTo>
                    <a:pt x="490582" y="129047"/>
                  </a:lnTo>
                  <a:lnTo>
                    <a:pt x="522682" y="136645"/>
                  </a:lnTo>
                  <a:lnTo>
                    <a:pt x="539016" y="103033"/>
                  </a:lnTo>
                  <a:lnTo>
                    <a:pt x="529219" y="101561"/>
                  </a:lnTo>
                  <a:lnTo>
                    <a:pt x="519933" y="99656"/>
                  </a:lnTo>
                  <a:lnTo>
                    <a:pt x="481276" y="84362"/>
                  </a:lnTo>
                  <a:lnTo>
                    <a:pt x="449909" y="56019"/>
                  </a:lnTo>
                  <a:lnTo>
                    <a:pt x="439124" y="28690"/>
                  </a:lnTo>
                  <a:lnTo>
                    <a:pt x="439124" y="8167"/>
                  </a:lnTo>
                  <a:close/>
                </a:path>
                <a:path w="1369694" h="291464">
                  <a:moveTo>
                    <a:pt x="431271" y="8167"/>
                  </a:moveTo>
                  <a:lnTo>
                    <a:pt x="402685" y="8167"/>
                  </a:lnTo>
                  <a:lnTo>
                    <a:pt x="402685" y="21988"/>
                  </a:lnTo>
                  <a:lnTo>
                    <a:pt x="410676" y="61608"/>
                  </a:lnTo>
                  <a:lnTo>
                    <a:pt x="417049" y="73788"/>
                  </a:lnTo>
                  <a:lnTo>
                    <a:pt x="419648" y="69264"/>
                  </a:lnTo>
                  <a:lnTo>
                    <a:pt x="430937" y="30254"/>
                  </a:lnTo>
                  <a:lnTo>
                    <a:pt x="431271" y="21988"/>
                  </a:lnTo>
                  <a:lnTo>
                    <a:pt x="431271" y="8167"/>
                  </a:lnTo>
                  <a:close/>
                </a:path>
                <a:path w="1369694" h="291464">
                  <a:moveTo>
                    <a:pt x="436611" y="184078"/>
                  </a:moveTo>
                  <a:lnTo>
                    <a:pt x="394832" y="184078"/>
                  </a:lnTo>
                  <a:lnTo>
                    <a:pt x="394832" y="290881"/>
                  </a:lnTo>
                  <a:lnTo>
                    <a:pt x="436611" y="290881"/>
                  </a:lnTo>
                  <a:lnTo>
                    <a:pt x="436611" y="184078"/>
                  </a:lnTo>
                  <a:close/>
                </a:path>
                <a:path w="1369694" h="291464">
                  <a:moveTo>
                    <a:pt x="548440" y="157691"/>
                  </a:moveTo>
                  <a:lnTo>
                    <a:pt x="285202" y="157691"/>
                  </a:lnTo>
                  <a:lnTo>
                    <a:pt x="285202" y="191617"/>
                  </a:lnTo>
                  <a:lnTo>
                    <a:pt x="394832" y="191617"/>
                  </a:lnTo>
                  <a:lnTo>
                    <a:pt x="394832" y="184078"/>
                  </a:lnTo>
                  <a:lnTo>
                    <a:pt x="548440" y="184078"/>
                  </a:lnTo>
                  <a:lnTo>
                    <a:pt x="548440" y="157691"/>
                  </a:lnTo>
                  <a:close/>
                </a:path>
                <a:path w="1369694" h="291464">
                  <a:moveTo>
                    <a:pt x="548440" y="184078"/>
                  </a:moveTo>
                  <a:lnTo>
                    <a:pt x="436611" y="184078"/>
                  </a:lnTo>
                  <a:lnTo>
                    <a:pt x="436611" y="191617"/>
                  </a:lnTo>
                  <a:lnTo>
                    <a:pt x="548440" y="191617"/>
                  </a:lnTo>
                  <a:lnTo>
                    <a:pt x="548440" y="184078"/>
                  </a:lnTo>
                  <a:close/>
                </a:path>
                <a:path w="1369694" h="291464">
                  <a:moveTo>
                    <a:pt x="681919" y="155806"/>
                  </a:moveTo>
                  <a:lnTo>
                    <a:pt x="571033" y="155806"/>
                  </a:lnTo>
                  <a:lnTo>
                    <a:pt x="571033" y="188790"/>
                  </a:lnTo>
                  <a:lnTo>
                    <a:pt x="834271" y="188790"/>
                  </a:lnTo>
                  <a:lnTo>
                    <a:pt x="834271" y="173711"/>
                  </a:lnTo>
                  <a:lnTo>
                    <a:pt x="681919" y="173711"/>
                  </a:lnTo>
                  <a:lnTo>
                    <a:pt x="681919" y="155806"/>
                  </a:lnTo>
                  <a:close/>
                </a:path>
                <a:path w="1369694" h="291464">
                  <a:moveTo>
                    <a:pt x="723384" y="118739"/>
                  </a:moveTo>
                  <a:lnTo>
                    <a:pt x="681919" y="118739"/>
                  </a:lnTo>
                  <a:lnTo>
                    <a:pt x="681919" y="173711"/>
                  </a:lnTo>
                  <a:lnTo>
                    <a:pt x="723384" y="173711"/>
                  </a:lnTo>
                  <a:lnTo>
                    <a:pt x="723384" y="118739"/>
                  </a:lnTo>
                  <a:close/>
                </a:path>
                <a:path w="1369694" h="291464">
                  <a:moveTo>
                    <a:pt x="834271" y="155806"/>
                  </a:moveTo>
                  <a:lnTo>
                    <a:pt x="723384" y="155806"/>
                  </a:lnTo>
                  <a:lnTo>
                    <a:pt x="723384" y="173711"/>
                  </a:lnTo>
                  <a:lnTo>
                    <a:pt x="834271" y="173711"/>
                  </a:lnTo>
                  <a:lnTo>
                    <a:pt x="834271" y="155806"/>
                  </a:lnTo>
                  <a:close/>
                </a:path>
                <a:path w="1369694" h="291464">
                  <a:moveTo>
                    <a:pt x="802230" y="5340"/>
                  </a:moveTo>
                  <a:lnTo>
                    <a:pt x="603073" y="5340"/>
                  </a:lnTo>
                  <a:lnTo>
                    <a:pt x="603073" y="37066"/>
                  </a:lnTo>
                  <a:lnTo>
                    <a:pt x="761079" y="37066"/>
                  </a:lnTo>
                  <a:lnTo>
                    <a:pt x="761079" y="54658"/>
                  </a:lnTo>
                  <a:lnTo>
                    <a:pt x="603702" y="54658"/>
                  </a:lnTo>
                  <a:lnTo>
                    <a:pt x="603702" y="135074"/>
                  </a:lnTo>
                  <a:lnTo>
                    <a:pt x="681919" y="135074"/>
                  </a:lnTo>
                  <a:lnTo>
                    <a:pt x="681919" y="118739"/>
                  </a:lnTo>
                  <a:lnTo>
                    <a:pt x="807884" y="118739"/>
                  </a:lnTo>
                  <a:lnTo>
                    <a:pt x="807884" y="115598"/>
                  </a:lnTo>
                  <a:lnTo>
                    <a:pt x="644852" y="115598"/>
                  </a:lnTo>
                  <a:lnTo>
                    <a:pt x="644852" y="84185"/>
                  </a:lnTo>
                  <a:lnTo>
                    <a:pt x="802230" y="84185"/>
                  </a:lnTo>
                  <a:lnTo>
                    <a:pt x="802230" y="5340"/>
                  </a:lnTo>
                  <a:close/>
                </a:path>
                <a:path w="1369694" h="291464">
                  <a:moveTo>
                    <a:pt x="807884" y="118739"/>
                  </a:moveTo>
                  <a:lnTo>
                    <a:pt x="723384" y="118739"/>
                  </a:lnTo>
                  <a:lnTo>
                    <a:pt x="723384" y="135074"/>
                  </a:lnTo>
                  <a:lnTo>
                    <a:pt x="807884" y="135074"/>
                  </a:lnTo>
                  <a:lnTo>
                    <a:pt x="807884" y="118739"/>
                  </a:lnTo>
                  <a:close/>
                </a:path>
                <a:path w="1369694" h="291464">
                  <a:moveTo>
                    <a:pt x="807884" y="103347"/>
                  </a:moveTo>
                  <a:lnTo>
                    <a:pt x="644852" y="103347"/>
                  </a:lnTo>
                  <a:lnTo>
                    <a:pt x="644852" y="115598"/>
                  </a:lnTo>
                  <a:lnTo>
                    <a:pt x="807884" y="115598"/>
                  </a:lnTo>
                  <a:lnTo>
                    <a:pt x="807884" y="103347"/>
                  </a:lnTo>
                  <a:close/>
                </a:path>
                <a:path w="1369694" h="291464">
                  <a:moveTo>
                    <a:pt x="804114" y="205124"/>
                  </a:moveTo>
                  <a:lnTo>
                    <a:pt x="599932" y="205124"/>
                  </a:lnTo>
                  <a:lnTo>
                    <a:pt x="599932" y="238422"/>
                  </a:lnTo>
                  <a:lnTo>
                    <a:pt x="762336" y="238422"/>
                  </a:lnTo>
                  <a:lnTo>
                    <a:pt x="762336" y="289938"/>
                  </a:lnTo>
                  <a:lnTo>
                    <a:pt x="804114" y="289938"/>
                  </a:lnTo>
                  <a:lnTo>
                    <a:pt x="804114" y="205124"/>
                  </a:lnTo>
                  <a:close/>
                </a:path>
                <a:path w="1369694" h="291464">
                  <a:moveTo>
                    <a:pt x="979695" y="198336"/>
                  </a:moveTo>
                  <a:lnTo>
                    <a:pt x="932844" y="198336"/>
                  </a:lnTo>
                  <a:lnTo>
                    <a:pt x="933716" y="207929"/>
                  </a:lnTo>
                  <a:lnTo>
                    <a:pt x="956827" y="247000"/>
                  </a:lnTo>
                  <a:lnTo>
                    <a:pt x="993137" y="263872"/>
                  </a:lnTo>
                  <a:lnTo>
                    <a:pt x="1015503" y="266047"/>
                  </a:lnTo>
                  <a:lnTo>
                    <a:pt x="1027829" y="265412"/>
                  </a:lnTo>
                  <a:lnTo>
                    <a:pt x="1069236" y="250290"/>
                  </a:lnTo>
                  <a:lnTo>
                    <a:pt x="1089897" y="228120"/>
                  </a:lnTo>
                  <a:lnTo>
                    <a:pt x="1015503" y="228120"/>
                  </a:lnTo>
                  <a:lnTo>
                    <a:pt x="1008608" y="227604"/>
                  </a:lnTo>
                  <a:lnTo>
                    <a:pt x="980216" y="207185"/>
                  </a:lnTo>
                  <a:lnTo>
                    <a:pt x="979695" y="198336"/>
                  </a:lnTo>
                  <a:close/>
                </a:path>
                <a:path w="1369694" h="291464">
                  <a:moveTo>
                    <a:pt x="1091154" y="147245"/>
                  </a:moveTo>
                  <a:lnTo>
                    <a:pt x="1014834" y="147245"/>
                  </a:lnTo>
                  <a:lnTo>
                    <a:pt x="1022494" y="147320"/>
                  </a:lnTo>
                  <a:lnTo>
                    <a:pt x="1029298" y="149067"/>
                  </a:lnTo>
                  <a:lnTo>
                    <a:pt x="1041197" y="155909"/>
                  </a:lnTo>
                  <a:lnTo>
                    <a:pt x="1045845" y="160669"/>
                  </a:lnTo>
                  <a:lnTo>
                    <a:pt x="1049191" y="166767"/>
                  </a:lnTo>
                  <a:lnTo>
                    <a:pt x="1052612" y="172865"/>
                  </a:lnTo>
                  <a:lnTo>
                    <a:pt x="1054323" y="179930"/>
                  </a:lnTo>
                  <a:lnTo>
                    <a:pt x="1054323" y="195844"/>
                  </a:lnTo>
                  <a:lnTo>
                    <a:pt x="1052650" y="202835"/>
                  </a:lnTo>
                  <a:lnTo>
                    <a:pt x="1049303" y="208933"/>
                  </a:lnTo>
                  <a:lnTo>
                    <a:pt x="1046031" y="214957"/>
                  </a:lnTo>
                  <a:lnTo>
                    <a:pt x="1041457" y="219679"/>
                  </a:lnTo>
                  <a:lnTo>
                    <a:pt x="1029782" y="226446"/>
                  </a:lnTo>
                  <a:lnTo>
                    <a:pt x="1023089" y="228120"/>
                  </a:lnTo>
                  <a:lnTo>
                    <a:pt x="1089897" y="228120"/>
                  </a:lnTo>
                  <a:lnTo>
                    <a:pt x="1100839" y="186734"/>
                  </a:lnTo>
                  <a:lnTo>
                    <a:pt x="1100303" y="176067"/>
                  </a:lnTo>
                  <a:lnTo>
                    <a:pt x="1098580" y="166042"/>
                  </a:lnTo>
                  <a:lnTo>
                    <a:pt x="1095673" y="156658"/>
                  </a:lnTo>
                  <a:lnTo>
                    <a:pt x="1091581" y="147915"/>
                  </a:lnTo>
                  <a:lnTo>
                    <a:pt x="1091154" y="147245"/>
                  </a:lnTo>
                  <a:close/>
                </a:path>
                <a:path w="1369694" h="291464">
                  <a:moveTo>
                    <a:pt x="1088234" y="34468"/>
                  </a:moveTo>
                  <a:lnTo>
                    <a:pt x="948573" y="34468"/>
                  </a:lnTo>
                  <a:lnTo>
                    <a:pt x="937752" y="154942"/>
                  </a:lnTo>
                  <a:lnTo>
                    <a:pt x="980699" y="162639"/>
                  </a:lnTo>
                  <a:lnTo>
                    <a:pt x="984195" y="157880"/>
                  </a:lnTo>
                  <a:lnTo>
                    <a:pt x="989066" y="154124"/>
                  </a:lnTo>
                  <a:lnTo>
                    <a:pt x="1001634" y="148621"/>
                  </a:lnTo>
                  <a:lnTo>
                    <a:pt x="1008141" y="147245"/>
                  </a:lnTo>
                  <a:lnTo>
                    <a:pt x="1091154" y="147245"/>
                  </a:lnTo>
                  <a:lnTo>
                    <a:pt x="1086470" y="139890"/>
                  </a:lnTo>
                  <a:lnTo>
                    <a:pt x="1080509" y="132772"/>
                  </a:lnTo>
                  <a:lnTo>
                    <a:pt x="1078766" y="131182"/>
                  </a:lnTo>
                  <a:lnTo>
                    <a:pt x="982484" y="131182"/>
                  </a:lnTo>
                  <a:lnTo>
                    <a:pt x="988396" y="73957"/>
                  </a:lnTo>
                  <a:lnTo>
                    <a:pt x="1088234" y="73957"/>
                  </a:lnTo>
                  <a:lnTo>
                    <a:pt x="1088234" y="34468"/>
                  </a:lnTo>
                  <a:close/>
                </a:path>
                <a:path w="1369694" h="291464">
                  <a:moveTo>
                    <a:pt x="1029224" y="111549"/>
                  </a:moveTo>
                  <a:lnTo>
                    <a:pt x="987839" y="125530"/>
                  </a:lnTo>
                  <a:lnTo>
                    <a:pt x="983823" y="131182"/>
                  </a:lnTo>
                  <a:lnTo>
                    <a:pt x="1078766" y="131182"/>
                  </a:lnTo>
                  <a:lnTo>
                    <a:pt x="1039263" y="112156"/>
                  </a:lnTo>
                  <a:lnTo>
                    <a:pt x="1029224" y="111549"/>
                  </a:lnTo>
                  <a:close/>
                </a:path>
                <a:path w="1369694" h="291464">
                  <a:moveTo>
                    <a:pt x="1201767" y="26700"/>
                  </a:moveTo>
                  <a:lnTo>
                    <a:pt x="1192971" y="26700"/>
                  </a:lnTo>
                  <a:lnTo>
                    <a:pt x="1192878" y="47747"/>
                  </a:lnTo>
                  <a:lnTo>
                    <a:pt x="1192716" y="52125"/>
                  </a:lnTo>
                  <a:lnTo>
                    <a:pt x="1180288" y="92117"/>
                  </a:lnTo>
                  <a:lnTo>
                    <a:pt x="1148208" y="124806"/>
                  </a:lnTo>
                  <a:lnTo>
                    <a:pt x="1124177" y="135702"/>
                  </a:lnTo>
                  <a:lnTo>
                    <a:pt x="1144910" y="168685"/>
                  </a:lnTo>
                  <a:lnTo>
                    <a:pt x="1181486" y="149720"/>
                  </a:lnTo>
                  <a:lnTo>
                    <a:pt x="1206950" y="120703"/>
                  </a:lnTo>
                  <a:lnTo>
                    <a:pt x="1214787" y="105378"/>
                  </a:lnTo>
                  <a:lnTo>
                    <a:pt x="1210248" y="94552"/>
                  </a:lnTo>
                  <a:lnTo>
                    <a:pt x="1206538" y="82615"/>
                  </a:lnTo>
                  <a:lnTo>
                    <a:pt x="1203887" y="70364"/>
                  </a:lnTo>
                  <a:lnTo>
                    <a:pt x="1202297" y="57799"/>
                  </a:lnTo>
                  <a:lnTo>
                    <a:pt x="1201883" y="47747"/>
                  </a:lnTo>
                  <a:lnTo>
                    <a:pt x="1201767" y="26700"/>
                  </a:lnTo>
                  <a:close/>
                </a:path>
                <a:path w="1369694" h="291464">
                  <a:moveTo>
                    <a:pt x="1369196" y="0"/>
                  </a:moveTo>
                  <a:lnTo>
                    <a:pt x="1327103" y="0"/>
                  </a:lnTo>
                  <a:lnTo>
                    <a:pt x="1327103" y="168057"/>
                  </a:lnTo>
                  <a:lnTo>
                    <a:pt x="1369196" y="168057"/>
                  </a:lnTo>
                  <a:lnTo>
                    <a:pt x="1369196" y="100520"/>
                  </a:lnTo>
                  <a:lnTo>
                    <a:pt x="1338098" y="100520"/>
                  </a:lnTo>
                  <a:lnTo>
                    <a:pt x="1338098" y="66594"/>
                  </a:lnTo>
                  <a:lnTo>
                    <a:pt x="1369196" y="66594"/>
                  </a:lnTo>
                  <a:lnTo>
                    <a:pt x="1369196" y="0"/>
                  </a:lnTo>
                  <a:close/>
                </a:path>
                <a:path w="1369694" h="291464">
                  <a:moveTo>
                    <a:pt x="1235064" y="26700"/>
                  </a:moveTo>
                  <a:lnTo>
                    <a:pt x="1226897" y="26700"/>
                  </a:lnTo>
                  <a:lnTo>
                    <a:pt x="1226795" y="47747"/>
                  </a:lnTo>
                  <a:lnTo>
                    <a:pt x="1226385" y="57799"/>
                  </a:lnTo>
                  <a:lnTo>
                    <a:pt x="1218101" y="97379"/>
                  </a:lnTo>
                  <a:lnTo>
                    <a:pt x="1214787" y="105378"/>
                  </a:lnTo>
                  <a:lnTo>
                    <a:pt x="1215039" y="105978"/>
                  </a:lnTo>
                  <a:lnTo>
                    <a:pt x="1245391" y="144419"/>
                  </a:lnTo>
                  <a:lnTo>
                    <a:pt x="1280613" y="163031"/>
                  </a:lnTo>
                  <a:lnTo>
                    <a:pt x="1301031" y="130362"/>
                  </a:lnTo>
                  <a:lnTo>
                    <a:pt x="1290076" y="126082"/>
                  </a:lnTo>
                  <a:lnTo>
                    <a:pt x="1280141" y="121095"/>
                  </a:lnTo>
                  <a:lnTo>
                    <a:pt x="1250770" y="94709"/>
                  </a:lnTo>
                  <a:lnTo>
                    <a:pt x="1235496" y="53401"/>
                  </a:lnTo>
                  <a:lnTo>
                    <a:pt x="1235080" y="45234"/>
                  </a:lnTo>
                  <a:lnTo>
                    <a:pt x="1235064" y="26700"/>
                  </a:lnTo>
                  <a:close/>
                </a:path>
                <a:path w="1369694" h="291464">
                  <a:moveTo>
                    <a:pt x="1226897" y="26700"/>
                  </a:moveTo>
                  <a:lnTo>
                    <a:pt x="1201767" y="26700"/>
                  </a:lnTo>
                  <a:lnTo>
                    <a:pt x="1201883" y="47747"/>
                  </a:lnTo>
                  <a:lnTo>
                    <a:pt x="1210248" y="94552"/>
                  </a:lnTo>
                  <a:lnTo>
                    <a:pt x="1214787" y="105378"/>
                  </a:lnTo>
                  <a:lnTo>
                    <a:pt x="1218101" y="97379"/>
                  </a:lnTo>
                  <a:lnTo>
                    <a:pt x="1226318" y="58977"/>
                  </a:lnTo>
                  <a:lnTo>
                    <a:pt x="1226897" y="26700"/>
                  </a:lnTo>
                  <a:close/>
                </a:path>
                <a:path w="1369694" h="291464">
                  <a:moveTo>
                    <a:pt x="1327103" y="66594"/>
                  </a:moveTo>
                  <a:lnTo>
                    <a:pt x="1283126" y="66594"/>
                  </a:lnTo>
                  <a:lnTo>
                    <a:pt x="1283126" y="100520"/>
                  </a:lnTo>
                  <a:lnTo>
                    <a:pt x="1327103" y="100520"/>
                  </a:lnTo>
                  <a:lnTo>
                    <a:pt x="1327103" y="66594"/>
                  </a:lnTo>
                  <a:close/>
                </a:path>
                <a:path w="1369694" h="291464">
                  <a:moveTo>
                    <a:pt x="1369196" y="66594"/>
                  </a:moveTo>
                  <a:lnTo>
                    <a:pt x="1338098" y="66594"/>
                  </a:lnTo>
                  <a:lnTo>
                    <a:pt x="1338098" y="100520"/>
                  </a:lnTo>
                  <a:lnTo>
                    <a:pt x="1369196" y="100520"/>
                  </a:lnTo>
                  <a:lnTo>
                    <a:pt x="1369196" y="66594"/>
                  </a:lnTo>
                  <a:close/>
                </a:path>
                <a:path w="1369694" h="291464">
                  <a:moveTo>
                    <a:pt x="1291921" y="14449"/>
                  </a:moveTo>
                  <a:lnTo>
                    <a:pt x="1135486" y="14449"/>
                  </a:lnTo>
                  <a:lnTo>
                    <a:pt x="1135486" y="47747"/>
                  </a:lnTo>
                  <a:lnTo>
                    <a:pt x="1192878" y="47747"/>
                  </a:lnTo>
                  <a:lnTo>
                    <a:pt x="1192971" y="26700"/>
                  </a:lnTo>
                  <a:lnTo>
                    <a:pt x="1291921" y="26700"/>
                  </a:lnTo>
                  <a:lnTo>
                    <a:pt x="1291921" y="14449"/>
                  </a:lnTo>
                  <a:close/>
                </a:path>
                <a:path w="1369694" h="291464">
                  <a:moveTo>
                    <a:pt x="1291921" y="26700"/>
                  </a:moveTo>
                  <a:lnTo>
                    <a:pt x="1235064" y="26700"/>
                  </a:lnTo>
                  <a:lnTo>
                    <a:pt x="1235080" y="45234"/>
                  </a:lnTo>
                  <a:lnTo>
                    <a:pt x="1235208" y="47747"/>
                  </a:lnTo>
                  <a:lnTo>
                    <a:pt x="1291921" y="47747"/>
                  </a:lnTo>
                  <a:lnTo>
                    <a:pt x="1291921" y="26700"/>
                  </a:lnTo>
                  <a:close/>
                </a:path>
                <a:path w="1369694" h="291464">
                  <a:moveTo>
                    <a:pt x="1369196" y="179680"/>
                  </a:moveTo>
                  <a:lnTo>
                    <a:pt x="1175066" y="179680"/>
                  </a:lnTo>
                  <a:lnTo>
                    <a:pt x="1175066" y="287739"/>
                  </a:lnTo>
                  <a:lnTo>
                    <a:pt x="1369196" y="287739"/>
                  </a:lnTo>
                  <a:lnTo>
                    <a:pt x="1369196" y="254756"/>
                  </a:lnTo>
                  <a:lnTo>
                    <a:pt x="1216217" y="254756"/>
                  </a:lnTo>
                  <a:lnTo>
                    <a:pt x="1216217" y="212349"/>
                  </a:lnTo>
                  <a:lnTo>
                    <a:pt x="1369196" y="212349"/>
                  </a:lnTo>
                  <a:lnTo>
                    <a:pt x="1369196" y="179680"/>
                  </a:lnTo>
                  <a:close/>
                </a:path>
                <a:path w="1369694" h="291464">
                  <a:moveTo>
                    <a:pt x="1369196" y="212349"/>
                  </a:moveTo>
                  <a:lnTo>
                    <a:pt x="1328046" y="212349"/>
                  </a:lnTo>
                  <a:lnTo>
                    <a:pt x="1328046" y="254756"/>
                  </a:lnTo>
                  <a:lnTo>
                    <a:pt x="1369196" y="254756"/>
                  </a:lnTo>
                  <a:lnTo>
                    <a:pt x="1369196" y="212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518278" y="5936992"/>
              <a:ext cx="2795905" cy="880110"/>
            </a:xfrm>
            <a:custGeom>
              <a:avLst/>
              <a:gdLst/>
              <a:ahLst/>
              <a:cxnLst/>
              <a:rect l="l" t="t" r="r" b="b"/>
              <a:pathLst>
                <a:path w="2795904" h="880109">
                  <a:moveTo>
                    <a:pt x="76741" y="869680"/>
                  </a:moveTo>
                  <a:lnTo>
                    <a:pt x="125650" y="879554"/>
                  </a:lnTo>
                  <a:lnTo>
                    <a:pt x="76741" y="869680"/>
                  </a:lnTo>
                  <a:close/>
                </a:path>
                <a:path w="2795904" h="880109">
                  <a:moveTo>
                    <a:pt x="10470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9874" y="802812"/>
                  </a:lnTo>
                  <a:lnTo>
                    <a:pt x="36802" y="842752"/>
                  </a:lnTo>
                  <a:lnTo>
                    <a:pt x="76741" y="869680"/>
                  </a:lnTo>
                  <a:lnTo>
                    <a:pt x="125650" y="879554"/>
                  </a:lnTo>
                  <a:lnTo>
                    <a:pt x="125650" y="869083"/>
                  </a:lnTo>
                  <a:lnTo>
                    <a:pt x="80817" y="860032"/>
                  </a:lnTo>
                  <a:lnTo>
                    <a:pt x="44206" y="835348"/>
                  </a:lnTo>
                  <a:lnTo>
                    <a:pt x="19522" y="798736"/>
                  </a:lnTo>
                  <a:lnTo>
                    <a:pt x="10470" y="753903"/>
                  </a:lnTo>
                  <a:lnTo>
                    <a:pt x="10470" y="0"/>
                  </a:lnTo>
                  <a:close/>
                </a:path>
                <a:path w="2795904" h="880109">
                  <a:moveTo>
                    <a:pt x="2785255" y="869083"/>
                  </a:moveTo>
                  <a:lnTo>
                    <a:pt x="125650" y="869083"/>
                  </a:lnTo>
                  <a:lnTo>
                    <a:pt x="125650" y="879554"/>
                  </a:lnTo>
                  <a:lnTo>
                    <a:pt x="2795726" y="879554"/>
                  </a:lnTo>
                  <a:lnTo>
                    <a:pt x="2785255" y="869083"/>
                  </a:lnTo>
                  <a:close/>
                </a:path>
                <a:path w="2795904" h="880109">
                  <a:moveTo>
                    <a:pt x="2795726" y="0"/>
                  </a:moveTo>
                  <a:lnTo>
                    <a:pt x="2785255" y="0"/>
                  </a:lnTo>
                  <a:lnTo>
                    <a:pt x="2785255" y="869083"/>
                  </a:lnTo>
                  <a:lnTo>
                    <a:pt x="2795726" y="879554"/>
                  </a:lnTo>
                  <a:lnTo>
                    <a:pt x="279572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7552" y="6242551"/>
              <a:ext cx="247642" cy="22845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024040" y="6258614"/>
              <a:ext cx="1162050" cy="276860"/>
            </a:xfrm>
            <a:custGeom>
              <a:avLst/>
              <a:gdLst/>
              <a:ahLst/>
              <a:cxnLst/>
              <a:rect l="l" t="t" r="r" b="b"/>
              <a:pathLst>
                <a:path w="1162050" h="276859">
                  <a:moveTo>
                    <a:pt x="84332" y="38819"/>
                  </a:moveTo>
                  <a:lnTo>
                    <a:pt x="39377" y="49974"/>
                  </a:lnTo>
                  <a:lnTo>
                    <a:pt x="10262" y="80985"/>
                  </a:lnTo>
                  <a:lnTo>
                    <a:pt x="0" y="127390"/>
                  </a:lnTo>
                  <a:lnTo>
                    <a:pt x="641" y="140156"/>
                  </a:lnTo>
                  <a:lnTo>
                    <a:pt x="15930" y="183068"/>
                  </a:lnTo>
                  <a:lnTo>
                    <a:pt x="49298" y="209526"/>
                  </a:lnTo>
                  <a:lnTo>
                    <a:pt x="84332" y="215738"/>
                  </a:lnTo>
                  <a:lnTo>
                    <a:pt x="96881" y="215048"/>
                  </a:lnTo>
                  <a:lnTo>
                    <a:pt x="138113" y="198574"/>
                  </a:lnTo>
                  <a:lnTo>
                    <a:pt x="155231" y="178927"/>
                  </a:lnTo>
                  <a:lnTo>
                    <a:pt x="76598" y="178927"/>
                  </a:lnTo>
                  <a:lnTo>
                    <a:pt x="69905" y="176696"/>
                  </a:lnTo>
                  <a:lnTo>
                    <a:pt x="49305" y="141195"/>
                  </a:lnTo>
                  <a:lnTo>
                    <a:pt x="48301" y="127056"/>
                  </a:lnTo>
                  <a:lnTo>
                    <a:pt x="48552" y="119784"/>
                  </a:lnTo>
                  <a:lnTo>
                    <a:pt x="64476" y="81878"/>
                  </a:lnTo>
                  <a:lnTo>
                    <a:pt x="76598" y="75073"/>
                  </a:lnTo>
                  <a:lnTo>
                    <a:pt x="154842" y="75073"/>
                  </a:lnTo>
                  <a:lnTo>
                    <a:pt x="152726" y="71559"/>
                  </a:lnTo>
                  <a:lnTo>
                    <a:pt x="119303" y="45094"/>
                  </a:lnTo>
                  <a:lnTo>
                    <a:pt x="96881" y="39516"/>
                  </a:lnTo>
                  <a:lnTo>
                    <a:pt x="84332" y="38819"/>
                  </a:lnTo>
                  <a:close/>
                </a:path>
                <a:path w="1162050" h="276859">
                  <a:moveTo>
                    <a:pt x="154842" y="75073"/>
                  </a:moveTo>
                  <a:lnTo>
                    <a:pt x="92438" y="75073"/>
                  </a:lnTo>
                  <a:lnTo>
                    <a:pt x="99019" y="77341"/>
                  </a:lnTo>
                  <a:lnTo>
                    <a:pt x="109579" y="86414"/>
                  </a:lnTo>
                  <a:lnTo>
                    <a:pt x="120363" y="127056"/>
                  </a:lnTo>
                  <a:lnTo>
                    <a:pt x="120105" y="134327"/>
                  </a:lnTo>
                  <a:lnTo>
                    <a:pt x="104299" y="172234"/>
                  </a:lnTo>
                  <a:lnTo>
                    <a:pt x="92438" y="178927"/>
                  </a:lnTo>
                  <a:lnTo>
                    <a:pt x="155231" y="178927"/>
                  </a:lnTo>
                  <a:lnTo>
                    <a:pt x="168023" y="140156"/>
                  </a:lnTo>
                  <a:lnTo>
                    <a:pt x="168664" y="127390"/>
                  </a:lnTo>
                  <a:lnTo>
                    <a:pt x="168023" y="114534"/>
                  </a:lnTo>
                  <a:lnTo>
                    <a:pt x="166098" y="102515"/>
                  </a:lnTo>
                  <a:lnTo>
                    <a:pt x="162891" y="91332"/>
                  </a:lnTo>
                  <a:lnTo>
                    <a:pt x="158401" y="80985"/>
                  </a:lnTo>
                  <a:lnTo>
                    <a:pt x="154842" y="75073"/>
                  </a:lnTo>
                  <a:close/>
                </a:path>
                <a:path w="1162050" h="276859">
                  <a:moveTo>
                    <a:pt x="241712" y="41050"/>
                  </a:moveTo>
                  <a:lnTo>
                    <a:pt x="196422" y="41050"/>
                  </a:lnTo>
                  <a:lnTo>
                    <a:pt x="196422" y="212392"/>
                  </a:lnTo>
                  <a:lnTo>
                    <a:pt x="243943" y="212392"/>
                  </a:lnTo>
                  <a:lnTo>
                    <a:pt x="244017" y="105973"/>
                  </a:lnTo>
                  <a:lnTo>
                    <a:pt x="245393" y="99689"/>
                  </a:lnTo>
                  <a:lnTo>
                    <a:pt x="270009" y="78308"/>
                  </a:lnTo>
                  <a:lnTo>
                    <a:pt x="350747" y="78308"/>
                  </a:lnTo>
                  <a:lnTo>
                    <a:pt x="350237" y="76481"/>
                  </a:lnTo>
                  <a:lnTo>
                    <a:pt x="348016" y="71280"/>
                  </a:lnTo>
                  <a:lnTo>
                    <a:pt x="241712" y="71280"/>
                  </a:lnTo>
                  <a:lnTo>
                    <a:pt x="241712" y="41050"/>
                  </a:lnTo>
                  <a:close/>
                </a:path>
                <a:path w="1162050" h="276859">
                  <a:moveTo>
                    <a:pt x="350747" y="78308"/>
                  </a:moveTo>
                  <a:lnTo>
                    <a:pt x="285923" y="78308"/>
                  </a:lnTo>
                  <a:lnTo>
                    <a:pt x="293397" y="81283"/>
                  </a:lnTo>
                  <a:lnTo>
                    <a:pt x="298826" y="87232"/>
                  </a:lnTo>
                  <a:lnTo>
                    <a:pt x="302381" y="92071"/>
                  </a:lnTo>
                  <a:lnTo>
                    <a:pt x="304905" y="97774"/>
                  </a:lnTo>
                  <a:lnTo>
                    <a:pt x="306397" y="104341"/>
                  </a:lnTo>
                  <a:lnTo>
                    <a:pt x="306857" y="111773"/>
                  </a:lnTo>
                  <a:lnTo>
                    <a:pt x="306857" y="212392"/>
                  </a:lnTo>
                  <a:lnTo>
                    <a:pt x="354378" y="212392"/>
                  </a:lnTo>
                  <a:lnTo>
                    <a:pt x="354378" y="103295"/>
                  </a:lnTo>
                  <a:lnTo>
                    <a:pt x="353918" y="93660"/>
                  </a:lnTo>
                  <a:lnTo>
                    <a:pt x="352537" y="84722"/>
                  </a:lnTo>
                  <a:lnTo>
                    <a:pt x="350747" y="78308"/>
                  </a:lnTo>
                  <a:close/>
                </a:path>
                <a:path w="1162050" h="276859">
                  <a:moveTo>
                    <a:pt x="295256" y="38819"/>
                  </a:moveTo>
                  <a:lnTo>
                    <a:pt x="256583" y="52373"/>
                  </a:lnTo>
                  <a:lnTo>
                    <a:pt x="243720" y="71280"/>
                  </a:lnTo>
                  <a:lnTo>
                    <a:pt x="348016" y="71280"/>
                  </a:lnTo>
                  <a:lnTo>
                    <a:pt x="319456" y="43211"/>
                  </a:lnTo>
                  <a:lnTo>
                    <a:pt x="295256" y="38819"/>
                  </a:lnTo>
                  <a:close/>
                </a:path>
                <a:path w="1162050" h="276859">
                  <a:moveTo>
                    <a:pt x="464879" y="38819"/>
                  </a:moveTo>
                  <a:lnTo>
                    <a:pt x="420928" y="49974"/>
                  </a:lnTo>
                  <a:lnTo>
                    <a:pt x="392036" y="81097"/>
                  </a:lnTo>
                  <a:lnTo>
                    <a:pt x="381774" y="127502"/>
                  </a:lnTo>
                  <a:lnTo>
                    <a:pt x="382415" y="140602"/>
                  </a:lnTo>
                  <a:lnTo>
                    <a:pt x="397711" y="183779"/>
                  </a:lnTo>
                  <a:lnTo>
                    <a:pt x="431260" y="209715"/>
                  </a:lnTo>
                  <a:lnTo>
                    <a:pt x="466775" y="215738"/>
                  </a:lnTo>
                  <a:lnTo>
                    <a:pt x="477059" y="215334"/>
                  </a:lnTo>
                  <a:lnTo>
                    <a:pt x="518925" y="201404"/>
                  </a:lnTo>
                  <a:lnTo>
                    <a:pt x="538081" y="180265"/>
                  </a:lnTo>
                  <a:lnTo>
                    <a:pt x="459599" y="180265"/>
                  </a:lnTo>
                  <a:lnTo>
                    <a:pt x="452720" y="178592"/>
                  </a:lnTo>
                  <a:lnTo>
                    <a:pt x="428736" y="147469"/>
                  </a:lnTo>
                  <a:lnTo>
                    <a:pt x="428736" y="138880"/>
                  </a:lnTo>
                  <a:lnTo>
                    <a:pt x="400737" y="138880"/>
                  </a:lnTo>
                  <a:lnTo>
                    <a:pt x="400737" y="109431"/>
                  </a:lnTo>
                  <a:lnTo>
                    <a:pt x="428754" y="109431"/>
                  </a:lnTo>
                  <a:lnTo>
                    <a:pt x="428811" y="104225"/>
                  </a:lnTo>
                  <a:lnTo>
                    <a:pt x="430410" y="98090"/>
                  </a:lnTo>
                  <a:lnTo>
                    <a:pt x="433533" y="92587"/>
                  </a:lnTo>
                  <a:lnTo>
                    <a:pt x="436657" y="87009"/>
                  </a:lnTo>
                  <a:lnTo>
                    <a:pt x="440970" y="82584"/>
                  </a:lnTo>
                  <a:lnTo>
                    <a:pt x="452051" y="75965"/>
                  </a:lnTo>
                  <a:lnTo>
                    <a:pt x="458446" y="74292"/>
                  </a:lnTo>
                  <a:lnTo>
                    <a:pt x="532823" y="74292"/>
                  </a:lnTo>
                  <a:lnTo>
                    <a:pt x="531921" y="72675"/>
                  </a:lnTo>
                  <a:lnTo>
                    <a:pt x="496448" y="44285"/>
                  </a:lnTo>
                  <a:lnTo>
                    <a:pt x="473210" y="39161"/>
                  </a:lnTo>
                  <a:lnTo>
                    <a:pt x="464879" y="38819"/>
                  </a:lnTo>
                  <a:close/>
                </a:path>
                <a:path w="1162050" h="276859">
                  <a:moveTo>
                    <a:pt x="500464" y="160409"/>
                  </a:moveTo>
                  <a:lnTo>
                    <a:pt x="472836" y="180265"/>
                  </a:lnTo>
                  <a:lnTo>
                    <a:pt x="538081" y="180265"/>
                  </a:lnTo>
                  <a:lnTo>
                    <a:pt x="539311" y="178146"/>
                  </a:lnTo>
                  <a:lnTo>
                    <a:pt x="542302" y="170979"/>
                  </a:lnTo>
                  <a:lnTo>
                    <a:pt x="544415" y="163310"/>
                  </a:lnTo>
                  <a:lnTo>
                    <a:pt x="500464" y="160409"/>
                  </a:lnTo>
                  <a:close/>
                </a:path>
                <a:path w="1162050" h="276859">
                  <a:moveTo>
                    <a:pt x="428754" y="109431"/>
                  </a:moveTo>
                  <a:lnTo>
                    <a:pt x="400737" y="109431"/>
                  </a:lnTo>
                  <a:lnTo>
                    <a:pt x="400737" y="138880"/>
                  </a:lnTo>
                  <a:lnTo>
                    <a:pt x="428736" y="138880"/>
                  </a:lnTo>
                  <a:lnTo>
                    <a:pt x="428754" y="109431"/>
                  </a:lnTo>
                  <a:close/>
                </a:path>
                <a:path w="1162050" h="276859">
                  <a:moveTo>
                    <a:pt x="532823" y="74292"/>
                  </a:moveTo>
                  <a:lnTo>
                    <a:pt x="472576" y="74292"/>
                  </a:lnTo>
                  <a:lnTo>
                    <a:pt x="478637" y="75817"/>
                  </a:lnTo>
                  <a:lnTo>
                    <a:pt x="483843" y="78866"/>
                  </a:lnTo>
                  <a:lnTo>
                    <a:pt x="489123" y="81840"/>
                  </a:lnTo>
                  <a:lnTo>
                    <a:pt x="493250" y="85968"/>
                  </a:lnTo>
                  <a:lnTo>
                    <a:pt x="499199" y="96528"/>
                  </a:lnTo>
                  <a:lnTo>
                    <a:pt x="500687" y="102589"/>
                  </a:lnTo>
                  <a:lnTo>
                    <a:pt x="500687" y="109431"/>
                  </a:lnTo>
                  <a:lnTo>
                    <a:pt x="428754" y="109431"/>
                  </a:lnTo>
                  <a:lnTo>
                    <a:pt x="428736" y="138880"/>
                  </a:lnTo>
                  <a:lnTo>
                    <a:pt x="545418" y="138880"/>
                  </a:lnTo>
                  <a:lnTo>
                    <a:pt x="545418" y="125829"/>
                  </a:lnTo>
                  <a:lnTo>
                    <a:pt x="539283" y="87678"/>
                  </a:lnTo>
                  <a:lnTo>
                    <a:pt x="535909" y="79828"/>
                  </a:lnTo>
                  <a:lnTo>
                    <a:pt x="532823" y="74292"/>
                  </a:lnTo>
                  <a:close/>
                </a:path>
                <a:path w="1162050" h="276859">
                  <a:moveTo>
                    <a:pt x="632187" y="0"/>
                  </a:moveTo>
                  <a:lnTo>
                    <a:pt x="584666" y="0"/>
                  </a:lnTo>
                  <a:lnTo>
                    <a:pt x="584743" y="167549"/>
                  </a:lnTo>
                  <a:lnTo>
                    <a:pt x="600256" y="203468"/>
                  </a:lnTo>
                  <a:lnTo>
                    <a:pt x="641780" y="214734"/>
                  </a:lnTo>
                  <a:lnTo>
                    <a:pt x="647953" y="214511"/>
                  </a:lnTo>
                  <a:lnTo>
                    <a:pt x="653196" y="213879"/>
                  </a:lnTo>
                  <a:lnTo>
                    <a:pt x="657509" y="212838"/>
                  </a:lnTo>
                  <a:lnTo>
                    <a:pt x="661822" y="211871"/>
                  </a:lnTo>
                  <a:lnTo>
                    <a:pt x="665169" y="211016"/>
                  </a:lnTo>
                  <a:lnTo>
                    <a:pt x="667549" y="210272"/>
                  </a:lnTo>
                  <a:lnTo>
                    <a:pt x="660405" y="176473"/>
                  </a:lnTo>
                  <a:lnTo>
                    <a:pt x="645053" y="176473"/>
                  </a:lnTo>
                  <a:lnTo>
                    <a:pt x="642227" y="175989"/>
                  </a:lnTo>
                  <a:lnTo>
                    <a:pt x="632187" y="164128"/>
                  </a:lnTo>
                  <a:lnTo>
                    <a:pt x="632187" y="0"/>
                  </a:lnTo>
                  <a:close/>
                </a:path>
                <a:path w="1162050" h="276859">
                  <a:moveTo>
                    <a:pt x="660075" y="174911"/>
                  </a:moveTo>
                  <a:lnTo>
                    <a:pt x="654943" y="175915"/>
                  </a:lnTo>
                  <a:lnTo>
                    <a:pt x="652712" y="176287"/>
                  </a:lnTo>
                  <a:lnTo>
                    <a:pt x="650481" y="176473"/>
                  </a:lnTo>
                  <a:lnTo>
                    <a:pt x="660405" y="176473"/>
                  </a:lnTo>
                  <a:lnTo>
                    <a:pt x="660075" y="174911"/>
                  </a:lnTo>
                  <a:close/>
                </a:path>
                <a:path w="1162050" h="276859">
                  <a:moveTo>
                    <a:pt x="584666" y="41050"/>
                  </a:moveTo>
                  <a:lnTo>
                    <a:pt x="561241" y="41050"/>
                  </a:lnTo>
                  <a:lnTo>
                    <a:pt x="561241" y="76746"/>
                  </a:lnTo>
                  <a:lnTo>
                    <a:pt x="584666" y="76746"/>
                  </a:lnTo>
                  <a:lnTo>
                    <a:pt x="584666" y="41050"/>
                  </a:lnTo>
                  <a:close/>
                </a:path>
                <a:path w="1162050" h="276859">
                  <a:moveTo>
                    <a:pt x="664425" y="41050"/>
                  </a:moveTo>
                  <a:lnTo>
                    <a:pt x="632187" y="41050"/>
                  </a:lnTo>
                  <a:lnTo>
                    <a:pt x="632187" y="76746"/>
                  </a:lnTo>
                  <a:lnTo>
                    <a:pt x="664425" y="76746"/>
                  </a:lnTo>
                  <a:lnTo>
                    <a:pt x="664425" y="41050"/>
                  </a:lnTo>
                  <a:close/>
                </a:path>
                <a:path w="1162050" h="276859">
                  <a:moveTo>
                    <a:pt x="832985" y="73511"/>
                  </a:moveTo>
                  <a:lnTo>
                    <a:pt x="772742" y="73511"/>
                  </a:lnTo>
                  <a:lnTo>
                    <a:pt x="778988" y="75445"/>
                  </a:lnTo>
                  <a:lnTo>
                    <a:pt x="783376" y="79312"/>
                  </a:lnTo>
                  <a:lnTo>
                    <a:pt x="787838" y="83179"/>
                  </a:lnTo>
                  <a:lnTo>
                    <a:pt x="790069" y="88645"/>
                  </a:lnTo>
                  <a:lnTo>
                    <a:pt x="790069" y="100023"/>
                  </a:lnTo>
                  <a:lnTo>
                    <a:pt x="740094" y="112591"/>
                  </a:lnTo>
                  <a:lnTo>
                    <a:pt x="731988" y="114004"/>
                  </a:lnTo>
                  <a:lnTo>
                    <a:pt x="692946" y="134083"/>
                  </a:lnTo>
                  <a:lnTo>
                    <a:pt x="684208" y="164537"/>
                  </a:lnTo>
                  <a:lnTo>
                    <a:pt x="684668" y="172666"/>
                  </a:lnTo>
                  <a:lnTo>
                    <a:pt x="705793" y="206696"/>
                  </a:lnTo>
                  <a:lnTo>
                    <a:pt x="741098" y="215627"/>
                  </a:lnTo>
                  <a:lnTo>
                    <a:pt x="749576" y="215627"/>
                  </a:lnTo>
                  <a:lnTo>
                    <a:pt x="784752" y="198708"/>
                  </a:lnTo>
                  <a:lnTo>
                    <a:pt x="791185" y="188632"/>
                  </a:lnTo>
                  <a:lnTo>
                    <a:pt x="837590" y="188632"/>
                  </a:lnTo>
                  <a:lnTo>
                    <a:pt x="837590" y="182831"/>
                  </a:lnTo>
                  <a:lnTo>
                    <a:pt x="747420" y="182831"/>
                  </a:lnTo>
                  <a:lnTo>
                    <a:pt x="741396" y="181158"/>
                  </a:lnTo>
                  <a:lnTo>
                    <a:pt x="736636" y="177811"/>
                  </a:lnTo>
                  <a:lnTo>
                    <a:pt x="731951" y="174390"/>
                  </a:lnTo>
                  <a:lnTo>
                    <a:pt x="729609" y="169445"/>
                  </a:lnTo>
                  <a:lnTo>
                    <a:pt x="729609" y="158513"/>
                  </a:lnTo>
                  <a:lnTo>
                    <a:pt x="730761" y="154795"/>
                  </a:lnTo>
                  <a:lnTo>
                    <a:pt x="733067" y="151820"/>
                  </a:lnTo>
                  <a:lnTo>
                    <a:pt x="735372" y="148771"/>
                  </a:lnTo>
                  <a:lnTo>
                    <a:pt x="738607" y="146354"/>
                  </a:lnTo>
                  <a:lnTo>
                    <a:pt x="746936" y="142784"/>
                  </a:lnTo>
                  <a:lnTo>
                    <a:pt x="751807" y="141483"/>
                  </a:lnTo>
                  <a:lnTo>
                    <a:pt x="766086" y="139438"/>
                  </a:lnTo>
                  <a:lnTo>
                    <a:pt x="769283" y="138917"/>
                  </a:lnTo>
                  <a:lnTo>
                    <a:pt x="790404" y="132968"/>
                  </a:lnTo>
                  <a:lnTo>
                    <a:pt x="837590" y="132968"/>
                  </a:lnTo>
                  <a:lnTo>
                    <a:pt x="837590" y="96825"/>
                  </a:lnTo>
                  <a:lnTo>
                    <a:pt x="837220" y="89456"/>
                  </a:lnTo>
                  <a:lnTo>
                    <a:pt x="836112" y="82631"/>
                  </a:lnTo>
                  <a:lnTo>
                    <a:pt x="834264" y="76349"/>
                  </a:lnTo>
                  <a:lnTo>
                    <a:pt x="832985" y="73511"/>
                  </a:lnTo>
                  <a:close/>
                </a:path>
                <a:path w="1162050" h="276859">
                  <a:moveTo>
                    <a:pt x="837590" y="188632"/>
                  </a:moveTo>
                  <a:lnTo>
                    <a:pt x="792523" y="188632"/>
                  </a:lnTo>
                  <a:lnTo>
                    <a:pt x="792523" y="212392"/>
                  </a:lnTo>
                  <a:lnTo>
                    <a:pt x="837590" y="212392"/>
                  </a:lnTo>
                  <a:lnTo>
                    <a:pt x="837590" y="188632"/>
                  </a:lnTo>
                  <a:close/>
                </a:path>
                <a:path w="1162050" h="276859">
                  <a:moveTo>
                    <a:pt x="837590" y="132968"/>
                  </a:moveTo>
                  <a:lnTo>
                    <a:pt x="790404" y="132968"/>
                  </a:lnTo>
                  <a:lnTo>
                    <a:pt x="790404" y="157174"/>
                  </a:lnTo>
                  <a:lnTo>
                    <a:pt x="788879" y="162566"/>
                  </a:lnTo>
                  <a:lnTo>
                    <a:pt x="761698" y="182831"/>
                  </a:lnTo>
                  <a:lnTo>
                    <a:pt x="837590" y="182831"/>
                  </a:lnTo>
                  <a:lnTo>
                    <a:pt x="837590" y="132968"/>
                  </a:lnTo>
                  <a:close/>
                </a:path>
                <a:path w="1162050" h="276859">
                  <a:moveTo>
                    <a:pt x="764859" y="38819"/>
                  </a:moveTo>
                  <a:lnTo>
                    <a:pt x="721319" y="48468"/>
                  </a:lnTo>
                  <a:lnTo>
                    <a:pt x="692309" y="82143"/>
                  </a:lnTo>
                  <a:lnTo>
                    <a:pt x="690231" y="89686"/>
                  </a:lnTo>
                  <a:lnTo>
                    <a:pt x="734182" y="93256"/>
                  </a:lnTo>
                  <a:lnTo>
                    <a:pt x="735818" y="87604"/>
                  </a:lnTo>
                  <a:lnTo>
                    <a:pt x="739165" y="82919"/>
                  </a:lnTo>
                  <a:lnTo>
                    <a:pt x="744222" y="79200"/>
                  </a:lnTo>
                  <a:lnTo>
                    <a:pt x="749279" y="75408"/>
                  </a:lnTo>
                  <a:lnTo>
                    <a:pt x="756083" y="73511"/>
                  </a:lnTo>
                  <a:lnTo>
                    <a:pt x="832985" y="73511"/>
                  </a:lnTo>
                  <a:lnTo>
                    <a:pt x="831677" y="70611"/>
                  </a:lnTo>
                  <a:lnTo>
                    <a:pt x="798582" y="44069"/>
                  </a:lnTo>
                  <a:lnTo>
                    <a:pt x="771921" y="39028"/>
                  </a:lnTo>
                  <a:lnTo>
                    <a:pt x="764859" y="38819"/>
                  </a:lnTo>
                  <a:close/>
                </a:path>
                <a:path w="1162050" h="276859">
                  <a:moveTo>
                    <a:pt x="917386" y="41050"/>
                  </a:moveTo>
                  <a:lnTo>
                    <a:pt x="871316" y="41050"/>
                  </a:lnTo>
                  <a:lnTo>
                    <a:pt x="871316" y="212392"/>
                  </a:lnTo>
                  <a:lnTo>
                    <a:pt x="918836" y="212392"/>
                  </a:lnTo>
                  <a:lnTo>
                    <a:pt x="918836" y="108464"/>
                  </a:lnTo>
                  <a:lnTo>
                    <a:pt x="920398" y="102291"/>
                  </a:lnTo>
                  <a:lnTo>
                    <a:pt x="948211" y="79870"/>
                  </a:lnTo>
                  <a:lnTo>
                    <a:pt x="975281" y="79870"/>
                  </a:lnTo>
                  <a:lnTo>
                    <a:pt x="975281" y="70946"/>
                  </a:lnTo>
                  <a:lnTo>
                    <a:pt x="917386" y="70946"/>
                  </a:lnTo>
                  <a:lnTo>
                    <a:pt x="917386" y="41050"/>
                  </a:lnTo>
                  <a:close/>
                </a:path>
                <a:path w="1162050" h="276859">
                  <a:moveTo>
                    <a:pt x="975281" y="79870"/>
                  </a:moveTo>
                  <a:lnTo>
                    <a:pt x="958474" y="79870"/>
                  </a:lnTo>
                  <a:lnTo>
                    <a:pt x="962081" y="80130"/>
                  </a:lnTo>
                  <a:lnTo>
                    <a:pt x="969964" y="81171"/>
                  </a:lnTo>
                  <a:lnTo>
                    <a:pt x="973050" y="81766"/>
                  </a:lnTo>
                  <a:lnTo>
                    <a:pt x="975281" y="82435"/>
                  </a:lnTo>
                  <a:lnTo>
                    <a:pt x="975281" y="79870"/>
                  </a:lnTo>
                  <a:close/>
                </a:path>
                <a:path w="1162050" h="276859">
                  <a:moveTo>
                    <a:pt x="962713" y="38596"/>
                  </a:moveTo>
                  <a:lnTo>
                    <a:pt x="960333" y="38596"/>
                  </a:lnTo>
                  <a:lnTo>
                    <a:pt x="953347" y="39112"/>
                  </a:lnTo>
                  <a:lnTo>
                    <a:pt x="921911" y="63458"/>
                  </a:lnTo>
                  <a:lnTo>
                    <a:pt x="919171" y="70946"/>
                  </a:lnTo>
                  <a:lnTo>
                    <a:pt x="975281" y="70946"/>
                  </a:lnTo>
                  <a:lnTo>
                    <a:pt x="975281" y="40269"/>
                  </a:lnTo>
                  <a:lnTo>
                    <a:pt x="973199" y="39749"/>
                  </a:lnTo>
                  <a:lnTo>
                    <a:pt x="970782" y="39340"/>
                  </a:lnTo>
                  <a:lnTo>
                    <a:pt x="965279" y="38745"/>
                  </a:lnTo>
                  <a:lnTo>
                    <a:pt x="962713" y="38596"/>
                  </a:lnTo>
                  <a:close/>
                </a:path>
                <a:path w="1162050" h="276859">
                  <a:moveTo>
                    <a:pt x="1012075" y="236264"/>
                  </a:moveTo>
                  <a:lnTo>
                    <a:pt x="1001366" y="271737"/>
                  </a:lnTo>
                  <a:lnTo>
                    <a:pt x="1004787" y="273150"/>
                  </a:lnTo>
                  <a:lnTo>
                    <a:pt x="1009100" y="274302"/>
                  </a:lnTo>
                  <a:lnTo>
                    <a:pt x="1014306" y="275195"/>
                  </a:lnTo>
                  <a:lnTo>
                    <a:pt x="1019586" y="276162"/>
                  </a:lnTo>
                  <a:lnTo>
                    <a:pt x="1025238" y="276645"/>
                  </a:lnTo>
                  <a:lnTo>
                    <a:pt x="1031262" y="276645"/>
                  </a:lnTo>
                  <a:lnTo>
                    <a:pt x="1072786" y="264179"/>
                  </a:lnTo>
                  <a:lnTo>
                    <a:pt x="1091674" y="239201"/>
                  </a:lnTo>
                  <a:lnTo>
                    <a:pt x="1031671" y="239201"/>
                  </a:lnTo>
                  <a:lnTo>
                    <a:pt x="1022672" y="238904"/>
                  </a:lnTo>
                  <a:lnTo>
                    <a:pt x="1017652" y="237974"/>
                  </a:lnTo>
                  <a:lnTo>
                    <a:pt x="1012075" y="236264"/>
                  </a:lnTo>
                  <a:close/>
                </a:path>
                <a:path w="1162050" h="276859">
                  <a:moveTo>
                    <a:pt x="1038289" y="41050"/>
                  </a:moveTo>
                  <a:lnTo>
                    <a:pt x="988315" y="41050"/>
                  </a:lnTo>
                  <a:lnTo>
                    <a:pt x="1049779" y="217300"/>
                  </a:lnTo>
                  <a:lnTo>
                    <a:pt x="1044908" y="229905"/>
                  </a:lnTo>
                  <a:lnTo>
                    <a:pt x="1042194" y="233698"/>
                  </a:lnTo>
                  <a:lnTo>
                    <a:pt x="1038847" y="235929"/>
                  </a:lnTo>
                  <a:lnTo>
                    <a:pt x="1035575" y="238160"/>
                  </a:lnTo>
                  <a:lnTo>
                    <a:pt x="1031671" y="239201"/>
                  </a:lnTo>
                  <a:lnTo>
                    <a:pt x="1091674" y="239201"/>
                  </a:lnTo>
                  <a:lnTo>
                    <a:pt x="1092454" y="237602"/>
                  </a:lnTo>
                  <a:lnTo>
                    <a:pt x="1095069" y="230909"/>
                  </a:lnTo>
                  <a:lnTo>
                    <a:pt x="1117528" y="166879"/>
                  </a:lnTo>
                  <a:lnTo>
                    <a:pt x="1073762" y="166879"/>
                  </a:lnTo>
                  <a:lnTo>
                    <a:pt x="1038289" y="41050"/>
                  </a:lnTo>
                  <a:close/>
                </a:path>
                <a:path w="1162050" h="276859">
                  <a:moveTo>
                    <a:pt x="1161664" y="41050"/>
                  </a:moveTo>
                  <a:lnTo>
                    <a:pt x="1111355" y="41050"/>
                  </a:lnTo>
                  <a:lnTo>
                    <a:pt x="1075547" y="166879"/>
                  </a:lnTo>
                  <a:lnTo>
                    <a:pt x="1117528" y="166879"/>
                  </a:lnTo>
                  <a:lnTo>
                    <a:pt x="1161664" y="41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313999" y="5937002"/>
              <a:ext cx="5267325" cy="880110"/>
            </a:xfrm>
            <a:custGeom>
              <a:avLst/>
              <a:gdLst/>
              <a:ahLst/>
              <a:cxnLst/>
              <a:rect l="l" t="t" r="r" b="b"/>
              <a:pathLst>
                <a:path w="5267325" h="880109">
                  <a:moveTo>
                    <a:pt x="5266855" y="0"/>
                  </a:moveTo>
                  <a:lnTo>
                    <a:pt x="5256377" y="0"/>
                  </a:lnTo>
                  <a:lnTo>
                    <a:pt x="5256377" y="869391"/>
                  </a:lnTo>
                  <a:lnTo>
                    <a:pt x="0" y="869391"/>
                  </a:lnTo>
                  <a:lnTo>
                    <a:pt x="0" y="879551"/>
                  </a:lnTo>
                  <a:lnTo>
                    <a:pt x="5256377" y="879551"/>
                  </a:lnTo>
                  <a:lnTo>
                    <a:pt x="5266855" y="879551"/>
                  </a:lnTo>
                  <a:lnTo>
                    <a:pt x="526685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9757" y="6207455"/>
              <a:ext cx="3903461" cy="29150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9580855" y="5936443"/>
              <a:ext cx="4659630" cy="880110"/>
            </a:xfrm>
            <a:custGeom>
              <a:avLst/>
              <a:gdLst/>
              <a:ahLst/>
              <a:cxnLst/>
              <a:rect l="l" t="t" r="r" b="b"/>
              <a:pathLst>
                <a:path w="4659630" h="880109">
                  <a:moveTo>
                    <a:pt x="4659541" y="0"/>
                  </a:moveTo>
                  <a:lnTo>
                    <a:pt x="4649076" y="0"/>
                  </a:lnTo>
                  <a:lnTo>
                    <a:pt x="4649076" y="869950"/>
                  </a:lnTo>
                  <a:lnTo>
                    <a:pt x="0" y="869950"/>
                  </a:lnTo>
                  <a:lnTo>
                    <a:pt x="0" y="880110"/>
                  </a:lnTo>
                  <a:lnTo>
                    <a:pt x="4649076" y="880110"/>
                  </a:lnTo>
                  <a:lnTo>
                    <a:pt x="4659541" y="880110"/>
                  </a:lnTo>
                  <a:lnTo>
                    <a:pt x="4659541" y="869950"/>
                  </a:lnTo>
                  <a:lnTo>
                    <a:pt x="465954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803157" y="6207769"/>
              <a:ext cx="1746885" cy="291465"/>
            </a:xfrm>
            <a:custGeom>
              <a:avLst/>
              <a:gdLst/>
              <a:ahLst/>
              <a:cxnLst/>
              <a:rect l="l" t="t" r="r" b="b"/>
              <a:pathLst>
                <a:path w="1746884" h="291464">
                  <a:moveTo>
                    <a:pt x="74448" y="13193"/>
                  </a:moveTo>
                  <a:lnTo>
                    <a:pt x="32669" y="13193"/>
                  </a:lnTo>
                  <a:lnTo>
                    <a:pt x="32669" y="123765"/>
                  </a:lnTo>
                  <a:lnTo>
                    <a:pt x="235909" y="123765"/>
                  </a:lnTo>
                  <a:lnTo>
                    <a:pt x="235909" y="106174"/>
                  </a:lnTo>
                  <a:lnTo>
                    <a:pt x="74448" y="106174"/>
                  </a:lnTo>
                  <a:lnTo>
                    <a:pt x="74448" y="13193"/>
                  </a:lnTo>
                  <a:close/>
                </a:path>
                <a:path w="1746884" h="291464">
                  <a:moveTo>
                    <a:pt x="235909" y="90782"/>
                  </a:moveTo>
                  <a:lnTo>
                    <a:pt x="74448" y="90782"/>
                  </a:lnTo>
                  <a:lnTo>
                    <a:pt x="74448" y="106174"/>
                  </a:lnTo>
                  <a:lnTo>
                    <a:pt x="235909" y="106174"/>
                  </a:lnTo>
                  <a:lnTo>
                    <a:pt x="235909" y="90782"/>
                  </a:lnTo>
                  <a:close/>
                </a:path>
                <a:path w="1746884" h="291464">
                  <a:moveTo>
                    <a:pt x="151094" y="176853"/>
                  </a:moveTo>
                  <a:lnTo>
                    <a:pt x="109630" y="176853"/>
                  </a:lnTo>
                  <a:lnTo>
                    <a:pt x="109630" y="291195"/>
                  </a:lnTo>
                  <a:lnTo>
                    <a:pt x="151094" y="291195"/>
                  </a:lnTo>
                  <a:lnTo>
                    <a:pt x="151094" y="176853"/>
                  </a:lnTo>
                  <a:close/>
                </a:path>
                <a:path w="1746884" h="291464">
                  <a:moveTo>
                    <a:pt x="263552" y="157063"/>
                  </a:moveTo>
                  <a:lnTo>
                    <a:pt x="0" y="157063"/>
                  </a:lnTo>
                  <a:lnTo>
                    <a:pt x="0" y="190674"/>
                  </a:lnTo>
                  <a:lnTo>
                    <a:pt x="109630" y="190674"/>
                  </a:lnTo>
                  <a:lnTo>
                    <a:pt x="109630" y="176853"/>
                  </a:lnTo>
                  <a:lnTo>
                    <a:pt x="263552" y="176853"/>
                  </a:lnTo>
                  <a:lnTo>
                    <a:pt x="263552" y="157063"/>
                  </a:lnTo>
                  <a:close/>
                </a:path>
                <a:path w="1746884" h="291464">
                  <a:moveTo>
                    <a:pt x="263552" y="176853"/>
                  </a:moveTo>
                  <a:lnTo>
                    <a:pt x="151094" y="176853"/>
                  </a:lnTo>
                  <a:lnTo>
                    <a:pt x="151094" y="190674"/>
                  </a:lnTo>
                  <a:lnTo>
                    <a:pt x="263552" y="190674"/>
                  </a:lnTo>
                  <a:lnTo>
                    <a:pt x="263552" y="176853"/>
                  </a:lnTo>
                  <a:close/>
                </a:path>
                <a:path w="1746884" h="291464">
                  <a:moveTo>
                    <a:pt x="529278" y="314"/>
                  </a:moveTo>
                  <a:lnTo>
                    <a:pt x="487185" y="314"/>
                  </a:lnTo>
                  <a:lnTo>
                    <a:pt x="487185" y="173083"/>
                  </a:lnTo>
                  <a:lnTo>
                    <a:pt x="529278" y="173083"/>
                  </a:lnTo>
                  <a:lnTo>
                    <a:pt x="529278" y="103347"/>
                  </a:lnTo>
                  <a:lnTo>
                    <a:pt x="499122" y="103347"/>
                  </a:lnTo>
                  <a:lnTo>
                    <a:pt x="499122" y="69421"/>
                  </a:lnTo>
                  <a:lnTo>
                    <a:pt x="529278" y="69421"/>
                  </a:lnTo>
                  <a:lnTo>
                    <a:pt x="529278" y="314"/>
                  </a:lnTo>
                  <a:close/>
                </a:path>
                <a:path w="1746884" h="291464">
                  <a:moveTo>
                    <a:pt x="361849" y="29213"/>
                  </a:moveTo>
                  <a:lnTo>
                    <a:pt x="353053" y="29213"/>
                  </a:lnTo>
                  <a:lnTo>
                    <a:pt x="352983" y="49317"/>
                  </a:lnTo>
                  <a:lnTo>
                    <a:pt x="352798" y="54324"/>
                  </a:lnTo>
                  <a:lnTo>
                    <a:pt x="340370" y="94316"/>
                  </a:lnTo>
                  <a:lnTo>
                    <a:pt x="308290" y="127005"/>
                  </a:lnTo>
                  <a:lnTo>
                    <a:pt x="284260" y="137901"/>
                  </a:lnTo>
                  <a:lnTo>
                    <a:pt x="304992" y="170884"/>
                  </a:lnTo>
                  <a:lnTo>
                    <a:pt x="341568" y="151919"/>
                  </a:lnTo>
                  <a:lnTo>
                    <a:pt x="367032" y="123137"/>
                  </a:lnTo>
                  <a:lnTo>
                    <a:pt x="374866" y="107884"/>
                  </a:lnTo>
                  <a:lnTo>
                    <a:pt x="370330" y="97065"/>
                  </a:lnTo>
                  <a:lnTo>
                    <a:pt x="366620" y="85010"/>
                  </a:lnTo>
                  <a:lnTo>
                    <a:pt x="363969" y="72720"/>
                  </a:lnTo>
                  <a:lnTo>
                    <a:pt x="362379" y="60194"/>
                  </a:lnTo>
                  <a:lnTo>
                    <a:pt x="361927" y="49317"/>
                  </a:lnTo>
                  <a:lnTo>
                    <a:pt x="361849" y="29213"/>
                  </a:lnTo>
                  <a:close/>
                </a:path>
                <a:path w="1746884" h="291464">
                  <a:moveTo>
                    <a:pt x="395146" y="29213"/>
                  </a:moveTo>
                  <a:lnTo>
                    <a:pt x="386979" y="29213"/>
                  </a:lnTo>
                  <a:lnTo>
                    <a:pt x="386902" y="49317"/>
                  </a:lnTo>
                  <a:lnTo>
                    <a:pt x="386460" y="60194"/>
                  </a:lnTo>
                  <a:lnTo>
                    <a:pt x="378183" y="99892"/>
                  </a:lnTo>
                  <a:lnTo>
                    <a:pt x="374866" y="107884"/>
                  </a:lnTo>
                  <a:lnTo>
                    <a:pt x="375121" y="108491"/>
                  </a:lnTo>
                  <a:lnTo>
                    <a:pt x="405473" y="146932"/>
                  </a:lnTo>
                  <a:lnTo>
                    <a:pt x="440695" y="165544"/>
                  </a:lnTo>
                  <a:lnTo>
                    <a:pt x="461113" y="132561"/>
                  </a:lnTo>
                  <a:lnTo>
                    <a:pt x="450158" y="128301"/>
                  </a:lnTo>
                  <a:lnTo>
                    <a:pt x="440223" y="123373"/>
                  </a:lnTo>
                  <a:lnTo>
                    <a:pt x="410853" y="97222"/>
                  </a:lnTo>
                  <a:lnTo>
                    <a:pt x="395578" y="55914"/>
                  </a:lnTo>
                  <a:lnTo>
                    <a:pt x="395242" y="49317"/>
                  </a:lnTo>
                  <a:lnTo>
                    <a:pt x="395146" y="29213"/>
                  </a:lnTo>
                  <a:close/>
                </a:path>
                <a:path w="1746884" h="291464">
                  <a:moveTo>
                    <a:pt x="386979" y="29213"/>
                  </a:moveTo>
                  <a:lnTo>
                    <a:pt x="361849" y="29213"/>
                  </a:lnTo>
                  <a:lnTo>
                    <a:pt x="361927" y="49317"/>
                  </a:lnTo>
                  <a:lnTo>
                    <a:pt x="370330" y="97065"/>
                  </a:lnTo>
                  <a:lnTo>
                    <a:pt x="374866" y="107884"/>
                  </a:lnTo>
                  <a:lnTo>
                    <a:pt x="378183" y="99892"/>
                  </a:lnTo>
                  <a:lnTo>
                    <a:pt x="386402" y="61176"/>
                  </a:lnTo>
                  <a:lnTo>
                    <a:pt x="386979" y="29213"/>
                  </a:lnTo>
                  <a:close/>
                </a:path>
                <a:path w="1746884" h="291464">
                  <a:moveTo>
                    <a:pt x="487185" y="69421"/>
                  </a:moveTo>
                  <a:lnTo>
                    <a:pt x="444150" y="69421"/>
                  </a:lnTo>
                  <a:lnTo>
                    <a:pt x="444150" y="103347"/>
                  </a:lnTo>
                  <a:lnTo>
                    <a:pt x="487185" y="103347"/>
                  </a:lnTo>
                  <a:lnTo>
                    <a:pt x="487185" y="69421"/>
                  </a:lnTo>
                  <a:close/>
                </a:path>
                <a:path w="1746884" h="291464">
                  <a:moveTo>
                    <a:pt x="529278" y="69421"/>
                  </a:moveTo>
                  <a:lnTo>
                    <a:pt x="499122" y="69421"/>
                  </a:lnTo>
                  <a:lnTo>
                    <a:pt x="499122" y="103347"/>
                  </a:lnTo>
                  <a:lnTo>
                    <a:pt x="529278" y="103347"/>
                  </a:lnTo>
                  <a:lnTo>
                    <a:pt x="529278" y="69421"/>
                  </a:lnTo>
                  <a:close/>
                </a:path>
                <a:path w="1746884" h="291464">
                  <a:moveTo>
                    <a:pt x="452003" y="16020"/>
                  </a:moveTo>
                  <a:lnTo>
                    <a:pt x="295568" y="16020"/>
                  </a:lnTo>
                  <a:lnTo>
                    <a:pt x="295568" y="49317"/>
                  </a:lnTo>
                  <a:lnTo>
                    <a:pt x="352983" y="49317"/>
                  </a:lnTo>
                  <a:lnTo>
                    <a:pt x="353053" y="29213"/>
                  </a:lnTo>
                  <a:lnTo>
                    <a:pt x="452003" y="29213"/>
                  </a:lnTo>
                  <a:lnTo>
                    <a:pt x="452003" y="16020"/>
                  </a:lnTo>
                  <a:close/>
                </a:path>
                <a:path w="1746884" h="291464">
                  <a:moveTo>
                    <a:pt x="452003" y="29213"/>
                  </a:moveTo>
                  <a:lnTo>
                    <a:pt x="395146" y="29213"/>
                  </a:lnTo>
                  <a:lnTo>
                    <a:pt x="395242" y="49317"/>
                  </a:lnTo>
                  <a:lnTo>
                    <a:pt x="452003" y="49317"/>
                  </a:lnTo>
                  <a:lnTo>
                    <a:pt x="452003" y="29213"/>
                  </a:lnTo>
                  <a:close/>
                </a:path>
                <a:path w="1746884" h="291464">
                  <a:moveTo>
                    <a:pt x="529278" y="186277"/>
                  </a:moveTo>
                  <a:lnTo>
                    <a:pt x="330750" y="186277"/>
                  </a:lnTo>
                  <a:lnTo>
                    <a:pt x="330750" y="219574"/>
                  </a:lnTo>
                  <a:lnTo>
                    <a:pt x="487185" y="219574"/>
                  </a:lnTo>
                  <a:lnTo>
                    <a:pt x="487185" y="291195"/>
                  </a:lnTo>
                  <a:lnTo>
                    <a:pt x="529278" y="291195"/>
                  </a:lnTo>
                  <a:lnTo>
                    <a:pt x="529278" y="186277"/>
                  </a:lnTo>
                  <a:close/>
                </a:path>
                <a:path w="1746884" h="291464">
                  <a:moveTo>
                    <a:pt x="763104" y="10994"/>
                  </a:moveTo>
                  <a:lnTo>
                    <a:pt x="745827" y="10994"/>
                  </a:lnTo>
                  <a:lnTo>
                    <a:pt x="745827" y="33925"/>
                  </a:lnTo>
                  <a:lnTo>
                    <a:pt x="745179" y="43369"/>
                  </a:lnTo>
                  <a:lnTo>
                    <a:pt x="722346" y="85756"/>
                  </a:lnTo>
                  <a:lnTo>
                    <a:pt x="677426" y="110808"/>
                  </a:lnTo>
                  <a:lnTo>
                    <a:pt x="644364" y="119368"/>
                  </a:lnTo>
                  <a:lnTo>
                    <a:pt x="658500" y="152979"/>
                  </a:lnTo>
                  <a:lnTo>
                    <a:pt x="698865" y="141121"/>
                  </a:lnTo>
                  <a:lnTo>
                    <a:pt x="745846" y="115147"/>
                  </a:lnTo>
                  <a:lnTo>
                    <a:pt x="776332" y="78138"/>
                  </a:lnTo>
                  <a:lnTo>
                    <a:pt x="780741" y="68165"/>
                  </a:lnTo>
                  <a:lnTo>
                    <a:pt x="780067" y="68165"/>
                  </a:lnTo>
                  <a:lnTo>
                    <a:pt x="780067" y="44291"/>
                  </a:lnTo>
                  <a:lnTo>
                    <a:pt x="763104" y="44291"/>
                  </a:lnTo>
                  <a:lnTo>
                    <a:pt x="763104" y="10994"/>
                  </a:lnTo>
                  <a:close/>
                </a:path>
                <a:path w="1746884" h="291464">
                  <a:moveTo>
                    <a:pt x="884671" y="0"/>
                  </a:moveTo>
                  <a:lnTo>
                    <a:pt x="842578" y="0"/>
                  </a:lnTo>
                  <a:lnTo>
                    <a:pt x="842578" y="146068"/>
                  </a:lnTo>
                  <a:lnTo>
                    <a:pt x="884671" y="146068"/>
                  </a:lnTo>
                  <a:lnTo>
                    <a:pt x="884671" y="124394"/>
                  </a:lnTo>
                  <a:lnTo>
                    <a:pt x="846661" y="124394"/>
                  </a:lnTo>
                  <a:lnTo>
                    <a:pt x="846661" y="92981"/>
                  </a:lnTo>
                  <a:lnTo>
                    <a:pt x="884671" y="92981"/>
                  </a:lnTo>
                  <a:lnTo>
                    <a:pt x="884671" y="68165"/>
                  </a:lnTo>
                  <a:lnTo>
                    <a:pt x="847918" y="68165"/>
                  </a:lnTo>
                  <a:lnTo>
                    <a:pt x="847918" y="36438"/>
                  </a:lnTo>
                  <a:lnTo>
                    <a:pt x="884671" y="36438"/>
                  </a:lnTo>
                  <a:lnTo>
                    <a:pt x="884671" y="0"/>
                  </a:lnTo>
                  <a:close/>
                </a:path>
                <a:path w="1746884" h="291464">
                  <a:moveTo>
                    <a:pt x="842578" y="92981"/>
                  </a:moveTo>
                  <a:lnTo>
                    <a:pt x="778182" y="92981"/>
                  </a:lnTo>
                  <a:lnTo>
                    <a:pt x="778182" y="124394"/>
                  </a:lnTo>
                  <a:lnTo>
                    <a:pt x="842578" y="124394"/>
                  </a:lnTo>
                  <a:lnTo>
                    <a:pt x="842578" y="92981"/>
                  </a:lnTo>
                  <a:close/>
                </a:path>
                <a:path w="1746884" h="291464">
                  <a:moveTo>
                    <a:pt x="884671" y="92981"/>
                  </a:moveTo>
                  <a:lnTo>
                    <a:pt x="846661" y="92981"/>
                  </a:lnTo>
                  <a:lnTo>
                    <a:pt x="846661" y="124394"/>
                  </a:lnTo>
                  <a:lnTo>
                    <a:pt x="884671" y="124394"/>
                  </a:lnTo>
                  <a:lnTo>
                    <a:pt x="884671" y="92981"/>
                  </a:lnTo>
                  <a:close/>
                </a:path>
                <a:path w="1746884" h="291464">
                  <a:moveTo>
                    <a:pt x="789338" y="36438"/>
                  </a:moveTo>
                  <a:lnTo>
                    <a:pt x="780067" y="36438"/>
                  </a:lnTo>
                  <a:lnTo>
                    <a:pt x="780067" y="68165"/>
                  </a:lnTo>
                  <a:lnTo>
                    <a:pt x="780741" y="68165"/>
                  </a:lnTo>
                  <a:lnTo>
                    <a:pt x="782894" y="63296"/>
                  </a:lnTo>
                  <a:lnTo>
                    <a:pt x="787606" y="47118"/>
                  </a:lnTo>
                  <a:lnTo>
                    <a:pt x="789338" y="36438"/>
                  </a:lnTo>
                  <a:close/>
                </a:path>
                <a:path w="1746884" h="291464">
                  <a:moveTo>
                    <a:pt x="842578" y="36438"/>
                  </a:moveTo>
                  <a:lnTo>
                    <a:pt x="789338" y="36438"/>
                  </a:lnTo>
                  <a:lnTo>
                    <a:pt x="787606" y="47118"/>
                  </a:lnTo>
                  <a:lnTo>
                    <a:pt x="782894" y="63296"/>
                  </a:lnTo>
                  <a:lnTo>
                    <a:pt x="780741" y="68165"/>
                  </a:lnTo>
                  <a:lnTo>
                    <a:pt x="842578" y="68165"/>
                  </a:lnTo>
                  <a:lnTo>
                    <a:pt x="842578" y="36438"/>
                  </a:lnTo>
                  <a:close/>
                </a:path>
                <a:path w="1746884" h="291464">
                  <a:moveTo>
                    <a:pt x="884671" y="36438"/>
                  </a:moveTo>
                  <a:lnTo>
                    <a:pt x="847918" y="36438"/>
                  </a:lnTo>
                  <a:lnTo>
                    <a:pt x="847918" y="68165"/>
                  </a:lnTo>
                  <a:lnTo>
                    <a:pt x="884671" y="68165"/>
                  </a:lnTo>
                  <a:lnTo>
                    <a:pt x="884671" y="36438"/>
                  </a:lnTo>
                  <a:close/>
                </a:path>
                <a:path w="1746884" h="291464">
                  <a:moveTo>
                    <a:pt x="745827" y="10994"/>
                  </a:moveTo>
                  <a:lnTo>
                    <a:pt x="661327" y="10994"/>
                  </a:lnTo>
                  <a:lnTo>
                    <a:pt x="661327" y="44291"/>
                  </a:lnTo>
                  <a:lnTo>
                    <a:pt x="744983" y="44291"/>
                  </a:lnTo>
                  <a:lnTo>
                    <a:pt x="745179" y="43369"/>
                  </a:lnTo>
                  <a:lnTo>
                    <a:pt x="745827" y="33925"/>
                  </a:lnTo>
                  <a:lnTo>
                    <a:pt x="745827" y="10994"/>
                  </a:lnTo>
                  <a:close/>
                </a:path>
                <a:path w="1746884" h="291464">
                  <a:moveTo>
                    <a:pt x="791375" y="10994"/>
                  </a:moveTo>
                  <a:lnTo>
                    <a:pt x="763104" y="10994"/>
                  </a:lnTo>
                  <a:lnTo>
                    <a:pt x="763104" y="44291"/>
                  </a:lnTo>
                  <a:lnTo>
                    <a:pt x="780067" y="44291"/>
                  </a:lnTo>
                  <a:lnTo>
                    <a:pt x="780067" y="36438"/>
                  </a:lnTo>
                  <a:lnTo>
                    <a:pt x="789338" y="36438"/>
                  </a:lnTo>
                  <a:lnTo>
                    <a:pt x="790433" y="29684"/>
                  </a:lnTo>
                  <a:lnTo>
                    <a:pt x="791375" y="10994"/>
                  </a:lnTo>
                  <a:close/>
                </a:path>
                <a:path w="1746884" h="291464">
                  <a:moveTo>
                    <a:pt x="884671" y="156749"/>
                  </a:moveTo>
                  <a:lnTo>
                    <a:pt x="692425" y="156749"/>
                  </a:lnTo>
                  <a:lnTo>
                    <a:pt x="692425" y="189418"/>
                  </a:lnTo>
                  <a:lnTo>
                    <a:pt x="842578" y="189418"/>
                  </a:lnTo>
                  <a:lnTo>
                    <a:pt x="842578" y="206067"/>
                  </a:lnTo>
                  <a:lnTo>
                    <a:pt x="692739" y="206067"/>
                  </a:lnTo>
                  <a:lnTo>
                    <a:pt x="692739" y="288368"/>
                  </a:lnTo>
                  <a:lnTo>
                    <a:pt x="890325" y="288368"/>
                  </a:lnTo>
                  <a:lnTo>
                    <a:pt x="890325" y="272976"/>
                  </a:lnTo>
                  <a:lnTo>
                    <a:pt x="734518" y="272976"/>
                  </a:lnTo>
                  <a:lnTo>
                    <a:pt x="734518" y="237165"/>
                  </a:lnTo>
                  <a:lnTo>
                    <a:pt x="884671" y="237165"/>
                  </a:lnTo>
                  <a:lnTo>
                    <a:pt x="884671" y="156749"/>
                  </a:lnTo>
                  <a:close/>
                </a:path>
                <a:path w="1746884" h="291464">
                  <a:moveTo>
                    <a:pt x="890325" y="255384"/>
                  </a:moveTo>
                  <a:lnTo>
                    <a:pt x="734518" y="255384"/>
                  </a:lnTo>
                  <a:lnTo>
                    <a:pt x="734518" y="272976"/>
                  </a:lnTo>
                  <a:lnTo>
                    <a:pt x="890325" y="272976"/>
                  </a:lnTo>
                  <a:lnTo>
                    <a:pt x="890325" y="255384"/>
                  </a:lnTo>
                  <a:close/>
                </a:path>
                <a:path w="1746884" h="291464">
                  <a:moveTo>
                    <a:pt x="1176784" y="0"/>
                  </a:moveTo>
                  <a:lnTo>
                    <a:pt x="1136890" y="0"/>
                  </a:lnTo>
                  <a:lnTo>
                    <a:pt x="1136890" y="290881"/>
                  </a:lnTo>
                  <a:lnTo>
                    <a:pt x="1176784" y="290881"/>
                  </a:lnTo>
                  <a:lnTo>
                    <a:pt x="1176784" y="0"/>
                  </a:lnTo>
                  <a:close/>
                </a:path>
                <a:path w="1746884" h="291464">
                  <a:moveTo>
                    <a:pt x="1117100" y="4711"/>
                  </a:moveTo>
                  <a:lnTo>
                    <a:pt x="1078148" y="4711"/>
                  </a:lnTo>
                  <a:lnTo>
                    <a:pt x="1078148" y="277687"/>
                  </a:lnTo>
                  <a:lnTo>
                    <a:pt x="1117100" y="277687"/>
                  </a:lnTo>
                  <a:lnTo>
                    <a:pt x="1117100" y="133503"/>
                  </a:lnTo>
                  <a:lnTo>
                    <a:pt x="1089457" y="133503"/>
                  </a:lnTo>
                  <a:lnTo>
                    <a:pt x="1089457" y="99578"/>
                  </a:lnTo>
                  <a:lnTo>
                    <a:pt x="1117100" y="99578"/>
                  </a:lnTo>
                  <a:lnTo>
                    <a:pt x="1117100" y="4711"/>
                  </a:lnTo>
                  <a:close/>
                </a:path>
                <a:path w="1746884" h="291464">
                  <a:moveTo>
                    <a:pt x="987994" y="47433"/>
                  </a:moveTo>
                  <a:lnTo>
                    <a:pt x="978570" y="47433"/>
                  </a:lnTo>
                  <a:lnTo>
                    <a:pt x="978570" y="77275"/>
                  </a:lnTo>
                  <a:lnTo>
                    <a:pt x="978217" y="89683"/>
                  </a:lnTo>
                  <a:lnTo>
                    <a:pt x="969794" y="138922"/>
                  </a:lnTo>
                  <a:lnTo>
                    <a:pt x="948178" y="181918"/>
                  </a:lnTo>
                  <a:lnTo>
                    <a:pt x="921085" y="206067"/>
                  </a:lnTo>
                  <a:lnTo>
                    <a:pt x="945901" y="236851"/>
                  </a:lnTo>
                  <a:lnTo>
                    <a:pt x="975429" y="208894"/>
                  </a:lnTo>
                  <a:lnTo>
                    <a:pt x="995219" y="170884"/>
                  </a:lnTo>
                  <a:lnTo>
                    <a:pt x="999185" y="158371"/>
                  </a:lnTo>
                  <a:lnTo>
                    <a:pt x="997575" y="153548"/>
                  </a:lnTo>
                  <a:lnTo>
                    <a:pt x="993962" y="139158"/>
                  </a:lnTo>
                  <a:lnTo>
                    <a:pt x="991351" y="124099"/>
                  </a:lnTo>
                  <a:lnTo>
                    <a:pt x="989486" y="108766"/>
                  </a:lnTo>
                  <a:lnTo>
                    <a:pt x="988367" y="93158"/>
                  </a:lnTo>
                  <a:lnTo>
                    <a:pt x="987994" y="77275"/>
                  </a:lnTo>
                  <a:lnTo>
                    <a:pt x="987994" y="47433"/>
                  </a:lnTo>
                  <a:close/>
                </a:path>
                <a:path w="1746884" h="291464">
                  <a:moveTo>
                    <a:pt x="1019092" y="47433"/>
                  </a:moveTo>
                  <a:lnTo>
                    <a:pt x="1009983" y="47433"/>
                  </a:lnTo>
                  <a:lnTo>
                    <a:pt x="1009983" y="77275"/>
                  </a:lnTo>
                  <a:lnTo>
                    <a:pt x="1009736" y="89683"/>
                  </a:lnTo>
                  <a:lnTo>
                    <a:pt x="1004230" y="137430"/>
                  </a:lnTo>
                  <a:lnTo>
                    <a:pt x="999185" y="158371"/>
                  </a:lnTo>
                  <a:lnTo>
                    <a:pt x="1002130" y="167193"/>
                  </a:lnTo>
                  <a:lnTo>
                    <a:pt x="1021566" y="203416"/>
                  </a:lnTo>
                  <a:lnTo>
                    <a:pt x="1051133" y="229626"/>
                  </a:lnTo>
                  <a:lnTo>
                    <a:pt x="1075321" y="199470"/>
                  </a:lnTo>
                  <a:lnTo>
                    <a:pt x="1065347" y="192912"/>
                  </a:lnTo>
                  <a:lnTo>
                    <a:pt x="1056473" y="185491"/>
                  </a:lnTo>
                  <a:lnTo>
                    <a:pt x="1031500" y="147560"/>
                  </a:lnTo>
                  <a:lnTo>
                    <a:pt x="1020427" y="101305"/>
                  </a:lnTo>
                  <a:lnTo>
                    <a:pt x="1019092" y="77275"/>
                  </a:lnTo>
                  <a:lnTo>
                    <a:pt x="1019092" y="47433"/>
                  </a:lnTo>
                  <a:close/>
                </a:path>
                <a:path w="1746884" h="291464">
                  <a:moveTo>
                    <a:pt x="1009983" y="47433"/>
                  </a:moveTo>
                  <a:lnTo>
                    <a:pt x="987994" y="47433"/>
                  </a:lnTo>
                  <a:lnTo>
                    <a:pt x="987994" y="77275"/>
                  </a:lnTo>
                  <a:lnTo>
                    <a:pt x="991351" y="124099"/>
                  </a:lnTo>
                  <a:lnTo>
                    <a:pt x="999185" y="158371"/>
                  </a:lnTo>
                  <a:lnTo>
                    <a:pt x="1001737" y="148896"/>
                  </a:lnTo>
                  <a:lnTo>
                    <a:pt x="1009059" y="101305"/>
                  </a:lnTo>
                  <a:lnTo>
                    <a:pt x="1009983" y="77275"/>
                  </a:lnTo>
                  <a:lnTo>
                    <a:pt x="1009983" y="47433"/>
                  </a:lnTo>
                  <a:close/>
                </a:path>
                <a:path w="1746884" h="291464">
                  <a:moveTo>
                    <a:pt x="1078148" y="99578"/>
                  </a:moveTo>
                  <a:lnTo>
                    <a:pt x="1041081" y="99578"/>
                  </a:lnTo>
                  <a:lnTo>
                    <a:pt x="1041081" y="133503"/>
                  </a:lnTo>
                  <a:lnTo>
                    <a:pt x="1078148" y="133503"/>
                  </a:lnTo>
                  <a:lnTo>
                    <a:pt x="1078148" y="99578"/>
                  </a:lnTo>
                  <a:close/>
                </a:path>
                <a:path w="1746884" h="291464">
                  <a:moveTo>
                    <a:pt x="1117100" y="99578"/>
                  </a:moveTo>
                  <a:lnTo>
                    <a:pt x="1089457" y="99578"/>
                  </a:lnTo>
                  <a:lnTo>
                    <a:pt x="1089457" y="133503"/>
                  </a:lnTo>
                  <a:lnTo>
                    <a:pt x="1117100" y="133503"/>
                  </a:lnTo>
                  <a:lnTo>
                    <a:pt x="1117100" y="99578"/>
                  </a:lnTo>
                  <a:close/>
                </a:path>
                <a:path w="1746884" h="291464">
                  <a:moveTo>
                    <a:pt x="1061499" y="29213"/>
                  </a:moveTo>
                  <a:lnTo>
                    <a:pt x="931765" y="29213"/>
                  </a:lnTo>
                  <a:lnTo>
                    <a:pt x="931765" y="62825"/>
                  </a:lnTo>
                  <a:lnTo>
                    <a:pt x="978570" y="62825"/>
                  </a:lnTo>
                  <a:lnTo>
                    <a:pt x="978570" y="47433"/>
                  </a:lnTo>
                  <a:lnTo>
                    <a:pt x="1061499" y="47433"/>
                  </a:lnTo>
                  <a:lnTo>
                    <a:pt x="1061499" y="29213"/>
                  </a:lnTo>
                  <a:close/>
                </a:path>
                <a:path w="1746884" h="291464">
                  <a:moveTo>
                    <a:pt x="1061499" y="47433"/>
                  </a:moveTo>
                  <a:lnTo>
                    <a:pt x="1019092" y="47433"/>
                  </a:lnTo>
                  <a:lnTo>
                    <a:pt x="1019092" y="62825"/>
                  </a:lnTo>
                  <a:lnTo>
                    <a:pt x="1061499" y="62825"/>
                  </a:lnTo>
                  <a:lnTo>
                    <a:pt x="1061499" y="47433"/>
                  </a:lnTo>
                  <a:close/>
                </a:path>
                <a:path w="1746884" h="291464">
                  <a:moveTo>
                    <a:pt x="1396829" y="117797"/>
                  </a:moveTo>
                  <a:lnTo>
                    <a:pt x="1212884" y="117797"/>
                  </a:lnTo>
                  <a:lnTo>
                    <a:pt x="1212884" y="150780"/>
                  </a:lnTo>
                  <a:lnTo>
                    <a:pt x="1476436" y="150780"/>
                  </a:lnTo>
                  <a:lnTo>
                    <a:pt x="1476436" y="125964"/>
                  </a:lnTo>
                  <a:lnTo>
                    <a:pt x="1436856" y="125964"/>
                  </a:lnTo>
                  <a:lnTo>
                    <a:pt x="1395077" y="125650"/>
                  </a:lnTo>
                  <a:lnTo>
                    <a:pt x="1396829" y="117797"/>
                  </a:lnTo>
                  <a:close/>
                </a:path>
                <a:path w="1746884" h="291464">
                  <a:moveTo>
                    <a:pt x="1429317" y="13193"/>
                  </a:moveTo>
                  <a:lnTo>
                    <a:pt x="1404187" y="13193"/>
                  </a:lnTo>
                  <a:lnTo>
                    <a:pt x="1404101" y="46176"/>
                  </a:lnTo>
                  <a:lnTo>
                    <a:pt x="1403870" y="55678"/>
                  </a:lnTo>
                  <a:lnTo>
                    <a:pt x="1400496" y="98949"/>
                  </a:lnTo>
                  <a:lnTo>
                    <a:pt x="1395077" y="125650"/>
                  </a:lnTo>
                  <a:lnTo>
                    <a:pt x="1436856" y="125964"/>
                  </a:lnTo>
                  <a:lnTo>
                    <a:pt x="1443571" y="87444"/>
                  </a:lnTo>
                  <a:lnTo>
                    <a:pt x="1445273" y="46176"/>
                  </a:lnTo>
                  <a:lnTo>
                    <a:pt x="1429317" y="46176"/>
                  </a:lnTo>
                  <a:lnTo>
                    <a:pt x="1429317" y="13193"/>
                  </a:lnTo>
                  <a:close/>
                </a:path>
                <a:path w="1746884" h="291464">
                  <a:moveTo>
                    <a:pt x="1476436" y="117797"/>
                  </a:moveTo>
                  <a:lnTo>
                    <a:pt x="1438611" y="117797"/>
                  </a:lnTo>
                  <a:lnTo>
                    <a:pt x="1436856" y="125964"/>
                  </a:lnTo>
                  <a:lnTo>
                    <a:pt x="1476436" y="125964"/>
                  </a:lnTo>
                  <a:lnTo>
                    <a:pt x="1476436" y="117797"/>
                  </a:lnTo>
                  <a:close/>
                </a:path>
                <a:path w="1746884" h="291464">
                  <a:moveTo>
                    <a:pt x="1404187" y="13193"/>
                  </a:moveTo>
                  <a:lnTo>
                    <a:pt x="1245239" y="13193"/>
                  </a:lnTo>
                  <a:lnTo>
                    <a:pt x="1245239" y="46176"/>
                  </a:lnTo>
                  <a:lnTo>
                    <a:pt x="1404101" y="46176"/>
                  </a:lnTo>
                  <a:lnTo>
                    <a:pt x="1404187" y="13193"/>
                  </a:lnTo>
                  <a:close/>
                </a:path>
                <a:path w="1746884" h="291464">
                  <a:moveTo>
                    <a:pt x="1445338" y="13193"/>
                  </a:moveTo>
                  <a:lnTo>
                    <a:pt x="1429317" y="13193"/>
                  </a:lnTo>
                  <a:lnTo>
                    <a:pt x="1429317" y="46176"/>
                  </a:lnTo>
                  <a:lnTo>
                    <a:pt x="1445273" y="46176"/>
                  </a:lnTo>
                  <a:lnTo>
                    <a:pt x="1445338" y="13193"/>
                  </a:lnTo>
                  <a:close/>
                </a:path>
                <a:path w="1746884" h="291464">
                  <a:moveTo>
                    <a:pt x="1444081" y="181251"/>
                  </a:moveTo>
                  <a:lnTo>
                    <a:pt x="1243668" y="181251"/>
                  </a:lnTo>
                  <a:lnTo>
                    <a:pt x="1243668" y="288054"/>
                  </a:lnTo>
                  <a:lnTo>
                    <a:pt x="1444081" y="288054"/>
                  </a:lnTo>
                  <a:lnTo>
                    <a:pt x="1444081" y="255070"/>
                  </a:lnTo>
                  <a:lnTo>
                    <a:pt x="1284819" y="255070"/>
                  </a:lnTo>
                  <a:lnTo>
                    <a:pt x="1284819" y="213920"/>
                  </a:lnTo>
                  <a:lnTo>
                    <a:pt x="1444081" y="213920"/>
                  </a:lnTo>
                  <a:lnTo>
                    <a:pt x="1444081" y="181251"/>
                  </a:lnTo>
                  <a:close/>
                </a:path>
                <a:path w="1746884" h="291464">
                  <a:moveTo>
                    <a:pt x="1444081" y="213920"/>
                  </a:moveTo>
                  <a:lnTo>
                    <a:pt x="1403245" y="213920"/>
                  </a:lnTo>
                  <a:lnTo>
                    <a:pt x="1403245" y="255070"/>
                  </a:lnTo>
                  <a:lnTo>
                    <a:pt x="1444081" y="255070"/>
                  </a:lnTo>
                  <a:lnTo>
                    <a:pt x="1444081" y="213920"/>
                  </a:lnTo>
                  <a:close/>
                </a:path>
                <a:path w="1746884" h="291464">
                  <a:moveTo>
                    <a:pt x="1565937" y="17905"/>
                  </a:moveTo>
                  <a:lnTo>
                    <a:pt x="1524571" y="31864"/>
                  </a:lnTo>
                  <a:lnTo>
                    <a:pt x="1501777" y="69107"/>
                  </a:lnTo>
                  <a:lnTo>
                    <a:pt x="1499657" y="88897"/>
                  </a:lnTo>
                  <a:lnTo>
                    <a:pt x="1500187" y="98989"/>
                  </a:lnTo>
                  <a:lnTo>
                    <a:pt x="1518269" y="140257"/>
                  </a:lnTo>
                  <a:lnTo>
                    <a:pt x="1556612" y="159340"/>
                  </a:lnTo>
                  <a:lnTo>
                    <a:pt x="1565937" y="159890"/>
                  </a:lnTo>
                  <a:lnTo>
                    <a:pt x="1575381" y="159340"/>
                  </a:lnTo>
                  <a:lnTo>
                    <a:pt x="1613606" y="140257"/>
                  </a:lnTo>
                  <a:lnTo>
                    <a:pt x="1624166" y="125022"/>
                  </a:lnTo>
                  <a:lnTo>
                    <a:pt x="1560283" y="125022"/>
                  </a:lnTo>
                  <a:lnTo>
                    <a:pt x="1555257" y="123661"/>
                  </a:lnTo>
                  <a:lnTo>
                    <a:pt x="1537352" y="96436"/>
                  </a:lnTo>
                  <a:lnTo>
                    <a:pt x="1537352" y="81149"/>
                  </a:lnTo>
                  <a:lnTo>
                    <a:pt x="1560283" y="52773"/>
                  </a:lnTo>
                  <a:lnTo>
                    <a:pt x="1624172" y="52773"/>
                  </a:lnTo>
                  <a:lnTo>
                    <a:pt x="1623737" y="51830"/>
                  </a:lnTo>
                  <a:lnTo>
                    <a:pt x="1592501" y="23029"/>
                  </a:lnTo>
                  <a:lnTo>
                    <a:pt x="1575381" y="18474"/>
                  </a:lnTo>
                  <a:lnTo>
                    <a:pt x="1565937" y="17905"/>
                  </a:lnTo>
                  <a:close/>
                </a:path>
                <a:path w="1746884" h="291464">
                  <a:moveTo>
                    <a:pt x="1624172" y="52773"/>
                  </a:moveTo>
                  <a:lnTo>
                    <a:pt x="1571592" y="52773"/>
                  </a:lnTo>
                  <a:lnTo>
                    <a:pt x="1576618" y="54239"/>
                  </a:lnTo>
                  <a:lnTo>
                    <a:pt x="1585413" y="60102"/>
                  </a:lnTo>
                  <a:lnTo>
                    <a:pt x="1588764" y="64186"/>
                  </a:lnTo>
                  <a:lnTo>
                    <a:pt x="1591068" y="69421"/>
                  </a:lnTo>
                  <a:lnTo>
                    <a:pt x="1593581" y="74657"/>
                  </a:lnTo>
                  <a:lnTo>
                    <a:pt x="1594837" y="81149"/>
                  </a:lnTo>
                  <a:lnTo>
                    <a:pt x="1594837" y="96436"/>
                  </a:lnTo>
                  <a:lnTo>
                    <a:pt x="1593581" y="102928"/>
                  </a:lnTo>
                  <a:lnTo>
                    <a:pt x="1591001" y="108530"/>
                  </a:lnTo>
                  <a:lnTo>
                    <a:pt x="1588764" y="113818"/>
                  </a:lnTo>
                  <a:lnTo>
                    <a:pt x="1585413" y="118006"/>
                  </a:lnTo>
                  <a:lnTo>
                    <a:pt x="1581016" y="120938"/>
                  </a:lnTo>
                  <a:lnTo>
                    <a:pt x="1576618" y="123661"/>
                  </a:lnTo>
                  <a:lnTo>
                    <a:pt x="1571592" y="125022"/>
                  </a:lnTo>
                  <a:lnTo>
                    <a:pt x="1624166" y="125022"/>
                  </a:lnTo>
                  <a:lnTo>
                    <a:pt x="1627585" y="117522"/>
                  </a:lnTo>
                  <a:lnTo>
                    <a:pt x="1630333" y="108530"/>
                  </a:lnTo>
                  <a:lnTo>
                    <a:pt x="1631983" y="98989"/>
                  </a:lnTo>
                  <a:lnTo>
                    <a:pt x="1632532" y="88897"/>
                  </a:lnTo>
                  <a:lnTo>
                    <a:pt x="1631983" y="78688"/>
                  </a:lnTo>
                  <a:lnTo>
                    <a:pt x="1630333" y="69107"/>
                  </a:lnTo>
                  <a:lnTo>
                    <a:pt x="1627561" y="60102"/>
                  </a:lnTo>
                  <a:lnTo>
                    <a:pt x="1624172" y="52773"/>
                  </a:lnTo>
                  <a:close/>
                </a:path>
                <a:path w="1746884" h="291464">
                  <a:moveTo>
                    <a:pt x="1746560" y="314"/>
                  </a:moveTo>
                  <a:lnTo>
                    <a:pt x="1706666" y="314"/>
                  </a:lnTo>
                  <a:lnTo>
                    <a:pt x="1706666" y="173711"/>
                  </a:lnTo>
                  <a:lnTo>
                    <a:pt x="1746560" y="173711"/>
                  </a:lnTo>
                  <a:lnTo>
                    <a:pt x="1746560" y="104290"/>
                  </a:lnTo>
                  <a:lnTo>
                    <a:pt x="1718289" y="104290"/>
                  </a:lnTo>
                  <a:lnTo>
                    <a:pt x="1718289" y="70678"/>
                  </a:lnTo>
                  <a:lnTo>
                    <a:pt x="1746560" y="70678"/>
                  </a:lnTo>
                  <a:lnTo>
                    <a:pt x="1746560" y="314"/>
                  </a:lnTo>
                  <a:close/>
                </a:path>
                <a:path w="1746884" h="291464">
                  <a:moveTo>
                    <a:pt x="1684677" y="5340"/>
                  </a:moveTo>
                  <a:lnTo>
                    <a:pt x="1645726" y="5340"/>
                  </a:lnTo>
                  <a:lnTo>
                    <a:pt x="1645726" y="172769"/>
                  </a:lnTo>
                  <a:lnTo>
                    <a:pt x="1684677" y="172769"/>
                  </a:lnTo>
                  <a:lnTo>
                    <a:pt x="1684677" y="104290"/>
                  </a:lnTo>
                  <a:lnTo>
                    <a:pt x="1672112" y="104290"/>
                  </a:lnTo>
                  <a:lnTo>
                    <a:pt x="1672112" y="70678"/>
                  </a:lnTo>
                  <a:lnTo>
                    <a:pt x="1684677" y="70678"/>
                  </a:lnTo>
                  <a:lnTo>
                    <a:pt x="1684677" y="5340"/>
                  </a:lnTo>
                  <a:close/>
                </a:path>
                <a:path w="1746884" h="291464">
                  <a:moveTo>
                    <a:pt x="1684677" y="70678"/>
                  </a:moveTo>
                  <a:lnTo>
                    <a:pt x="1672112" y="70678"/>
                  </a:lnTo>
                  <a:lnTo>
                    <a:pt x="1672112" y="104290"/>
                  </a:lnTo>
                  <a:lnTo>
                    <a:pt x="1684677" y="104290"/>
                  </a:lnTo>
                  <a:lnTo>
                    <a:pt x="1684677" y="70678"/>
                  </a:lnTo>
                  <a:close/>
                </a:path>
                <a:path w="1746884" h="291464">
                  <a:moveTo>
                    <a:pt x="1706666" y="70678"/>
                  </a:moveTo>
                  <a:lnTo>
                    <a:pt x="1684677" y="70678"/>
                  </a:lnTo>
                  <a:lnTo>
                    <a:pt x="1684677" y="104290"/>
                  </a:lnTo>
                  <a:lnTo>
                    <a:pt x="1706666" y="104290"/>
                  </a:lnTo>
                  <a:lnTo>
                    <a:pt x="1706666" y="70678"/>
                  </a:lnTo>
                  <a:close/>
                </a:path>
                <a:path w="1746884" h="291464">
                  <a:moveTo>
                    <a:pt x="1746560" y="70678"/>
                  </a:moveTo>
                  <a:lnTo>
                    <a:pt x="1718289" y="70678"/>
                  </a:lnTo>
                  <a:lnTo>
                    <a:pt x="1718289" y="104290"/>
                  </a:lnTo>
                  <a:lnTo>
                    <a:pt x="1746560" y="104290"/>
                  </a:lnTo>
                  <a:lnTo>
                    <a:pt x="1746560" y="70678"/>
                  </a:lnTo>
                  <a:close/>
                </a:path>
                <a:path w="1746884" h="291464">
                  <a:moveTo>
                    <a:pt x="1746560" y="186905"/>
                  </a:moveTo>
                  <a:lnTo>
                    <a:pt x="1546462" y="186905"/>
                  </a:lnTo>
                  <a:lnTo>
                    <a:pt x="1546462" y="220202"/>
                  </a:lnTo>
                  <a:lnTo>
                    <a:pt x="1704782" y="220202"/>
                  </a:lnTo>
                  <a:lnTo>
                    <a:pt x="1704782" y="291195"/>
                  </a:lnTo>
                  <a:lnTo>
                    <a:pt x="1746560" y="291195"/>
                  </a:lnTo>
                  <a:lnTo>
                    <a:pt x="1746560" y="186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240404" y="5936992"/>
              <a:ext cx="3508375" cy="880110"/>
            </a:xfrm>
            <a:custGeom>
              <a:avLst/>
              <a:gdLst/>
              <a:ahLst/>
              <a:cxnLst/>
              <a:rect l="l" t="t" r="r" b="b"/>
              <a:pathLst>
                <a:path w="3508375" h="880109">
                  <a:moveTo>
                    <a:pt x="3382095" y="869083"/>
                  </a:moveTo>
                  <a:lnTo>
                    <a:pt x="0" y="869083"/>
                  </a:lnTo>
                  <a:lnTo>
                    <a:pt x="0" y="879554"/>
                  </a:lnTo>
                  <a:lnTo>
                    <a:pt x="3382095" y="879554"/>
                  </a:lnTo>
                  <a:lnTo>
                    <a:pt x="3382095" y="869083"/>
                  </a:lnTo>
                  <a:close/>
                </a:path>
                <a:path w="3508375" h="880109">
                  <a:moveTo>
                    <a:pt x="3507746" y="0"/>
                  </a:moveTo>
                  <a:lnTo>
                    <a:pt x="3497275" y="0"/>
                  </a:lnTo>
                  <a:lnTo>
                    <a:pt x="3497275" y="753903"/>
                  </a:lnTo>
                  <a:lnTo>
                    <a:pt x="3488223" y="798736"/>
                  </a:lnTo>
                  <a:lnTo>
                    <a:pt x="3463539" y="835348"/>
                  </a:lnTo>
                  <a:lnTo>
                    <a:pt x="3426928" y="860032"/>
                  </a:lnTo>
                  <a:lnTo>
                    <a:pt x="3382095" y="869083"/>
                  </a:lnTo>
                  <a:lnTo>
                    <a:pt x="3382095" y="879554"/>
                  </a:lnTo>
                  <a:lnTo>
                    <a:pt x="3431004" y="869680"/>
                  </a:lnTo>
                  <a:lnTo>
                    <a:pt x="3470944" y="842752"/>
                  </a:lnTo>
                  <a:lnTo>
                    <a:pt x="3497872" y="802812"/>
                  </a:lnTo>
                  <a:lnTo>
                    <a:pt x="3507746" y="753903"/>
                  </a:lnTo>
                  <a:lnTo>
                    <a:pt x="3507746" y="0"/>
                  </a:lnTo>
                  <a:close/>
                </a:path>
                <a:path w="3508375" h="880109">
                  <a:moveTo>
                    <a:pt x="3507746" y="753903"/>
                  </a:moveTo>
                  <a:lnTo>
                    <a:pt x="3497872" y="802812"/>
                  </a:lnTo>
                  <a:lnTo>
                    <a:pt x="3507746" y="753903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463329" y="6208083"/>
              <a:ext cx="1369695" cy="291465"/>
            </a:xfrm>
            <a:custGeom>
              <a:avLst/>
              <a:gdLst/>
              <a:ahLst/>
              <a:cxnLst/>
              <a:rect l="l" t="t" r="r" b="b"/>
              <a:pathLst>
                <a:path w="1369694" h="291464">
                  <a:moveTo>
                    <a:pt x="184635" y="111829"/>
                  </a:moveTo>
                  <a:lnTo>
                    <a:pt x="0" y="111829"/>
                  </a:lnTo>
                  <a:lnTo>
                    <a:pt x="0" y="144498"/>
                  </a:lnTo>
                  <a:lnTo>
                    <a:pt x="261667" y="144498"/>
                  </a:lnTo>
                  <a:lnTo>
                    <a:pt x="261667" y="122823"/>
                  </a:lnTo>
                  <a:lnTo>
                    <a:pt x="224600" y="122823"/>
                  </a:lnTo>
                  <a:lnTo>
                    <a:pt x="183135" y="118739"/>
                  </a:lnTo>
                  <a:lnTo>
                    <a:pt x="184635" y="111829"/>
                  </a:lnTo>
                  <a:close/>
                </a:path>
                <a:path w="1369694" h="291464">
                  <a:moveTo>
                    <a:pt x="231485" y="58741"/>
                  </a:moveTo>
                  <a:lnTo>
                    <a:pt x="203554" y="58741"/>
                  </a:lnTo>
                  <a:lnTo>
                    <a:pt x="203554" y="87327"/>
                  </a:lnTo>
                  <a:lnTo>
                    <a:pt x="188631" y="87942"/>
                  </a:lnTo>
                  <a:lnTo>
                    <a:pt x="187769" y="95023"/>
                  </a:lnTo>
                  <a:lnTo>
                    <a:pt x="185786" y="106528"/>
                  </a:lnTo>
                  <a:lnTo>
                    <a:pt x="183135" y="118739"/>
                  </a:lnTo>
                  <a:lnTo>
                    <a:pt x="224600" y="122823"/>
                  </a:lnTo>
                  <a:lnTo>
                    <a:pt x="230883" y="75704"/>
                  </a:lnTo>
                  <a:lnTo>
                    <a:pt x="231295" y="65299"/>
                  </a:lnTo>
                  <a:lnTo>
                    <a:pt x="231485" y="58741"/>
                  </a:lnTo>
                  <a:close/>
                </a:path>
                <a:path w="1369694" h="291464">
                  <a:moveTo>
                    <a:pt x="261667" y="111829"/>
                  </a:moveTo>
                  <a:lnTo>
                    <a:pt x="226772" y="111829"/>
                  </a:lnTo>
                  <a:lnTo>
                    <a:pt x="224600" y="122823"/>
                  </a:lnTo>
                  <a:lnTo>
                    <a:pt x="261667" y="122823"/>
                  </a:lnTo>
                  <a:lnTo>
                    <a:pt x="261667" y="111829"/>
                  </a:lnTo>
                  <a:close/>
                </a:path>
                <a:path w="1369694" h="291464">
                  <a:moveTo>
                    <a:pt x="190308" y="59018"/>
                  </a:moveTo>
                  <a:lnTo>
                    <a:pt x="23245" y="62511"/>
                  </a:lnTo>
                  <a:lnTo>
                    <a:pt x="28271" y="94552"/>
                  </a:lnTo>
                  <a:lnTo>
                    <a:pt x="188631" y="87942"/>
                  </a:lnTo>
                  <a:lnTo>
                    <a:pt x="189084" y="84225"/>
                  </a:lnTo>
                  <a:lnTo>
                    <a:pt x="189732" y="74133"/>
                  </a:lnTo>
                  <a:lnTo>
                    <a:pt x="190107" y="65299"/>
                  </a:lnTo>
                  <a:lnTo>
                    <a:pt x="190308" y="59018"/>
                  </a:lnTo>
                  <a:close/>
                </a:path>
                <a:path w="1369694" h="291464">
                  <a:moveTo>
                    <a:pt x="203554" y="58741"/>
                  </a:moveTo>
                  <a:lnTo>
                    <a:pt x="190308" y="59018"/>
                  </a:lnTo>
                  <a:lnTo>
                    <a:pt x="190107" y="65299"/>
                  </a:lnTo>
                  <a:lnTo>
                    <a:pt x="189732" y="74133"/>
                  </a:lnTo>
                  <a:lnTo>
                    <a:pt x="189084" y="84225"/>
                  </a:lnTo>
                  <a:lnTo>
                    <a:pt x="188631" y="87942"/>
                  </a:lnTo>
                  <a:lnTo>
                    <a:pt x="203554" y="87327"/>
                  </a:lnTo>
                  <a:lnTo>
                    <a:pt x="203554" y="58741"/>
                  </a:lnTo>
                  <a:close/>
                </a:path>
                <a:path w="1369694" h="291464">
                  <a:moveTo>
                    <a:pt x="215804" y="10052"/>
                  </a:moveTo>
                  <a:lnTo>
                    <a:pt x="190674" y="10052"/>
                  </a:lnTo>
                  <a:lnTo>
                    <a:pt x="190614" y="45194"/>
                  </a:lnTo>
                  <a:lnTo>
                    <a:pt x="190427" y="55129"/>
                  </a:lnTo>
                  <a:lnTo>
                    <a:pt x="190308" y="59018"/>
                  </a:lnTo>
                  <a:lnTo>
                    <a:pt x="203554" y="58741"/>
                  </a:lnTo>
                  <a:lnTo>
                    <a:pt x="231485" y="58741"/>
                  </a:lnTo>
                  <a:lnTo>
                    <a:pt x="231596" y="54736"/>
                  </a:lnTo>
                  <a:lnTo>
                    <a:pt x="231766" y="45194"/>
                  </a:lnTo>
                  <a:lnTo>
                    <a:pt x="231783" y="42407"/>
                  </a:lnTo>
                  <a:lnTo>
                    <a:pt x="215804" y="42407"/>
                  </a:lnTo>
                  <a:lnTo>
                    <a:pt x="215804" y="10052"/>
                  </a:lnTo>
                  <a:close/>
                </a:path>
                <a:path w="1369694" h="291464">
                  <a:moveTo>
                    <a:pt x="190674" y="10052"/>
                  </a:moveTo>
                  <a:lnTo>
                    <a:pt x="31726" y="10052"/>
                  </a:lnTo>
                  <a:lnTo>
                    <a:pt x="31726" y="42407"/>
                  </a:lnTo>
                  <a:lnTo>
                    <a:pt x="190632" y="42407"/>
                  </a:lnTo>
                  <a:lnTo>
                    <a:pt x="190674" y="10052"/>
                  </a:lnTo>
                  <a:close/>
                </a:path>
                <a:path w="1369694" h="291464">
                  <a:moveTo>
                    <a:pt x="231825" y="10052"/>
                  </a:moveTo>
                  <a:lnTo>
                    <a:pt x="215804" y="10052"/>
                  </a:lnTo>
                  <a:lnTo>
                    <a:pt x="215804" y="42407"/>
                  </a:lnTo>
                  <a:lnTo>
                    <a:pt x="231783" y="42407"/>
                  </a:lnTo>
                  <a:lnTo>
                    <a:pt x="231825" y="10052"/>
                  </a:lnTo>
                  <a:close/>
                </a:path>
                <a:path w="1369694" h="291464">
                  <a:moveTo>
                    <a:pt x="233710" y="161461"/>
                  </a:moveTo>
                  <a:lnTo>
                    <a:pt x="27957" y="161461"/>
                  </a:lnTo>
                  <a:lnTo>
                    <a:pt x="27957" y="193187"/>
                  </a:lnTo>
                  <a:lnTo>
                    <a:pt x="192245" y="193187"/>
                  </a:lnTo>
                  <a:lnTo>
                    <a:pt x="192245" y="208894"/>
                  </a:lnTo>
                  <a:lnTo>
                    <a:pt x="28585" y="208894"/>
                  </a:lnTo>
                  <a:lnTo>
                    <a:pt x="28585" y="287739"/>
                  </a:lnTo>
                  <a:lnTo>
                    <a:pt x="243448" y="287739"/>
                  </a:lnTo>
                  <a:lnTo>
                    <a:pt x="243448" y="269834"/>
                  </a:lnTo>
                  <a:lnTo>
                    <a:pt x="70050" y="269834"/>
                  </a:lnTo>
                  <a:lnTo>
                    <a:pt x="70050" y="238736"/>
                  </a:lnTo>
                  <a:lnTo>
                    <a:pt x="233710" y="238736"/>
                  </a:lnTo>
                  <a:lnTo>
                    <a:pt x="233710" y="161461"/>
                  </a:lnTo>
                  <a:close/>
                </a:path>
                <a:path w="1369694" h="291464">
                  <a:moveTo>
                    <a:pt x="243448" y="256013"/>
                  </a:moveTo>
                  <a:lnTo>
                    <a:pt x="70050" y="256013"/>
                  </a:lnTo>
                  <a:lnTo>
                    <a:pt x="70050" y="269834"/>
                  </a:lnTo>
                  <a:lnTo>
                    <a:pt x="243448" y="269834"/>
                  </a:lnTo>
                  <a:lnTo>
                    <a:pt x="243448" y="256013"/>
                  </a:lnTo>
                  <a:close/>
                </a:path>
                <a:path w="1369694" h="291464">
                  <a:moveTo>
                    <a:pt x="402685" y="8167"/>
                  </a:moveTo>
                  <a:lnTo>
                    <a:pt x="394832" y="8167"/>
                  </a:lnTo>
                  <a:lnTo>
                    <a:pt x="394832" y="28690"/>
                  </a:lnTo>
                  <a:lnTo>
                    <a:pt x="393471" y="35496"/>
                  </a:lnTo>
                  <a:lnTo>
                    <a:pt x="369859" y="71856"/>
                  </a:lnTo>
                  <a:lnTo>
                    <a:pt x="330750" y="94552"/>
                  </a:lnTo>
                  <a:lnTo>
                    <a:pt x="294940" y="103033"/>
                  </a:lnTo>
                  <a:lnTo>
                    <a:pt x="311274" y="136645"/>
                  </a:lnTo>
                  <a:lnTo>
                    <a:pt x="352739" y="125650"/>
                  </a:lnTo>
                  <a:lnTo>
                    <a:pt x="386351" y="107431"/>
                  </a:lnTo>
                  <a:lnTo>
                    <a:pt x="415643" y="76234"/>
                  </a:lnTo>
                  <a:lnTo>
                    <a:pt x="417049" y="73788"/>
                  </a:lnTo>
                  <a:lnTo>
                    <a:pt x="414229" y="68950"/>
                  </a:lnTo>
                  <a:lnTo>
                    <a:pt x="410676" y="61608"/>
                  </a:lnTo>
                  <a:lnTo>
                    <a:pt x="402685" y="21988"/>
                  </a:lnTo>
                  <a:lnTo>
                    <a:pt x="402685" y="8167"/>
                  </a:lnTo>
                  <a:close/>
                </a:path>
                <a:path w="1369694" h="291464">
                  <a:moveTo>
                    <a:pt x="439124" y="8167"/>
                  </a:moveTo>
                  <a:lnTo>
                    <a:pt x="431271" y="8167"/>
                  </a:lnTo>
                  <a:lnTo>
                    <a:pt x="431271" y="21988"/>
                  </a:lnTo>
                  <a:lnTo>
                    <a:pt x="430937" y="30254"/>
                  </a:lnTo>
                  <a:lnTo>
                    <a:pt x="419648" y="69264"/>
                  </a:lnTo>
                  <a:lnTo>
                    <a:pt x="417049" y="73788"/>
                  </a:lnTo>
                  <a:lnTo>
                    <a:pt x="418372" y="76057"/>
                  </a:lnTo>
                  <a:lnTo>
                    <a:pt x="447605" y="107431"/>
                  </a:lnTo>
                  <a:lnTo>
                    <a:pt x="490582" y="129047"/>
                  </a:lnTo>
                  <a:lnTo>
                    <a:pt x="522682" y="136645"/>
                  </a:lnTo>
                  <a:lnTo>
                    <a:pt x="539016" y="103033"/>
                  </a:lnTo>
                  <a:lnTo>
                    <a:pt x="529219" y="101561"/>
                  </a:lnTo>
                  <a:lnTo>
                    <a:pt x="519933" y="99656"/>
                  </a:lnTo>
                  <a:lnTo>
                    <a:pt x="481276" y="84362"/>
                  </a:lnTo>
                  <a:lnTo>
                    <a:pt x="449909" y="56019"/>
                  </a:lnTo>
                  <a:lnTo>
                    <a:pt x="439124" y="28690"/>
                  </a:lnTo>
                  <a:lnTo>
                    <a:pt x="439124" y="8167"/>
                  </a:lnTo>
                  <a:close/>
                </a:path>
                <a:path w="1369694" h="291464">
                  <a:moveTo>
                    <a:pt x="431271" y="8167"/>
                  </a:moveTo>
                  <a:lnTo>
                    <a:pt x="402685" y="8167"/>
                  </a:lnTo>
                  <a:lnTo>
                    <a:pt x="402685" y="21988"/>
                  </a:lnTo>
                  <a:lnTo>
                    <a:pt x="410676" y="61608"/>
                  </a:lnTo>
                  <a:lnTo>
                    <a:pt x="417049" y="73788"/>
                  </a:lnTo>
                  <a:lnTo>
                    <a:pt x="419648" y="69264"/>
                  </a:lnTo>
                  <a:lnTo>
                    <a:pt x="430937" y="30254"/>
                  </a:lnTo>
                  <a:lnTo>
                    <a:pt x="431271" y="21988"/>
                  </a:lnTo>
                  <a:lnTo>
                    <a:pt x="431271" y="8167"/>
                  </a:lnTo>
                  <a:close/>
                </a:path>
                <a:path w="1369694" h="291464">
                  <a:moveTo>
                    <a:pt x="436611" y="184078"/>
                  </a:moveTo>
                  <a:lnTo>
                    <a:pt x="394832" y="184078"/>
                  </a:lnTo>
                  <a:lnTo>
                    <a:pt x="394832" y="290881"/>
                  </a:lnTo>
                  <a:lnTo>
                    <a:pt x="436611" y="290881"/>
                  </a:lnTo>
                  <a:lnTo>
                    <a:pt x="436611" y="184078"/>
                  </a:lnTo>
                  <a:close/>
                </a:path>
                <a:path w="1369694" h="291464">
                  <a:moveTo>
                    <a:pt x="548440" y="157691"/>
                  </a:moveTo>
                  <a:lnTo>
                    <a:pt x="285202" y="157691"/>
                  </a:lnTo>
                  <a:lnTo>
                    <a:pt x="285202" y="191617"/>
                  </a:lnTo>
                  <a:lnTo>
                    <a:pt x="394832" y="191617"/>
                  </a:lnTo>
                  <a:lnTo>
                    <a:pt x="394832" y="184078"/>
                  </a:lnTo>
                  <a:lnTo>
                    <a:pt x="548440" y="184078"/>
                  </a:lnTo>
                  <a:lnTo>
                    <a:pt x="548440" y="157691"/>
                  </a:lnTo>
                  <a:close/>
                </a:path>
                <a:path w="1369694" h="291464">
                  <a:moveTo>
                    <a:pt x="548440" y="184078"/>
                  </a:moveTo>
                  <a:lnTo>
                    <a:pt x="436611" y="184078"/>
                  </a:lnTo>
                  <a:lnTo>
                    <a:pt x="436611" y="191617"/>
                  </a:lnTo>
                  <a:lnTo>
                    <a:pt x="548440" y="191617"/>
                  </a:lnTo>
                  <a:lnTo>
                    <a:pt x="548440" y="184078"/>
                  </a:lnTo>
                  <a:close/>
                </a:path>
                <a:path w="1369694" h="291464">
                  <a:moveTo>
                    <a:pt x="681919" y="155806"/>
                  </a:moveTo>
                  <a:lnTo>
                    <a:pt x="571033" y="155806"/>
                  </a:lnTo>
                  <a:lnTo>
                    <a:pt x="571033" y="188790"/>
                  </a:lnTo>
                  <a:lnTo>
                    <a:pt x="834271" y="188790"/>
                  </a:lnTo>
                  <a:lnTo>
                    <a:pt x="834271" y="173711"/>
                  </a:lnTo>
                  <a:lnTo>
                    <a:pt x="681919" y="173711"/>
                  </a:lnTo>
                  <a:lnTo>
                    <a:pt x="681919" y="155806"/>
                  </a:lnTo>
                  <a:close/>
                </a:path>
                <a:path w="1369694" h="291464">
                  <a:moveTo>
                    <a:pt x="723384" y="118739"/>
                  </a:moveTo>
                  <a:lnTo>
                    <a:pt x="681919" y="118739"/>
                  </a:lnTo>
                  <a:lnTo>
                    <a:pt x="681919" y="173711"/>
                  </a:lnTo>
                  <a:lnTo>
                    <a:pt x="723384" y="173711"/>
                  </a:lnTo>
                  <a:lnTo>
                    <a:pt x="723384" y="118739"/>
                  </a:lnTo>
                  <a:close/>
                </a:path>
                <a:path w="1369694" h="291464">
                  <a:moveTo>
                    <a:pt x="834271" y="155806"/>
                  </a:moveTo>
                  <a:lnTo>
                    <a:pt x="723384" y="155806"/>
                  </a:lnTo>
                  <a:lnTo>
                    <a:pt x="723384" y="173711"/>
                  </a:lnTo>
                  <a:lnTo>
                    <a:pt x="834271" y="173711"/>
                  </a:lnTo>
                  <a:lnTo>
                    <a:pt x="834271" y="155806"/>
                  </a:lnTo>
                  <a:close/>
                </a:path>
                <a:path w="1369694" h="291464">
                  <a:moveTo>
                    <a:pt x="802230" y="5340"/>
                  </a:moveTo>
                  <a:lnTo>
                    <a:pt x="603073" y="5340"/>
                  </a:lnTo>
                  <a:lnTo>
                    <a:pt x="603073" y="37066"/>
                  </a:lnTo>
                  <a:lnTo>
                    <a:pt x="761079" y="37066"/>
                  </a:lnTo>
                  <a:lnTo>
                    <a:pt x="761079" y="54658"/>
                  </a:lnTo>
                  <a:lnTo>
                    <a:pt x="603702" y="54658"/>
                  </a:lnTo>
                  <a:lnTo>
                    <a:pt x="603702" y="135074"/>
                  </a:lnTo>
                  <a:lnTo>
                    <a:pt x="681919" y="135074"/>
                  </a:lnTo>
                  <a:lnTo>
                    <a:pt x="681919" y="118739"/>
                  </a:lnTo>
                  <a:lnTo>
                    <a:pt x="807884" y="118739"/>
                  </a:lnTo>
                  <a:lnTo>
                    <a:pt x="807884" y="115598"/>
                  </a:lnTo>
                  <a:lnTo>
                    <a:pt x="644852" y="115598"/>
                  </a:lnTo>
                  <a:lnTo>
                    <a:pt x="644852" y="84185"/>
                  </a:lnTo>
                  <a:lnTo>
                    <a:pt x="802230" y="84185"/>
                  </a:lnTo>
                  <a:lnTo>
                    <a:pt x="802230" y="5340"/>
                  </a:lnTo>
                  <a:close/>
                </a:path>
                <a:path w="1369694" h="291464">
                  <a:moveTo>
                    <a:pt x="807884" y="118739"/>
                  </a:moveTo>
                  <a:lnTo>
                    <a:pt x="723384" y="118739"/>
                  </a:lnTo>
                  <a:lnTo>
                    <a:pt x="723384" y="135074"/>
                  </a:lnTo>
                  <a:lnTo>
                    <a:pt x="807884" y="135074"/>
                  </a:lnTo>
                  <a:lnTo>
                    <a:pt x="807884" y="118739"/>
                  </a:lnTo>
                  <a:close/>
                </a:path>
                <a:path w="1369694" h="291464">
                  <a:moveTo>
                    <a:pt x="807884" y="103347"/>
                  </a:moveTo>
                  <a:lnTo>
                    <a:pt x="644852" y="103347"/>
                  </a:lnTo>
                  <a:lnTo>
                    <a:pt x="644852" y="115598"/>
                  </a:lnTo>
                  <a:lnTo>
                    <a:pt x="807884" y="115598"/>
                  </a:lnTo>
                  <a:lnTo>
                    <a:pt x="807884" y="103347"/>
                  </a:lnTo>
                  <a:close/>
                </a:path>
                <a:path w="1369694" h="291464">
                  <a:moveTo>
                    <a:pt x="804114" y="205124"/>
                  </a:moveTo>
                  <a:lnTo>
                    <a:pt x="599932" y="205124"/>
                  </a:lnTo>
                  <a:lnTo>
                    <a:pt x="599932" y="238422"/>
                  </a:lnTo>
                  <a:lnTo>
                    <a:pt x="762336" y="238422"/>
                  </a:lnTo>
                  <a:lnTo>
                    <a:pt x="762336" y="289938"/>
                  </a:lnTo>
                  <a:lnTo>
                    <a:pt x="804114" y="289938"/>
                  </a:lnTo>
                  <a:lnTo>
                    <a:pt x="804114" y="205124"/>
                  </a:lnTo>
                  <a:close/>
                </a:path>
                <a:path w="1369694" h="291464">
                  <a:moveTo>
                    <a:pt x="979695" y="198336"/>
                  </a:moveTo>
                  <a:lnTo>
                    <a:pt x="932844" y="198336"/>
                  </a:lnTo>
                  <a:lnTo>
                    <a:pt x="933716" y="207929"/>
                  </a:lnTo>
                  <a:lnTo>
                    <a:pt x="956827" y="247000"/>
                  </a:lnTo>
                  <a:lnTo>
                    <a:pt x="993137" y="263872"/>
                  </a:lnTo>
                  <a:lnTo>
                    <a:pt x="1015503" y="266047"/>
                  </a:lnTo>
                  <a:lnTo>
                    <a:pt x="1027829" y="265412"/>
                  </a:lnTo>
                  <a:lnTo>
                    <a:pt x="1069236" y="250290"/>
                  </a:lnTo>
                  <a:lnTo>
                    <a:pt x="1089897" y="228120"/>
                  </a:lnTo>
                  <a:lnTo>
                    <a:pt x="1015503" y="228120"/>
                  </a:lnTo>
                  <a:lnTo>
                    <a:pt x="1008608" y="227604"/>
                  </a:lnTo>
                  <a:lnTo>
                    <a:pt x="980216" y="207185"/>
                  </a:lnTo>
                  <a:lnTo>
                    <a:pt x="979695" y="198336"/>
                  </a:lnTo>
                  <a:close/>
                </a:path>
                <a:path w="1369694" h="291464">
                  <a:moveTo>
                    <a:pt x="1091154" y="147245"/>
                  </a:moveTo>
                  <a:lnTo>
                    <a:pt x="1014834" y="147245"/>
                  </a:lnTo>
                  <a:lnTo>
                    <a:pt x="1022494" y="147320"/>
                  </a:lnTo>
                  <a:lnTo>
                    <a:pt x="1029298" y="149067"/>
                  </a:lnTo>
                  <a:lnTo>
                    <a:pt x="1041197" y="155909"/>
                  </a:lnTo>
                  <a:lnTo>
                    <a:pt x="1045845" y="160669"/>
                  </a:lnTo>
                  <a:lnTo>
                    <a:pt x="1049191" y="166767"/>
                  </a:lnTo>
                  <a:lnTo>
                    <a:pt x="1052612" y="172865"/>
                  </a:lnTo>
                  <a:lnTo>
                    <a:pt x="1054323" y="179930"/>
                  </a:lnTo>
                  <a:lnTo>
                    <a:pt x="1054323" y="195844"/>
                  </a:lnTo>
                  <a:lnTo>
                    <a:pt x="1052650" y="202835"/>
                  </a:lnTo>
                  <a:lnTo>
                    <a:pt x="1049303" y="208933"/>
                  </a:lnTo>
                  <a:lnTo>
                    <a:pt x="1046031" y="214957"/>
                  </a:lnTo>
                  <a:lnTo>
                    <a:pt x="1041457" y="219679"/>
                  </a:lnTo>
                  <a:lnTo>
                    <a:pt x="1029782" y="226446"/>
                  </a:lnTo>
                  <a:lnTo>
                    <a:pt x="1023089" y="228120"/>
                  </a:lnTo>
                  <a:lnTo>
                    <a:pt x="1089897" y="228120"/>
                  </a:lnTo>
                  <a:lnTo>
                    <a:pt x="1100839" y="186734"/>
                  </a:lnTo>
                  <a:lnTo>
                    <a:pt x="1100303" y="176067"/>
                  </a:lnTo>
                  <a:lnTo>
                    <a:pt x="1098580" y="166042"/>
                  </a:lnTo>
                  <a:lnTo>
                    <a:pt x="1095673" y="156658"/>
                  </a:lnTo>
                  <a:lnTo>
                    <a:pt x="1091581" y="147915"/>
                  </a:lnTo>
                  <a:lnTo>
                    <a:pt x="1091154" y="147245"/>
                  </a:lnTo>
                  <a:close/>
                </a:path>
                <a:path w="1369694" h="291464">
                  <a:moveTo>
                    <a:pt x="1088234" y="34468"/>
                  </a:moveTo>
                  <a:lnTo>
                    <a:pt x="948573" y="34468"/>
                  </a:lnTo>
                  <a:lnTo>
                    <a:pt x="937752" y="154942"/>
                  </a:lnTo>
                  <a:lnTo>
                    <a:pt x="980699" y="162639"/>
                  </a:lnTo>
                  <a:lnTo>
                    <a:pt x="984195" y="157880"/>
                  </a:lnTo>
                  <a:lnTo>
                    <a:pt x="989066" y="154124"/>
                  </a:lnTo>
                  <a:lnTo>
                    <a:pt x="1001634" y="148621"/>
                  </a:lnTo>
                  <a:lnTo>
                    <a:pt x="1008141" y="147245"/>
                  </a:lnTo>
                  <a:lnTo>
                    <a:pt x="1091154" y="147245"/>
                  </a:lnTo>
                  <a:lnTo>
                    <a:pt x="1086470" y="139890"/>
                  </a:lnTo>
                  <a:lnTo>
                    <a:pt x="1080509" y="132772"/>
                  </a:lnTo>
                  <a:lnTo>
                    <a:pt x="1078766" y="131182"/>
                  </a:lnTo>
                  <a:lnTo>
                    <a:pt x="982484" y="131182"/>
                  </a:lnTo>
                  <a:lnTo>
                    <a:pt x="988396" y="73957"/>
                  </a:lnTo>
                  <a:lnTo>
                    <a:pt x="1088234" y="73957"/>
                  </a:lnTo>
                  <a:lnTo>
                    <a:pt x="1088234" y="34468"/>
                  </a:lnTo>
                  <a:close/>
                </a:path>
                <a:path w="1369694" h="291464">
                  <a:moveTo>
                    <a:pt x="1029224" y="111549"/>
                  </a:moveTo>
                  <a:lnTo>
                    <a:pt x="987839" y="125530"/>
                  </a:lnTo>
                  <a:lnTo>
                    <a:pt x="983823" y="131182"/>
                  </a:lnTo>
                  <a:lnTo>
                    <a:pt x="1078766" y="131182"/>
                  </a:lnTo>
                  <a:lnTo>
                    <a:pt x="1039263" y="112156"/>
                  </a:lnTo>
                  <a:lnTo>
                    <a:pt x="1029224" y="111549"/>
                  </a:lnTo>
                  <a:close/>
                </a:path>
                <a:path w="1369694" h="291464">
                  <a:moveTo>
                    <a:pt x="1201767" y="26700"/>
                  </a:moveTo>
                  <a:lnTo>
                    <a:pt x="1192971" y="26700"/>
                  </a:lnTo>
                  <a:lnTo>
                    <a:pt x="1192878" y="47747"/>
                  </a:lnTo>
                  <a:lnTo>
                    <a:pt x="1192716" y="52125"/>
                  </a:lnTo>
                  <a:lnTo>
                    <a:pt x="1180288" y="92117"/>
                  </a:lnTo>
                  <a:lnTo>
                    <a:pt x="1148208" y="124806"/>
                  </a:lnTo>
                  <a:lnTo>
                    <a:pt x="1124177" y="135702"/>
                  </a:lnTo>
                  <a:lnTo>
                    <a:pt x="1144910" y="168685"/>
                  </a:lnTo>
                  <a:lnTo>
                    <a:pt x="1181486" y="149720"/>
                  </a:lnTo>
                  <a:lnTo>
                    <a:pt x="1206950" y="120703"/>
                  </a:lnTo>
                  <a:lnTo>
                    <a:pt x="1214787" y="105378"/>
                  </a:lnTo>
                  <a:lnTo>
                    <a:pt x="1210248" y="94552"/>
                  </a:lnTo>
                  <a:lnTo>
                    <a:pt x="1206538" y="82615"/>
                  </a:lnTo>
                  <a:lnTo>
                    <a:pt x="1203887" y="70364"/>
                  </a:lnTo>
                  <a:lnTo>
                    <a:pt x="1202297" y="57799"/>
                  </a:lnTo>
                  <a:lnTo>
                    <a:pt x="1201883" y="47747"/>
                  </a:lnTo>
                  <a:lnTo>
                    <a:pt x="1201767" y="26700"/>
                  </a:lnTo>
                  <a:close/>
                </a:path>
                <a:path w="1369694" h="291464">
                  <a:moveTo>
                    <a:pt x="1369196" y="0"/>
                  </a:moveTo>
                  <a:lnTo>
                    <a:pt x="1327103" y="0"/>
                  </a:lnTo>
                  <a:lnTo>
                    <a:pt x="1327103" y="168057"/>
                  </a:lnTo>
                  <a:lnTo>
                    <a:pt x="1369196" y="168057"/>
                  </a:lnTo>
                  <a:lnTo>
                    <a:pt x="1369196" y="100520"/>
                  </a:lnTo>
                  <a:lnTo>
                    <a:pt x="1338098" y="100520"/>
                  </a:lnTo>
                  <a:lnTo>
                    <a:pt x="1338098" y="66594"/>
                  </a:lnTo>
                  <a:lnTo>
                    <a:pt x="1369196" y="66594"/>
                  </a:lnTo>
                  <a:lnTo>
                    <a:pt x="1369196" y="0"/>
                  </a:lnTo>
                  <a:close/>
                </a:path>
                <a:path w="1369694" h="291464">
                  <a:moveTo>
                    <a:pt x="1235064" y="26700"/>
                  </a:moveTo>
                  <a:lnTo>
                    <a:pt x="1226897" y="26700"/>
                  </a:lnTo>
                  <a:lnTo>
                    <a:pt x="1226795" y="47747"/>
                  </a:lnTo>
                  <a:lnTo>
                    <a:pt x="1226385" y="57799"/>
                  </a:lnTo>
                  <a:lnTo>
                    <a:pt x="1218101" y="97379"/>
                  </a:lnTo>
                  <a:lnTo>
                    <a:pt x="1214787" y="105378"/>
                  </a:lnTo>
                  <a:lnTo>
                    <a:pt x="1215039" y="105978"/>
                  </a:lnTo>
                  <a:lnTo>
                    <a:pt x="1245391" y="144419"/>
                  </a:lnTo>
                  <a:lnTo>
                    <a:pt x="1280613" y="163031"/>
                  </a:lnTo>
                  <a:lnTo>
                    <a:pt x="1301031" y="130362"/>
                  </a:lnTo>
                  <a:lnTo>
                    <a:pt x="1290076" y="126082"/>
                  </a:lnTo>
                  <a:lnTo>
                    <a:pt x="1280141" y="121095"/>
                  </a:lnTo>
                  <a:lnTo>
                    <a:pt x="1250770" y="94709"/>
                  </a:lnTo>
                  <a:lnTo>
                    <a:pt x="1235496" y="53401"/>
                  </a:lnTo>
                  <a:lnTo>
                    <a:pt x="1235080" y="45234"/>
                  </a:lnTo>
                  <a:lnTo>
                    <a:pt x="1235064" y="26700"/>
                  </a:lnTo>
                  <a:close/>
                </a:path>
                <a:path w="1369694" h="291464">
                  <a:moveTo>
                    <a:pt x="1226897" y="26700"/>
                  </a:moveTo>
                  <a:lnTo>
                    <a:pt x="1201767" y="26700"/>
                  </a:lnTo>
                  <a:lnTo>
                    <a:pt x="1201883" y="47747"/>
                  </a:lnTo>
                  <a:lnTo>
                    <a:pt x="1210248" y="94552"/>
                  </a:lnTo>
                  <a:lnTo>
                    <a:pt x="1214787" y="105378"/>
                  </a:lnTo>
                  <a:lnTo>
                    <a:pt x="1218101" y="97379"/>
                  </a:lnTo>
                  <a:lnTo>
                    <a:pt x="1226318" y="58977"/>
                  </a:lnTo>
                  <a:lnTo>
                    <a:pt x="1226897" y="26700"/>
                  </a:lnTo>
                  <a:close/>
                </a:path>
                <a:path w="1369694" h="291464">
                  <a:moveTo>
                    <a:pt x="1327103" y="66594"/>
                  </a:moveTo>
                  <a:lnTo>
                    <a:pt x="1283126" y="66594"/>
                  </a:lnTo>
                  <a:lnTo>
                    <a:pt x="1283126" y="100520"/>
                  </a:lnTo>
                  <a:lnTo>
                    <a:pt x="1327103" y="100520"/>
                  </a:lnTo>
                  <a:lnTo>
                    <a:pt x="1327103" y="66594"/>
                  </a:lnTo>
                  <a:close/>
                </a:path>
                <a:path w="1369694" h="291464">
                  <a:moveTo>
                    <a:pt x="1369196" y="66594"/>
                  </a:moveTo>
                  <a:lnTo>
                    <a:pt x="1338098" y="66594"/>
                  </a:lnTo>
                  <a:lnTo>
                    <a:pt x="1338098" y="100520"/>
                  </a:lnTo>
                  <a:lnTo>
                    <a:pt x="1369196" y="100520"/>
                  </a:lnTo>
                  <a:lnTo>
                    <a:pt x="1369196" y="66594"/>
                  </a:lnTo>
                  <a:close/>
                </a:path>
                <a:path w="1369694" h="291464">
                  <a:moveTo>
                    <a:pt x="1291921" y="14449"/>
                  </a:moveTo>
                  <a:lnTo>
                    <a:pt x="1135486" y="14449"/>
                  </a:lnTo>
                  <a:lnTo>
                    <a:pt x="1135486" y="47747"/>
                  </a:lnTo>
                  <a:lnTo>
                    <a:pt x="1192878" y="47747"/>
                  </a:lnTo>
                  <a:lnTo>
                    <a:pt x="1192971" y="26700"/>
                  </a:lnTo>
                  <a:lnTo>
                    <a:pt x="1291921" y="26700"/>
                  </a:lnTo>
                  <a:lnTo>
                    <a:pt x="1291921" y="14449"/>
                  </a:lnTo>
                  <a:close/>
                </a:path>
                <a:path w="1369694" h="291464">
                  <a:moveTo>
                    <a:pt x="1291921" y="26700"/>
                  </a:moveTo>
                  <a:lnTo>
                    <a:pt x="1235064" y="26700"/>
                  </a:lnTo>
                  <a:lnTo>
                    <a:pt x="1235080" y="45234"/>
                  </a:lnTo>
                  <a:lnTo>
                    <a:pt x="1235208" y="47747"/>
                  </a:lnTo>
                  <a:lnTo>
                    <a:pt x="1291921" y="47747"/>
                  </a:lnTo>
                  <a:lnTo>
                    <a:pt x="1291921" y="26700"/>
                  </a:lnTo>
                  <a:close/>
                </a:path>
                <a:path w="1369694" h="291464">
                  <a:moveTo>
                    <a:pt x="1369196" y="179680"/>
                  </a:moveTo>
                  <a:lnTo>
                    <a:pt x="1175066" y="179680"/>
                  </a:lnTo>
                  <a:lnTo>
                    <a:pt x="1175066" y="287739"/>
                  </a:lnTo>
                  <a:lnTo>
                    <a:pt x="1369196" y="287739"/>
                  </a:lnTo>
                  <a:lnTo>
                    <a:pt x="1369196" y="254756"/>
                  </a:lnTo>
                  <a:lnTo>
                    <a:pt x="1216217" y="254756"/>
                  </a:lnTo>
                  <a:lnTo>
                    <a:pt x="1216217" y="212349"/>
                  </a:lnTo>
                  <a:lnTo>
                    <a:pt x="1369196" y="212349"/>
                  </a:lnTo>
                  <a:lnTo>
                    <a:pt x="1369196" y="179680"/>
                  </a:lnTo>
                  <a:close/>
                </a:path>
                <a:path w="1369694" h="291464">
                  <a:moveTo>
                    <a:pt x="1369196" y="212349"/>
                  </a:moveTo>
                  <a:lnTo>
                    <a:pt x="1328046" y="212349"/>
                  </a:lnTo>
                  <a:lnTo>
                    <a:pt x="1328046" y="254756"/>
                  </a:lnTo>
                  <a:lnTo>
                    <a:pt x="1369196" y="254756"/>
                  </a:lnTo>
                  <a:lnTo>
                    <a:pt x="1369196" y="212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72042" y="834822"/>
            <a:ext cx="3486150" cy="467359"/>
          </a:xfrm>
          <a:custGeom>
            <a:avLst/>
            <a:gdLst/>
            <a:ahLst/>
            <a:cxnLst/>
            <a:rect l="l" t="t" r="r" b="b"/>
            <a:pathLst>
              <a:path w="3486150" h="467359">
                <a:moveTo>
                  <a:pt x="144212" y="56154"/>
                </a:moveTo>
                <a:lnTo>
                  <a:pt x="0" y="56154"/>
                </a:lnTo>
                <a:lnTo>
                  <a:pt x="0" y="421683"/>
                </a:lnTo>
                <a:lnTo>
                  <a:pt x="77282" y="421683"/>
                </a:lnTo>
                <a:lnTo>
                  <a:pt x="77282" y="292106"/>
                </a:lnTo>
                <a:lnTo>
                  <a:pt x="45691" y="292106"/>
                </a:lnTo>
                <a:lnTo>
                  <a:pt x="45691" y="229994"/>
                </a:lnTo>
                <a:lnTo>
                  <a:pt x="77282" y="229994"/>
                </a:lnTo>
                <a:lnTo>
                  <a:pt x="77282" y="119336"/>
                </a:lnTo>
                <a:lnTo>
                  <a:pt x="262986" y="119336"/>
                </a:lnTo>
                <a:lnTo>
                  <a:pt x="228734" y="79055"/>
                </a:lnTo>
                <a:lnTo>
                  <a:pt x="182586" y="59857"/>
                </a:lnTo>
                <a:lnTo>
                  <a:pt x="164157" y="57080"/>
                </a:lnTo>
                <a:lnTo>
                  <a:pt x="144212" y="56154"/>
                </a:lnTo>
                <a:close/>
              </a:path>
              <a:path w="3486150" h="467359">
                <a:moveTo>
                  <a:pt x="197399" y="255339"/>
                </a:moveTo>
                <a:lnTo>
                  <a:pt x="114049" y="255339"/>
                </a:lnTo>
                <a:lnTo>
                  <a:pt x="202932" y="421683"/>
                </a:lnTo>
                <a:lnTo>
                  <a:pt x="288246" y="421683"/>
                </a:lnTo>
                <a:lnTo>
                  <a:pt x="217479" y="292106"/>
                </a:lnTo>
                <a:lnTo>
                  <a:pt x="142249" y="292106"/>
                </a:lnTo>
                <a:lnTo>
                  <a:pt x="162529" y="291236"/>
                </a:lnTo>
                <a:lnTo>
                  <a:pt x="181247" y="288625"/>
                </a:lnTo>
                <a:lnTo>
                  <a:pt x="198403" y="284275"/>
                </a:lnTo>
                <a:lnTo>
                  <a:pt x="210601" y="279511"/>
                </a:lnTo>
                <a:lnTo>
                  <a:pt x="197399" y="255339"/>
                </a:lnTo>
                <a:close/>
              </a:path>
              <a:path w="3486150" h="467359">
                <a:moveTo>
                  <a:pt x="77282" y="229994"/>
                </a:moveTo>
                <a:lnTo>
                  <a:pt x="45691" y="229994"/>
                </a:lnTo>
                <a:lnTo>
                  <a:pt x="45691" y="292106"/>
                </a:lnTo>
                <a:lnTo>
                  <a:pt x="77282" y="292106"/>
                </a:lnTo>
                <a:lnTo>
                  <a:pt x="77282" y="229994"/>
                </a:lnTo>
                <a:close/>
              </a:path>
              <a:path w="3486150" h="467359">
                <a:moveTo>
                  <a:pt x="262986" y="119336"/>
                </a:moveTo>
                <a:lnTo>
                  <a:pt x="129398" y="119336"/>
                </a:lnTo>
                <a:lnTo>
                  <a:pt x="140074" y="119749"/>
                </a:lnTo>
                <a:lnTo>
                  <a:pt x="149790" y="120987"/>
                </a:lnTo>
                <a:lnTo>
                  <a:pt x="184248" y="138991"/>
                </a:lnTo>
                <a:lnTo>
                  <a:pt x="195615" y="175558"/>
                </a:lnTo>
                <a:lnTo>
                  <a:pt x="195157" y="184203"/>
                </a:lnTo>
                <a:lnTo>
                  <a:pt x="173371" y="220513"/>
                </a:lnTo>
                <a:lnTo>
                  <a:pt x="129755" y="229994"/>
                </a:lnTo>
                <a:lnTo>
                  <a:pt x="77282" y="229994"/>
                </a:lnTo>
                <a:lnTo>
                  <a:pt x="77282" y="292106"/>
                </a:lnTo>
                <a:lnTo>
                  <a:pt x="133695" y="292106"/>
                </a:lnTo>
                <a:lnTo>
                  <a:pt x="114049" y="255339"/>
                </a:lnTo>
                <a:lnTo>
                  <a:pt x="246029" y="255339"/>
                </a:lnTo>
                <a:lnTo>
                  <a:pt x="271291" y="209424"/>
                </a:lnTo>
                <a:lnTo>
                  <a:pt x="275217" y="175558"/>
                </a:lnTo>
                <a:lnTo>
                  <a:pt x="274247" y="158033"/>
                </a:lnTo>
                <a:lnTo>
                  <a:pt x="271335" y="141691"/>
                </a:lnTo>
                <a:lnTo>
                  <a:pt x="266483" y="126531"/>
                </a:lnTo>
                <a:lnTo>
                  <a:pt x="262986" y="119336"/>
                </a:lnTo>
                <a:close/>
              </a:path>
              <a:path w="3486150" h="467359">
                <a:moveTo>
                  <a:pt x="210601" y="279511"/>
                </a:moveTo>
                <a:lnTo>
                  <a:pt x="198403" y="284275"/>
                </a:lnTo>
                <a:lnTo>
                  <a:pt x="181247" y="288625"/>
                </a:lnTo>
                <a:lnTo>
                  <a:pt x="162529" y="291236"/>
                </a:lnTo>
                <a:lnTo>
                  <a:pt x="142249" y="292106"/>
                </a:lnTo>
                <a:lnTo>
                  <a:pt x="217479" y="292106"/>
                </a:lnTo>
                <a:lnTo>
                  <a:pt x="210601" y="279511"/>
                </a:lnTo>
                <a:close/>
              </a:path>
              <a:path w="3486150" h="467359">
                <a:moveTo>
                  <a:pt x="246029" y="255339"/>
                </a:moveTo>
                <a:lnTo>
                  <a:pt x="197399" y="255339"/>
                </a:lnTo>
                <a:lnTo>
                  <a:pt x="210601" y="279511"/>
                </a:lnTo>
                <a:lnTo>
                  <a:pt x="213998" y="278184"/>
                </a:lnTo>
                <a:lnTo>
                  <a:pt x="228020" y="270465"/>
                </a:lnTo>
                <a:lnTo>
                  <a:pt x="240280" y="261229"/>
                </a:lnTo>
                <a:lnTo>
                  <a:pt x="246029" y="255339"/>
                </a:lnTo>
                <a:close/>
              </a:path>
              <a:path w="3486150" h="467359">
                <a:moveTo>
                  <a:pt x="561801" y="56154"/>
                </a:moveTo>
                <a:lnTo>
                  <a:pt x="319780" y="56154"/>
                </a:lnTo>
                <a:lnTo>
                  <a:pt x="319780" y="421683"/>
                </a:lnTo>
                <a:lnTo>
                  <a:pt x="397063" y="421683"/>
                </a:lnTo>
                <a:lnTo>
                  <a:pt x="397063" y="270688"/>
                </a:lnTo>
                <a:lnTo>
                  <a:pt x="545737" y="270688"/>
                </a:lnTo>
                <a:lnTo>
                  <a:pt x="545737" y="206970"/>
                </a:lnTo>
                <a:lnTo>
                  <a:pt x="397063" y="206970"/>
                </a:lnTo>
                <a:lnTo>
                  <a:pt x="397063" y="119872"/>
                </a:lnTo>
                <a:lnTo>
                  <a:pt x="561801" y="119872"/>
                </a:lnTo>
                <a:lnTo>
                  <a:pt x="561801" y="56154"/>
                </a:lnTo>
                <a:close/>
              </a:path>
              <a:path w="3486150" h="467359">
                <a:moveTo>
                  <a:pt x="699040" y="56154"/>
                </a:moveTo>
                <a:lnTo>
                  <a:pt x="603731" y="56154"/>
                </a:lnTo>
                <a:lnTo>
                  <a:pt x="603731" y="421683"/>
                </a:lnTo>
                <a:lnTo>
                  <a:pt x="678693" y="421683"/>
                </a:lnTo>
                <a:lnTo>
                  <a:pt x="678693" y="182875"/>
                </a:lnTo>
                <a:lnTo>
                  <a:pt x="750981" y="182875"/>
                </a:lnTo>
                <a:lnTo>
                  <a:pt x="699040" y="56154"/>
                </a:lnTo>
                <a:close/>
              </a:path>
              <a:path w="3486150" h="467359">
                <a:moveTo>
                  <a:pt x="999959" y="183768"/>
                </a:moveTo>
                <a:lnTo>
                  <a:pt x="924997" y="183768"/>
                </a:lnTo>
                <a:lnTo>
                  <a:pt x="924997" y="421683"/>
                </a:lnTo>
                <a:lnTo>
                  <a:pt x="999959" y="421683"/>
                </a:lnTo>
                <a:lnTo>
                  <a:pt x="999959" y="183768"/>
                </a:lnTo>
                <a:close/>
              </a:path>
              <a:path w="3486150" h="467359">
                <a:moveTo>
                  <a:pt x="750981" y="182875"/>
                </a:moveTo>
                <a:lnTo>
                  <a:pt x="681727" y="182875"/>
                </a:lnTo>
                <a:lnTo>
                  <a:pt x="776322" y="419898"/>
                </a:lnTo>
                <a:lnTo>
                  <a:pt x="827368" y="419898"/>
                </a:lnTo>
                <a:lnTo>
                  <a:pt x="874701" y="301744"/>
                </a:lnTo>
                <a:lnTo>
                  <a:pt x="799703" y="301744"/>
                </a:lnTo>
                <a:lnTo>
                  <a:pt x="750981" y="182875"/>
                </a:lnTo>
                <a:close/>
              </a:path>
              <a:path w="3486150" h="467359">
                <a:moveTo>
                  <a:pt x="999959" y="56154"/>
                </a:moveTo>
                <a:lnTo>
                  <a:pt x="904650" y="56154"/>
                </a:lnTo>
                <a:lnTo>
                  <a:pt x="803987" y="301744"/>
                </a:lnTo>
                <a:lnTo>
                  <a:pt x="874701" y="301744"/>
                </a:lnTo>
                <a:lnTo>
                  <a:pt x="921963" y="183768"/>
                </a:lnTo>
                <a:lnTo>
                  <a:pt x="999959" y="183768"/>
                </a:lnTo>
                <a:lnTo>
                  <a:pt x="999959" y="56154"/>
                </a:lnTo>
                <a:close/>
              </a:path>
              <a:path w="3486150" h="467359">
                <a:moveTo>
                  <a:pt x="1334653" y="27643"/>
                </a:moveTo>
                <a:lnTo>
                  <a:pt x="1321585" y="27643"/>
                </a:lnTo>
                <a:lnTo>
                  <a:pt x="1321585" y="61317"/>
                </a:lnTo>
                <a:lnTo>
                  <a:pt x="1321145" y="71181"/>
                </a:lnTo>
                <a:lnTo>
                  <a:pt x="1310842" y="111514"/>
                </a:lnTo>
                <a:lnTo>
                  <a:pt x="1287283" y="149869"/>
                </a:lnTo>
                <a:lnTo>
                  <a:pt x="1251064" y="183167"/>
                </a:lnTo>
                <a:lnTo>
                  <a:pt x="1215536" y="203051"/>
                </a:lnTo>
                <a:lnTo>
                  <a:pt x="1173977" y="216527"/>
                </a:lnTo>
                <a:lnTo>
                  <a:pt x="1158742" y="219637"/>
                </a:lnTo>
                <a:lnTo>
                  <a:pt x="1187390" y="275426"/>
                </a:lnTo>
                <a:lnTo>
                  <a:pt x="1238279" y="260630"/>
                </a:lnTo>
                <a:lnTo>
                  <a:pt x="1282131" y="237856"/>
                </a:lnTo>
                <a:lnTo>
                  <a:pt x="1318350" y="208548"/>
                </a:lnTo>
                <a:lnTo>
                  <a:pt x="1346715" y="173397"/>
                </a:lnTo>
                <a:lnTo>
                  <a:pt x="1356876" y="155376"/>
                </a:lnTo>
                <a:lnTo>
                  <a:pt x="1353124" y="147890"/>
                </a:lnTo>
                <a:lnTo>
                  <a:pt x="1347438" y="134226"/>
                </a:lnTo>
                <a:lnTo>
                  <a:pt x="1336663" y="91096"/>
                </a:lnTo>
                <a:lnTo>
                  <a:pt x="1334653" y="61317"/>
                </a:lnTo>
                <a:lnTo>
                  <a:pt x="1334653" y="27643"/>
                </a:lnTo>
                <a:close/>
              </a:path>
              <a:path w="3486150" h="467359">
                <a:moveTo>
                  <a:pt x="1392955" y="27643"/>
                </a:moveTo>
                <a:lnTo>
                  <a:pt x="1379385" y="27643"/>
                </a:lnTo>
                <a:lnTo>
                  <a:pt x="1379385" y="61317"/>
                </a:lnTo>
                <a:lnTo>
                  <a:pt x="1378851" y="76301"/>
                </a:lnTo>
                <a:lnTo>
                  <a:pt x="1370840" y="120122"/>
                </a:lnTo>
                <a:lnTo>
                  <a:pt x="1356876" y="155376"/>
                </a:lnTo>
                <a:lnTo>
                  <a:pt x="1359752" y="161115"/>
                </a:lnTo>
                <a:lnTo>
                  <a:pt x="1385542" y="197774"/>
                </a:lnTo>
                <a:lnTo>
                  <a:pt x="1419247" y="228841"/>
                </a:lnTo>
                <a:lnTo>
                  <a:pt x="1460806" y="253814"/>
                </a:lnTo>
                <a:lnTo>
                  <a:pt x="1509433" y="271436"/>
                </a:lnTo>
                <a:lnTo>
                  <a:pt x="1527150" y="275426"/>
                </a:lnTo>
                <a:lnTo>
                  <a:pt x="1555798" y="219637"/>
                </a:lnTo>
                <a:lnTo>
                  <a:pt x="1540123" y="216527"/>
                </a:lnTo>
                <a:lnTo>
                  <a:pt x="1525265" y="212726"/>
                </a:lnTo>
                <a:lnTo>
                  <a:pt x="1485503" y="196988"/>
                </a:lnTo>
                <a:lnTo>
                  <a:pt x="1452765" y="175910"/>
                </a:lnTo>
                <a:lnTo>
                  <a:pt x="1419593" y="141733"/>
                </a:lnTo>
                <a:lnTo>
                  <a:pt x="1399489" y="102028"/>
                </a:lnTo>
                <a:lnTo>
                  <a:pt x="1392955" y="61317"/>
                </a:lnTo>
                <a:lnTo>
                  <a:pt x="1392955" y="27643"/>
                </a:lnTo>
                <a:close/>
              </a:path>
              <a:path w="3486150" h="467359">
                <a:moveTo>
                  <a:pt x="1379385" y="27643"/>
                </a:moveTo>
                <a:lnTo>
                  <a:pt x="1334653" y="27643"/>
                </a:lnTo>
                <a:lnTo>
                  <a:pt x="1334653" y="61317"/>
                </a:lnTo>
                <a:lnTo>
                  <a:pt x="1339176" y="105703"/>
                </a:lnTo>
                <a:lnTo>
                  <a:pt x="1353124" y="147890"/>
                </a:lnTo>
                <a:lnTo>
                  <a:pt x="1356876" y="155376"/>
                </a:lnTo>
                <a:lnTo>
                  <a:pt x="1360788" y="147513"/>
                </a:lnTo>
                <a:lnTo>
                  <a:pt x="1374578" y="105703"/>
                </a:lnTo>
                <a:lnTo>
                  <a:pt x="1379385" y="61317"/>
                </a:lnTo>
                <a:lnTo>
                  <a:pt x="1379385" y="27643"/>
                </a:lnTo>
                <a:close/>
              </a:path>
              <a:path w="3486150" h="467359">
                <a:moveTo>
                  <a:pt x="1570374" y="354837"/>
                </a:moveTo>
                <a:lnTo>
                  <a:pt x="1148690" y="354837"/>
                </a:lnTo>
                <a:lnTo>
                  <a:pt x="1148690" y="409621"/>
                </a:lnTo>
                <a:lnTo>
                  <a:pt x="1570374" y="409621"/>
                </a:lnTo>
                <a:lnTo>
                  <a:pt x="1570374" y="354837"/>
                </a:lnTo>
                <a:close/>
              </a:path>
              <a:path w="3486150" h="467359">
                <a:moveTo>
                  <a:pt x="1749763" y="358858"/>
                </a:moveTo>
                <a:lnTo>
                  <a:pt x="1600490" y="358858"/>
                </a:lnTo>
                <a:lnTo>
                  <a:pt x="1600490" y="412636"/>
                </a:lnTo>
                <a:lnTo>
                  <a:pt x="2021671" y="412636"/>
                </a:lnTo>
                <a:lnTo>
                  <a:pt x="2021671" y="378459"/>
                </a:lnTo>
                <a:lnTo>
                  <a:pt x="1749763" y="378459"/>
                </a:lnTo>
                <a:lnTo>
                  <a:pt x="1749763" y="358858"/>
                </a:lnTo>
                <a:close/>
              </a:path>
              <a:path w="3486150" h="467359">
                <a:moveTo>
                  <a:pt x="1817112" y="247280"/>
                </a:moveTo>
                <a:lnTo>
                  <a:pt x="1749763" y="247280"/>
                </a:lnTo>
                <a:lnTo>
                  <a:pt x="1749763" y="378459"/>
                </a:lnTo>
                <a:lnTo>
                  <a:pt x="1817112" y="378459"/>
                </a:lnTo>
                <a:lnTo>
                  <a:pt x="1817112" y="247280"/>
                </a:lnTo>
                <a:close/>
              </a:path>
              <a:path w="3486150" h="467359">
                <a:moveTo>
                  <a:pt x="2021671" y="358858"/>
                </a:moveTo>
                <a:lnTo>
                  <a:pt x="1817112" y="358858"/>
                </a:lnTo>
                <a:lnTo>
                  <a:pt x="1817112" y="378459"/>
                </a:lnTo>
                <a:lnTo>
                  <a:pt x="2021671" y="378459"/>
                </a:lnTo>
                <a:lnTo>
                  <a:pt x="2021671" y="358858"/>
                </a:lnTo>
                <a:close/>
              </a:path>
              <a:path w="3486150" h="467359">
                <a:moveTo>
                  <a:pt x="1979635" y="151283"/>
                </a:moveTo>
                <a:lnTo>
                  <a:pt x="1926679" y="151283"/>
                </a:lnTo>
                <a:lnTo>
                  <a:pt x="1926679" y="202046"/>
                </a:lnTo>
                <a:lnTo>
                  <a:pt x="1909710" y="202947"/>
                </a:lnTo>
                <a:lnTo>
                  <a:pt x="1906198" y="230317"/>
                </a:lnTo>
                <a:lnTo>
                  <a:pt x="1900701" y="262264"/>
                </a:lnTo>
                <a:lnTo>
                  <a:pt x="1893508" y="296535"/>
                </a:lnTo>
                <a:lnTo>
                  <a:pt x="1959851" y="303571"/>
                </a:lnTo>
                <a:lnTo>
                  <a:pt x="1968898" y="255196"/>
                </a:lnTo>
                <a:lnTo>
                  <a:pt x="1974929" y="212600"/>
                </a:lnTo>
                <a:lnTo>
                  <a:pt x="1979453" y="157283"/>
                </a:lnTo>
                <a:lnTo>
                  <a:pt x="1979635" y="151283"/>
                </a:lnTo>
                <a:close/>
              </a:path>
              <a:path w="3486150" h="467359">
                <a:moveTo>
                  <a:pt x="1913036" y="151705"/>
                </a:moveTo>
                <a:lnTo>
                  <a:pt x="1634165" y="160330"/>
                </a:lnTo>
                <a:lnTo>
                  <a:pt x="1642709" y="217124"/>
                </a:lnTo>
                <a:lnTo>
                  <a:pt x="1909710" y="202947"/>
                </a:lnTo>
                <a:lnTo>
                  <a:pt x="1909999" y="200695"/>
                </a:lnTo>
                <a:lnTo>
                  <a:pt x="1912104" y="173397"/>
                </a:lnTo>
                <a:lnTo>
                  <a:pt x="1913036" y="151705"/>
                </a:lnTo>
                <a:close/>
              </a:path>
              <a:path w="3486150" h="467359">
                <a:moveTo>
                  <a:pt x="1926679" y="151283"/>
                </a:moveTo>
                <a:lnTo>
                  <a:pt x="1913036" y="151705"/>
                </a:lnTo>
                <a:lnTo>
                  <a:pt x="1912104" y="173397"/>
                </a:lnTo>
                <a:lnTo>
                  <a:pt x="1909999" y="200695"/>
                </a:lnTo>
                <a:lnTo>
                  <a:pt x="1909710" y="202947"/>
                </a:lnTo>
                <a:lnTo>
                  <a:pt x="1926679" y="202046"/>
                </a:lnTo>
                <a:lnTo>
                  <a:pt x="1926679" y="151283"/>
                </a:lnTo>
                <a:close/>
              </a:path>
              <a:path w="3486150" h="467359">
                <a:moveTo>
                  <a:pt x="1941758" y="39203"/>
                </a:moveTo>
                <a:lnTo>
                  <a:pt x="1914617" y="39203"/>
                </a:lnTo>
                <a:lnTo>
                  <a:pt x="1914522" y="92981"/>
                </a:lnTo>
                <a:lnTo>
                  <a:pt x="1914460" y="101305"/>
                </a:lnTo>
                <a:lnTo>
                  <a:pt x="1913952" y="124896"/>
                </a:lnTo>
                <a:lnTo>
                  <a:pt x="1913203" y="147796"/>
                </a:lnTo>
                <a:lnTo>
                  <a:pt x="1913036" y="151705"/>
                </a:lnTo>
                <a:lnTo>
                  <a:pt x="1926679" y="151283"/>
                </a:lnTo>
                <a:lnTo>
                  <a:pt x="1979635" y="151283"/>
                </a:lnTo>
                <a:lnTo>
                  <a:pt x="1979955" y="140728"/>
                </a:lnTo>
                <a:lnTo>
                  <a:pt x="1980418" y="123765"/>
                </a:lnTo>
                <a:lnTo>
                  <a:pt x="1980709" y="109567"/>
                </a:lnTo>
                <a:lnTo>
                  <a:pt x="1980905" y="92981"/>
                </a:lnTo>
                <a:lnTo>
                  <a:pt x="1941758" y="92981"/>
                </a:lnTo>
                <a:lnTo>
                  <a:pt x="1941758" y="39203"/>
                </a:lnTo>
                <a:close/>
              </a:path>
              <a:path w="3486150" h="467359">
                <a:moveTo>
                  <a:pt x="1914617" y="39203"/>
                </a:moveTo>
                <a:lnTo>
                  <a:pt x="1648238" y="39203"/>
                </a:lnTo>
                <a:lnTo>
                  <a:pt x="1648238" y="92981"/>
                </a:lnTo>
                <a:lnTo>
                  <a:pt x="1914522" y="92981"/>
                </a:lnTo>
                <a:lnTo>
                  <a:pt x="1914617" y="39203"/>
                </a:lnTo>
                <a:close/>
              </a:path>
              <a:path w="3486150" h="467359">
                <a:moveTo>
                  <a:pt x="1980960" y="39203"/>
                </a:moveTo>
                <a:lnTo>
                  <a:pt x="1941758" y="39203"/>
                </a:lnTo>
                <a:lnTo>
                  <a:pt x="1941758" y="92981"/>
                </a:lnTo>
                <a:lnTo>
                  <a:pt x="1980905" y="92981"/>
                </a:lnTo>
                <a:lnTo>
                  <a:pt x="1980960" y="39203"/>
                </a:lnTo>
                <a:close/>
              </a:path>
              <a:path w="3486150" h="467359">
                <a:moveTo>
                  <a:pt x="2443818" y="0"/>
                </a:moveTo>
                <a:lnTo>
                  <a:pt x="2376972" y="0"/>
                </a:lnTo>
                <a:lnTo>
                  <a:pt x="2376972" y="466917"/>
                </a:lnTo>
                <a:lnTo>
                  <a:pt x="2443818" y="466917"/>
                </a:lnTo>
                <a:lnTo>
                  <a:pt x="2443818" y="221647"/>
                </a:lnTo>
                <a:lnTo>
                  <a:pt x="2405118" y="221647"/>
                </a:lnTo>
                <a:lnTo>
                  <a:pt x="2405118" y="168371"/>
                </a:lnTo>
                <a:lnTo>
                  <a:pt x="2443818" y="168371"/>
                </a:lnTo>
                <a:lnTo>
                  <a:pt x="2443818" y="0"/>
                </a:lnTo>
                <a:close/>
              </a:path>
              <a:path w="3486150" h="467359">
                <a:moveTo>
                  <a:pt x="2180454" y="32669"/>
                </a:moveTo>
                <a:lnTo>
                  <a:pt x="2132676" y="44260"/>
                </a:lnTo>
                <a:lnTo>
                  <a:pt x="2094384" y="77777"/>
                </a:lnTo>
                <a:lnTo>
                  <a:pt x="2069097" y="130519"/>
                </a:lnTo>
                <a:lnTo>
                  <a:pt x="2061306" y="174497"/>
                </a:lnTo>
                <a:lnTo>
                  <a:pt x="2060332" y="199030"/>
                </a:lnTo>
                <a:lnTo>
                  <a:pt x="2061306" y="223815"/>
                </a:lnTo>
                <a:lnTo>
                  <a:pt x="2069097" y="268295"/>
                </a:lnTo>
                <a:lnTo>
                  <a:pt x="2084426" y="305550"/>
                </a:lnTo>
                <a:lnTo>
                  <a:pt x="2118634" y="345790"/>
                </a:lnTo>
                <a:lnTo>
                  <a:pt x="2163586" y="364638"/>
                </a:lnTo>
                <a:lnTo>
                  <a:pt x="2180454" y="365894"/>
                </a:lnTo>
                <a:lnTo>
                  <a:pt x="2197323" y="364638"/>
                </a:lnTo>
                <a:lnTo>
                  <a:pt x="2242275" y="345790"/>
                </a:lnTo>
                <a:lnTo>
                  <a:pt x="2276671" y="305550"/>
                </a:lnTo>
                <a:lnTo>
                  <a:pt x="2276895" y="305079"/>
                </a:lnTo>
                <a:lnTo>
                  <a:pt x="2180454" y="305079"/>
                </a:lnTo>
                <a:lnTo>
                  <a:pt x="2172381" y="304325"/>
                </a:lnTo>
                <a:lnTo>
                  <a:pt x="2139618" y="278064"/>
                </a:lnTo>
                <a:lnTo>
                  <a:pt x="2125922" y="230694"/>
                </a:lnTo>
                <a:lnTo>
                  <a:pt x="2124163" y="199030"/>
                </a:lnTo>
                <a:lnTo>
                  <a:pt x="2124603" y="182413"/>
                </a:lnTo>
                <a:lnTo>
                  <a:pt x="2131199" y="141231"/>
                </a:lnTo>
                <a:lnTo>
                  <a:pt x="2150801" y="105546"/>
                </a:lnTo>
                <a:lnTo>
                  <a:pt x="2180454" y="93484"/>
                </a:lnTo>
                <a:lnTo>
                  <a:pt x="2276745" y="93484"/>
                </a:lnTo>
                <a:lnTo>
                  <a:pt x="2276671" y="93327"/>
                </a:lnTo>
                <a:lnTo>
                  <a:pt x="2242275" y="53275"/>
                </a:lnTo>
                <a:lnTo>
                  <a:pt x="2197323" y="33957"/>
                </a:lnTo>
                <a:lnTo>
                  <a:pt x="2180454" y="32669"/>
                </a:lnTo>
                <a:close/>
              </a:path>
              <a:path w="3486150" h="467359">
                <a:moveTo>
                  <a:pt x="2276745" y="93484"/>
                </a:moveTo>
                <a:lnTo>
                  <a:pt x="2180454" y="93484"/>
                </a:lnTo>
                <a:lnTo>
                  <a:pt x="2188936" y="94237"/>
                </a:lnTo>
                <a:lnTo>
                  <a:pt x="2196789" y="96499"/>
                </a:lnTo>
                <a:lnTo>
                  <a:pt x="2226348" y="130142"/>
                </a:lnTo>
                <a:lnTo>
                  <a:pt x="2235489" y="167241"/>
                </a:lnTo>
                <a:lnTo>
                  <a:pt x="2237248" y="199030"/>
                </a:lnTo>
                <a:lnTo>
                  <a:pt x="2236809" y="215490"/>
                </a:lnTo>
                <a:lnTo>
                  <a:pt x="2230212" y="257332"/>
                </a:lnTo>
                <a:lnTo>
                  <a:pt x="2210611" y="293017"/>
                </a:lnTo>
                <a:lnTo>
                  <a:pt x="2180454" y="305079"/>
                </a:lnTo>
                <a:lnTo>
                  <a:pt x="2276895" y="305079"/>
                </a:lnTo>
                <a:lnTo>
                  <a:pt x="2291812" y="268295"/>
                </a:lnTo>
                <a:lnTo>
                  <a:pt x="2299603" y="223815"/>
                </a:lnTo>
                <a:lnTo>
                  <a:pt x="2299688" y="221647"/>
                </a:lnTo>
                <a:lnTo>
                  <a:pt x="2280975" y="221647"/>
                </a:lnTo>
                <a:lnTo>
                  <a:pt x="2280975" y="168371"/>
                </a:lnTo>
                <a:lnTo>
                  <a:pt x="2298819" y="168371"/>
                </a:lnTo>
                <a:lnTo>
                  <a:pt x="2296681" y="151660"/>
                </a:lnTo>
                <a:lnTo>
                  <a:pt x="2291812" y="130519"/>
                </a:lnTo>
                <a:lnTo>
                  <a:pt x="2284996" y="111075"/>
                </a:lnTo>
                <a:lnTo>
                  <a:pt x="2276745" y="93484"/>
                </a:lnTo>
                <a:close/>
              </a:path>
              <a:path w="3486150" h="467359">
                <a:moveTo>
                  <a:pt x="2298819" y="168371"/>
                </a:moveTo>
                <a:lnTo>
                  <a:pt x="2280975" y="168371"/>
                </a:lnTo>
                <a:lnTo>
                  <a:pt x="2280975" y="221647"/>
                </a:lnTo>
                <a:lnTo>
                  <a:pt x="2299688" y="221647"/>
                </a:lnTo>
                <a:lnTo>
                  <a:pt x="2300576" y="199030"/>
                </a:lnTo>
                <a:lnTo>
                  <a:pt x="2299603" y="174497"/>
                </a:lnTo>
                <a:lnTo>
                  <a:pt x="2298819" y="168371"/>
                </a:lnTo>
                <a:close/>
              </a:path>
              <a:path w="3486150" h="467359">
                <a:moveTo>
                  <a:pt x="2376972" y="168371"/>
                </a:moveTo>
                <a:lnTo>
                  <a:pt x="2298819" y="168371"/>
                </a:lnTo>
                <a:lnTo>
                  <a:pt x="2299603" y="174497"/>
                </a:lnTo>
                <a:lnTo>
                  <a:pt x="2300576" y="199030"/>
                </a:lnTo>
                <a:lnTo>
                  <a:pt x="2299688" y="221647"/>
                </a:lnTo>
                <a:lnTo>
                  <a:pt x="2376972" y="221647"/>
                </a:lnTo>
                <a:lnTo>
                  <a:pt x="2376972" y="168371"/>
                </a:lnTo>
                <a:close/>
              </a:path>
              <a:path w="3486150" h="467359">
                <a:moveTo>
                  <a:pt x="2443818" y="168371"/>
                </a:moveTo>
                <a:lnTo>
                  <a:pt x="2405118" y="168371"/>
                </a:lnTo>
                <a:lnTo>
                  <a:pt x="2405118" y="221647"/>
                </a:lnTo>
                <a:lnTo>
                  <a:pt x="2443818" y="221647"/>
                </a:lnTo>
                <a:lnTo>
                  <a:pt x="2443818" y="168371"/>
                </a:lnTo>
                <a:close/>
              </a:path>
              <a:path w="3486150" h="467359">
                <a:moveTo>
                  <a:pt x="2726968" y="330209"/>
                </a:moveTo>
                <a:lnTo>
                  <a:pt x="2660122" y="330209"/>
                </a:lnTo>
                <a:lnTo>
                  <a:pt x="2660122" y="458373"/>
                </a:lnTo>
                <a:lnTo>
                  <a:pt x="2986311" y="458373"/>
                </a:lnTo>
                <a:lnTo>
                  <a:pt x="2986311" y="427212"/>
                </a:lnTo>
                <a:lnTo>
                  <a:pt x="2726968" y="427212"/>
                </a:lnTo>
                <a:lnTo>
                  <a:pt x="2726968" y="330209"/>
                </a:lnTo>
                <a:close/>
              </a:path>
              <a:path w="3486150" h="467359">
                <a:moveTo>
                  <a:pt x="2986311" y="404595"/>
                </a:moveTo>
                <a:lnTo>
                  <a:pt x="2726968" y="404595"/>
                </a:lnTo>
                <a:lnTo>
                  <a:pt x="2726968" y="427212"/>
                </a:lnTo>
                <a:lnTo>
                  <a:pt x="2986311" y="427212"/>
                </a:lnTo>
                <a:lnTo>
                  <a:pt x="2986311" y="404595"/>
                </a:lnTo>
                <a:close/>
              </a:path>
              <a:path w="3486150" h="467359">
                <a:moveTo>
                  <a:pt x="2861163" y="267384"/>
                </a:moveTo>
                <a:lnTo>
                  <a:pt x="2794317" y="267384"/>
                </a:lnTo>
                <a:lnTo>
                  <a:pt x="2794317" y="365392"/>
                </a:lnTo>
                <a:lnTo>
                  <a:pt x="2861163" y="365392"/>
                </a:lnTo>
                <a:lnTo>
                  <a:pt x="2861163" y="267384"/>
                </a:lnTo>
                <a:close/>
              </a:path>
              <a:path w="3486150" h="467359">
                <a:moveTo>
                  <a:pt x="3033053" y="238736"/>
                </a:moveTo>
                <a:lnTo>
                  <a:pt x="2611369" y="238736"/>
                </a:lnTo>
                <a:lnTo>
                  <a:pt x="2611369" y="291509"/>
                </a:lnTo>
                <a:lnTo>
                  <a:pt x="2794317" y="291509"/>
                </a:lnTo>
                <a:lnTo>
                  <a:pt x="2794317" y="267384"/>
                </a:lnTo>
                <a:lnTo>
                  <a:pt x="3033053" y="267384"/>
                </a:lnTo>
                <a:lnTo>
                  <a:pt x="3033053" y="238736"/>
                </a:lnTo>
                <a:close/>
              </a:path>
              <a:path w="3486150" h="467359">
                <a:moveTo>
                  <a:pt x="3033053" y="267384"/>
                </a:moveTo>
                <a:lnTo>
                  <a:pt x="2861163" y="267384"/>
                </a:lnTo>
                <a:lnTo>
                  <a:pt x="2861163" y="291509"/>
                </a:lnTo>
                <a:lnTo>
                  <a:pt x="3033053" y="291509"/>
                </a:lnTo>
                <a:lnTo>
                  <a:pt x="3033053" y="267384"/>
                </a:lnTo>
                <a:close/>
              </a:path>
              <a:path w="3486150" h="467359">
                <a:moveTo>
                  <a:pt x="2730989" y="15580"/>
                </a:moveTo>
                <a:lnTo>
                  <a:pt x="2665148" y="15580"/>
                </a:lnTo>
                <a:lnTo>
                  <a:pt x="2665148" y="206569"/>
                </a:lnTo>
                <a:lnTo>
                  <a:pt x="2979274" y="206569"/>
                </a:lnTo>
                <a:lnTo>
                  <a:pt x="2979274" y="154801"/>
                </a:lnTo>
                <a:lnTo>
                  <a:pt x="2730989" y="154801"/>
                </a:lnTo>
                <a:lnTo>
                  <a:pt x="2730989" y="113085"/>
                </a:lnTo>
                <a:lnTo>
                  <a:pt x="2979274" y="113085"/>
                </a:lnTo>
                <a:lnTo>
                  <a:pt x="2979274" y="62825"/>
                </a:lnTo>
                <a:lnTo>
                  <a:pt x="2730989" y="62825"/>
                </a:lnTo>
                <a:lnTo>
                  <a:pt x="2730989" y="15580"/>
                </a:lnTo>
                <a:close/>
              </a:path>
              <a:path w="3486150" h="467359">
                <a:moveTo>
                  <a:pt x="2979274" y="113085"/>
                </a:moveTo>
                <a:lnTo>
                  <a:pt x="2912931" y="113085"/>
                </a:lnTo>
                <a:lnTo>
                  <a:pt x="2912931" y="154801"/>
                </a:lnTo>
                <a:lnTo>
                  <a:pt x="2979274" y="154801"/>
                </a:lnTo>
                <a:lnTo>
                  <a:pt x="2979274" y="113085"/>
                </a:lnTo>
                <a:close/>
              </a:path>
              <a:path w="3486150" h="467359">
                <a:moveTo>
                  <a:pt x="2979274" y="15580"/>
                </a:moveTo>
                <a:lnTo>
                  <a:pt x="2912931" y="15580"/>
                </a:lnTo>
                <a:lnTo>
                  <a:pt x="2912931" y="62825"/>
                </a:lnTo>
                <a:lnTo>
                  <a:pt x="2979274" y="62825"/>
                </a:lnTo>
                <a:lnTo>
                  <a:pt x="2979274" y="15580"/>
                </a:lnTo>
                <a:close/>
              </a:path>
              <a:path w="3486150" h="467359">
                <a:moveTo>
                  <a:pt x="3240588" y="359863"/>
                </a:moveTo>
                <a:lnTo>
                  <a:pt x="3064175" y="359863"/>
                </a:lnTo>
                <a:lnTo>
                  <a:pt x="3064175" y="414144"/>
                </a:lnTo>
                <a:lnTo>
                  <a:pt x="3485858" y="414144"/>
                </a:lnTo>
                <a:lnTo>
                  <a:pt x="3485858" y="383988"/>
                </a:lnTo>
                <a:lnTo>
                  <a:pt x="3240588" y="383988"/>
                </a:lnTo>
                <a:lnTo>
                  <a:pt x="3240588" y="359863"/>
                </a:lnTo>
                <a:close/>
              </a:path>
              <a:path w="3486150" h="467359">
                <a:moveTo>
                  <a:pt x="3306932" y="254316"/>
                </a:moveTo>
                <a:lnTo>
                  <a:pt x="3240588" y="254316"/>
                </a:lnTo>
                <a:lnTo>
                  <a:pt x="3240588" y="383988"/>
                </a:lnTo>
                <a:lnTo>
                  <a:pt x="3306932" y="383988"/>
                </a:lnTo>
                <a:lnTo>
                  <a:pt x="3306932" y="254316"/>
                </a:lnTo>
                <a:close/>
              </a:path>
              <a:path w="3486150" h="467359">
                <a:moveTo>
                  <a:pt x="3485858" y="359863"/>
                </a:moveTo>
                <a:lnTo>
                  <a:pt x="3306932" y="359863"/>
                </a:lnTo>
                <a:lnTo>
                  <a:pt x="3306932" y="383988"/>
                </a:lnTo>
                <a:lnTo>
                  <a:pt x="3485858" y="383988"/>
                </a:lnTo>
                <a:lnTo>
                  <a:pt x="3485858" y="359863"/>
                </a:lnTo>
                <a:close/>
              </a:path>
              <a:path w="3486150" h="467359">
                <a:moveTo>
                  <a:pt x="3159669" y="224160"/>
                </a:moveTo>
                <a:lnTo>
                  <a:pt x="3098854" y="224160"/>
                </a:lnTo>
                <a:lnTo>
                  <a:pt x="3098854" y="276933"/>
                </a:lnTo>
                <a:lnTo>
                  <a:pt x="3240588" y="276933"/>
                </a:lnTo>
                <a:lnTo>
                  <a:pt x="3240588" y="254316"/>
                </a:lnTo>
                <a:lnTo>
                  <a:pt x="3449671" y="254316"/>
                </a:lnTo>
                <a:lnTo>
                  <a:pt x="3449671" y="230191"/>
                </a:lnTo>
                <a:lnTo>
                  <a:pt x="3159669" y="230191"/>
                </a:lnTo>
                <a:lnTo>
                  <a:pt x="3159669" y="224160"/>
                </a:lnTo>
                <a:close/>
              </a:path>
              <a:path w="3486150" h="467359">
                <a:moveTo>
                  <a:pt x="3449671" y="254316"/>
                </a:moveTo>
                <a:lnTo>
                  <a:pt x="3306932" y="254316"/>
                </a:lnTo>
                <a:lnTo>
                  <a:pt x="3306932" y="276933"/>
                </a:lnTo>
                <a:lnTo>
                  <a:pt x="3449671" y="276933"/>
                </a:lnTo>
                <a:lnTo>
                  <a:pt x="3449671" y="254316"/>
                </a:lnTo>
                <a:close/>
              </a:path>
              <a:path w="3486150" h="467359">
                <a:moveTo>
                  <a:pt x="3226515" y="82929"/>
                </a:moveTo>
                <a:lnTo>
                  <a:pt x="3159669" y="82929"/>
                </a:lnTo>
                <a:lnTo>
                  <a:pt x="3159669" y="230191"/>
                </a:lnTo>
                <a:lnTo>
                  <a:pt x="3226515" y="230191"/>
                </a:lnTo>
                <a:lnTo>
                  <a:pt x="3226515" y="82929"/>
                </a:lnTo>
                <a:close/>
              </a:path>
              <a:path w="3486150" h="467359">
                <a:moveTo>
                  <a:pt x="3321005" y="224160"/>
                </a:moveTo>
                <a:lnTo>
                  <a:pt x="3226515" y="224160"/>
                </a:lnTo>
                <a:lnTo>
                  <a:pt x="3226515" y="230191"/>
                </a:lnTo>
                <a:lnTo>
                  <a:pt x="3321005" y="230191"/>
                </a:lnTo>
                <a:lnTo>
                  <a:pt x="3321005" y="224160"/>
                </a:lnTo>
                <a:close/>
              </a:path>
              <a:path w="3486150" h="467359">
                <a:moveTo>
                  <a:pt x="3387851" y="82929"/>
                </a:moveTo>
                <a:lnTo>
                  <a:pt x="3321005" y="82929"/>
                </a:lnTo>
                <a:lnTo>
                  <a:pt x="3321005" y="230191"/>
                </a:lnTo>
                <a:lnTo>
                  <a:pt x="3387851" y="230191"/>
                </a:lnTo>
                <a:lnTo>
                  <a:pt x="3387851" y="82929"/>
                </a:lnTo>
                <a:close/>
              </a:path>
              <a:path w="3486150" h="467359">
                <a:moveTo>
                  <a:pt x="3449671" y="224160"/>
                </a:moveTo>
                <a:lnTo>
                  <a:pt x="3387851" y="224160"/>
                </a:lnTo>
                <a:lnTo>
                  <a:pt x="3387851" y="230191"/>
                </a:lnTo>
                <a:lnTo>
                  <a:pt x="3449671" y="230191"/>
                </a:lnTo>
                <a:lnTo>
                  <a:pt x="3449671" y="224160"/>
                </a:lnTo>
                <a:close/>
              </a:path>
              <a:path w="3486150" h="467359">
                <a:moveTo>
                  <a:pt x="3451179" y="38700"/>
                </a:moveTo>
                <a:lnTo>
                  <a:pt x="3096341" y="38700"/>
                </a:lnTo>
                <a:lnTo>
                  <a:pt x="3096341" y="92478"/>
                </a:lnTo>
                <a:lnTo>
                  <a:pt x="3159669" y="92478"/>
                </a:lnTo>
                <a:lnTo>
                  <a:pt x="3159669" y="82929"/>
                </a:lnTo>
                <a:lnTo>
                  <a:pt x="3451179" y="82929"/>
                </a:lnTo>
                <a:lnTo>
                  <a:pt x="3451179" y="38700"/>
                </a:lnTo>
                <a:close/>
              </a:path>
              <a:path w="3486150" h="467359">
                <a:moveTo>
                  <a:pt x="3321005" y="82929"/>
                </a:moveTo>
                <a:lnTo>
                  <a:pt x="3226515" y="82929"/>
                </a:lnTo>
                <a:lnTo>
                  <a:pt x="3226515" y="92478"/>
                </a:lnTo>
                <a:lnTo>
                  <a:pt x="3321005" y="92478"/>
                </a:lnTo>
                <a:lnTo>
                  <a:pt x="3321005" y="82929"/>
                </a:lnTo>
                <a:close/>
              </a:path>
              <a:path w="3486150" h="467359">
                <a:moveTo>
                  <a:pt x="3451179" y="82929"/>
                </a:moveTo>
                <a:lnTo>
                  <a:pt x="3387851" y="82929"/>
                </a:lnTo>
                <a:lnTo>
                  <a:pt x="3387851" y="92478"/>
                </a:lnTo>
                <a:lnTo>
                  <a:pt x="3451179" y="92478"/>
                </a:lnTo>
                <a:lnTo>
                  <a:pt x="3451179" y="82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460" y="7087009"/>
            <a:ext cx="11045679" cy="37262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17" y="1751945"/>
            <a:ext cx="10802863" cy="51766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41" y="1159922"/>
            <a:ext cx="5087267" cy="4659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747" y="2163434"/>
            <a:ext cx="4396712" cy="88272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1614" y="839256"/>
            <a:ext cx="12083401" cy="60546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6187" y="7516944"/>
            <a:ext cx="12621782" cy="3318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35" y="1413569"/>
            <a:ext cx="10471775" cy="81307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7758" y="4010349"/>
            <a:ext cx="6518880" cy="50260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5515" y="531167"/>
            <a:ext cx="4226757" cy="4669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797" y="9716981"/>
            <a:ext cx="14240404" cy="12565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60826" y="793441"/>
            <a:ext cx="2329180" cy="466090"/>
          </a:xfrm>
          <a:custGeom>
            <a:avLst/>
            <a:gdLst/>
            <a:ahLst/>
            <a:cxnLst/>
            <a:rect l="l" t="t" r="r" b="b"/>
            <a:pathLst>
              <a:path w="2329179" h="466090">
                <a:moveTo>
                  <a:pt x="222652" y="43726"/>
                </a:moveTo>
                <a:lnTo>
                  <a:pt x="0" y="43726"/>
                </a:lnTo>
                <a:lnTo>
                  <a:pt x="0" y="352324"/>
                </a:lnTo>
                <a:lnTo>
                  <a:pt x="222652" y="352324"/>
                </a:lnTo>
                <a:lnTo>
                  <a:pt x="222652" y="300053"/>
                </a:lnTo>
                <a:lnTo>
                  <a:pt x="65840" y="300053"/>
                </a:lnTo>
                <a:lnTo>
                  <a:pt x="65840" y="96499"/>
                </a:lnTo>
                <a:lnTo>
                  <a:pt x="222652" y="96499"/>
                </a:lnTo>
                <a:lnTo>
                  <a:pt x="222652" y="43726"/>
                </a:lnTo>
                <a:close/>
              </a:path>
              <a:path w="2329179" h="466090">
                <a:moveTo>
                  <a:pt x="222652" y="96499"/>
                </a:moveTo>
                <a:lnTo>
                  <a:pt x="156811" y="96499"/>
                </a:lnTo>
                <a:lnTo>
                  <a:pt x="156811" y="300053"/>
                </a:lnTo>
                <a:lnTo>
                  <a:pt x="222652" y="300053"/>
                </a:lnTo>
                <a:lnTo>
                  <a:pt x="222652" y="96499"/>
                </a:lnTo>
                <a:close/>
              </a:path>
              <a:path w="2329179" h="466090">
                <a:moveTo>
                  <a:pt x="350313" y="502"/>
                </a:moveTo>
                <a:lnTo>
                  <a:pt x="282965" y="502"/>
                </a:lnTo>
                <a:lnTo>
                  <a:pt x="282965" y="465912"/>
                </a:lnTo>
                <a:lnTo>
                  <a:pt x="350313" y="465912"/>
                </a:lnTo>
                <a:lnTo>
                  <a:pt x="350313" y="230694"/>
                </a:lnTo>
                <a:lnTo>
                  <a:pt x="335738" y="230694"/>
                </a:lnTo>
                <a:lnTo>
                  <a:pt x="335738" y="175910"/>
                </a:lnTo>
                <a:lnTo>
                  <a:pt x="350313" y="175910"/>
                </a:lnTo>
                <a:lnTo>
                  <a:pt x="350313" y="502"/>
                </a:lnTo>
                <a:close/>
              </a:path>
              <a:path w="2329179" h="466090">
                <a:moveTo>
                  <a:pt x="350313" y="175910"/>
                </a:moveTo>
                <a:lnTo>
                  <a:pt x="335738" y="175910"/>
                </a:lnTo>
                <a:lnTo>
                  <a:pt x="335738" y="230694"/>
                </a:lnTo>
                <a:lnTo>
                  <a:pt x="350313" y="230694"/>
                </a:lnTo>
                <a:lnTo>
                  <a:pt x="350313" y="175910"/>
                </a:lnTo>
                <a:close/>
              </a:path>
              <a:path w="2329179" h="466090">
                <a:moveTo>
                  <a:pt x="417662" y="175910"/>
                </a:moveTo>
                <a:lnTo>
                  <a:pt x="350313" y="175910"/>
                </a:lnTo>
                <a:lnTo>
                  <a:pt x="350313" y="230694"/>
                </a:lnTo>
                <a:lnTo>
                  <a:pt x="417662" y="230694"/>
                </a:lnTo>
                <a:lnTo>
                  <a:pt x="417662" y="175910"/>
                </a:lnTo>
                <a:close/>
              </a:path>
              <a:path w="2329179" h="466090">
                <a:moveTo>
                  <a:pt x="740294" y="10052"/>
                </a:moveTo>
                <a:lnTo>
                  <a:pt x="677971" y="10052"/>
                </a:lnTo>
                <a:lnTo>
                  <a:pt x="677971" y="444803"/>
                </a:lnTo>
                <a:lnTo>
                  <a:pt x="740294" y="444803"/>
                </a:lnTo>
                <a:lnTo>
                  <a:pt x="740294" y="229186"/>
                </a:lnTo>
                <a:lnTo>
                  <a:pt x="700086" y="229186"/>
                </a:lnTo>
                <a:lnTo>
                  <a:pt x="700086" y="175910"/>
                </a:lnTo>
                <a:lnTo>
                  <a:pt x="740294" y="175910"/>
                </a:lnTo>
                <a:lnTo>
                  <a:pt x="740294" y="10052"/>
                </a:lnTo>
                <a:close/>
              </a:path>
              <a:path w="2329179" h="466090">
                <a:moveTo>
                  <a:pt x="633650" y="158822"/>
                </a:moveTo>
                <a:lnTo>
                  <a:pt x="580969" y="158822"/>
                </a:lnTo>
                <a:lnTo>
                  <a:pt x="580969" y="208077"/>
                </a:lnTo>
                <a:lnTo>
                  <a:pt x="552403" y="211061"/>
                </a:lnTo>
                <a:lnTo>
                  <a:pt x="531714" y="245772"/>
                </a:lnTo>
                <a:lnTo>
                  <a:pt x="506584" y="274923"/>
                </a:lnTo>
                <a:lnTo>
                  <a:pt x="475045" y="301938"/>
                </a:lnTo>
                <a:lnTo>
                  <a:pt x="435717" y="327696"/>
                </a:lnTo>
                <a:lnTo>
                  <a:pt x="473412" y="374438"/>
                </a:lnTo>
                <a:lnTo>
                  <a:pt x="520531" y="343026"/>
                </a:lnTo>
                <a:lnTo>
                  <a:pt x="558352" y="309100"/>
                </a:lnTo>
                <a:lnTo>
                  <a:pt x="587880" y="272284"/>
                </a:lnTo>
                <a:lnTo>
                  <a:pt x="610120" y="233207"/>
                </a:lnTo>
                <a:lnTo>
                  <a:pt x="611808" y="229186"/>
                </a:lnTo>
                <a:lnTo>
                  <a:pt x="605094" y="229186"/>
                </a:lnTo>
                <a:lnTo>
                  <a:pt x="605094" y="175910"/>
                </a:lnTo>
                <a:lnTo>
                  <a:pt x="629979" y="175910"/>
                </a:lnTo>
                <a:lnTo>
                  <a:pt x="631512" y="170068"/>
                </a:lnTo>
                <a:lnTo>
                  <a:pt x="633650" y="158822"/>
                </a:lnTo>
                <a:close/>
              </a:path>
              <a:path w="2329179" h="466090">
                <a:moveTo>
                  <a:pt x="629979" y="175910"/>
                </a:moveTo>
                <a:lnTo>
                  <a:pt x="605094" y="175910"/>
                </a:lnTo>
                <a:lnTo>
                  <a:pt x="605094" y="229186"/>
                </a:lnTo>
                <a:lnTo>
                  <a:pt x="611808" y="229186"/>
                </a:lnTo>
                <a:lnTo>
                  <a:pt x="618695" y="212789"/>
                </a:lnTo>
                <a:lnTo>
                  <a:pt x="625826" y="191742"/>
                </a:lnTo>
                <a:lnTo>
                  <a:pt x="629979" y="175910"/>
                </a:lnTo>
                <a:close/>
              </a:path>
              <a:path w="2329179" h="466090">
                <a:moveTo>
                  <a:pt x="677971" y="175910"/>
                </a:moveTo>
                <a:lnTo>
                  <a:pt x="629979" y="175910"/>
                </a:lnTo>
                <a:lnTo>
                  <a:pt x="625826" y="191742"/>
                </a:lnTo>
                <a:lnTo>
                  <a:pt x="618695" y="212789"/>
                </a:lnTo>
                <a:lnTo>
                  <a:pt x="611808" y="229186"/>
                </a:lnTo>
                <a:lnTo>
                  <a:pt x="677971" y="229186"/>
                </a:lnTo>
                <a:lnTo>
                  <a:pt x="677971" y="175910"/>
                </a:lnTo>
                <a:close/>
              </a:path>
              <a:path w="2329179" h="466090">
                <a:moveTo>
                  <a:pt x="740294" y="175910"/>
                </a:moveTo>
                <a:lnTo>
                  <a:pt x="700086" y="175910"/>
                </a:lnTo>
                <a:lnTo>
                  <a:pt x="700086" y="229186"/>
                </a:lnTo>
                <a:lnTo>
                  <a:pt x="740294" y="229186"/>
                </a:lnTo>
                <a:lnTo>
                  <a:pt x="740294" y="175910"/>
                </a:lnTo>
                <a:close/>
              </a:path>
              <a:path w="2329179" h="466090">
                <a:moveTo>
                  <a:pt x="570350" y="159347"/>
                </a:moveTo>
                <a:lnTo>
                  <a:pt x="438732" y="165858"/>
                </a:lnTo>
                <a:lnTo>
                  <a:pt x="446271" y="222150"/>
                </a:lnTo>
                <a:lnTo>
                  <a:pt x="552403" y="211061"/>
                </a:lnTo>
                <a:lnTo>
                  <a:pt x="558257" y="197994"/>
                </a:lnTo>
                <a:lnTo>
                  <a:pt x="564509" y="180811"/>
                </a:lnTo>
                <a:lnTo>
                  <a:pt x="569566" y="163063"/>
                </a:lnTo>
                <a:lnTo>
                  <a:pt x="570350" y="159347"/>
                </a:lnTo>
                <a:close/>
              </a:path>
              <a:path w="2329179" h="466090">
                <a:moveTo>
                  <a:pt x="580969" y="158822"/>
                </a:moveTo>
                <a:lnTo>
                  <a:pt x="570350" y="159347"/>
                </a:lnTo>
                <a:lnTo>
                  <a:pt x="569566" y="163063"/>
                </a:lnTo>
                <a:lnTo>
                  <a:pt x="564509" y="180811"/>
                </a:lnTo>
                <a:lnTo>
                  <a:pt x="558257" y="197994"/>
                </a:lnTo>
                <a:lnTo>
                  <a:pt x="552403" y="211061"/>
                </a:lnTo>
                <a:lnTo>
                  <a:pt x="580969" y="208077"/>
                </a:lnTo>
                <a:lnTo>
                  <a:pt x="580969" y="158822"/>
                </a:lnTo>
                <a:close/>
              </a:path>
              <a:path w="2329179" h="466090">
                <a:moveTo>
                  <a:pt x="600570" y="52773"/>
                </a:moveTo>
                <a:lnTo>
                  <a:pt x="580466" y="52773"/>
                </a:lnTo>
                <a:lnTo>
                  <a:pt x="580466" y="64333"/>
                </a:lnTo>
                <a:lnTo>
                  <a:pt x="580026" y="85568"/>
                </a:lnTo>
                <a:lnTo>
                  <a:pt x="578707" y="106049"/>
                </a:lnTo>
                <a:lnTo>
                  <a:pt x="576508" y="125776"/>
                </a:lnTo>
                <a:lnTo>
                  <a:pt x="573430" y="144749"/>
                </a:lnTo>
                <a:lnTo>
                  <a:pt x="570350" y="159347"/>
                </a:lnTo>
                <a:lnTo>
                  <a:pt x="580969" y="158822"/>
                </a:lnTo>
                <a:lnTo>
                  <a:pt x="633650" y="158822"/>
                </a:lnTo>
                <a:lnTo>
                  <a:pt x="635752" y="147765"/>
                </a:lnTo>
                <a:lnTo>
                  <a:pt x="639051" y="124865"/>
                </a:lnTo>
                <a:lnTo>
                  <a:pt x="640990" y="105546"/>
                </a:lnTo>
                <a:lnTo>
                  <a:pt x="600570" y="105546"/>
                </a:lnTo>
                <a:lnTo>
                  <a:pt x="600570" y="52773"/>
                </a:lnTo>
                <a:close/>
              </a:path>
              <a:path w="2329179" h="466090">
                <a:moveTo>
                  <a:pt x="580466" y="52773"/>
                </a:moveTo>
                <a:lnTo>
                  <a:pt x="461852" y="52773"/>
                </a:lnTo>
                <a:lnTo>
                  <a:pt x="461852" y="105546"/>
                </a:lnTo>
                <a:lnTo>
                  <a:pt x="578739" y="105546"/>
                </a:lnTo>
                <a:lnTo>
                  <a:pt x="580026" y="85568"/>
                </a:lnTo>
                <a:lnTo>
                  <a:pt x="580466" y="64333"/>
                </a:lnTo>
                <a:lnTo>
                  <a:pt x="580466" y="52773"/>
                </a:lnTo>
                <a:close/>
              </a:path>
              <a:path w="2329179" h="466090">
                <a:moveTo>
                  <a:pt x="643291" y="52773"/>
                </a:moveTo>
                <a:lnTo>
                  <a:pt x="600570" y="52773"/>
                </a:lnTo>
                <a:lnTo>
                  <a:pt x="600570" y="105546"/>
                </a:lnTo>
                <a:lnTo>
                  <a:pt x="640990" y="105546"/>
                </a:lnTo>
                <a:lnTo>
                  <a:pt x="641407" y="101400"/>
                </a:lnTo>
                <a:lnTo>
                  <a:pt x="642820" y="77369"/>
                </a:lnTo>
                <a:lnTo>
                  <a:pt x="643291" y="52773"/>
                </a:lnTo>
                <a:close/>
              </a:path>
              <a:path w="2329179" h="466090">
                <a:moveTo>
                  <a:pt x="838804" y="0"/>
                </a:moveTo>
                <a:lnTo>
                  <a:pt x="774973" y="0"/>
                </a:lnTo>
                <a:lnTo>
                  <a:pt x="774973" y="465409"/>
                </a:lnTo>
                <a:lnTo>
                  <a:pt x="838804" y="465409"/>
                </a:lnTo>
                <a:lnTo>
                  <a:pt x="838804" y="0"/>
                </a:lnTo>
                <a:close/>
              </a:path>
              <a:path w="2329179" h="466090">
                <a:moveTo>
                  <a:pt x="1139823" y="32166"/>
                </a:moveTo>
                <a:lnTo>
                  <a:pt x="915663" y="32166"/>
                </a:lnTo>
                <a:lnTo>
                  <a:pt x="915663" y="261855"/>
                </a:lnTo>
                <a:lnTo>
                  <a:pt x="955871" y="261855"/>
                </a:lnTo>
                <a:lnTo>
                  <a:pt x="1042319" y="261353"/>
                </a:lnTo>
                <a:lnTo>
                  <a:pt x="1095752" y="258997"/>
                </a:lnTo>
                <a:lnTo>
                  <a:pt x="1144975" y="254316"/>
                </a:lnTo>
                <a:lnTo>
                  <a:pt x="1178021" y="249793"/>
                </a:lnTo>
                <a:lnTo>
                  <a:pt x="1175571" y="230191"/>
                </a:lnTo>
                <a:lnTo>
                  <a:pt x="982006" y="230191"/>
                </a:lnTo>
                <a:lnTo>
                  <a:pt x="982006" y="209082"/>
                </a:lnTo>
                <a:lnTo>
                  <a:pt x="955871" y="209082"/>
                </a:lnTo>
                <a:lnTo>
                  <a:pt x="982006" y="209038"/>
                </a:lnTo>
                <a:lnTo>
                  <a:pt x="982006" y="172392"/>
                </a:lnTo>
                <a:lnTo>
                  <a:pt x="961400" y="172392"/>
                </a:lnTo>
                <a:lnTo>
                  <a:pt x="961400" y="120624"/>
                </a:lnTo>
                <a:lnTo>
                  <a:pt x="982006" y="120624"/>
                </a:lnTo>
                <a:lnTo>
                  <a:pt x="982006" y="85442"/>
                </a:lnTo>
                <a:lnTo>
                  <a:pt x="1139823" y="85442"/>
                </a:lnTo>
                <a:lnTo>
                  <a:pt x="1139823" y="32166"/>
                </a:lnTo>
                <a:close/>
              </a:path>
              <a:path w="2329179" h="466090">
                <a:moveTo>
                  <a:pt x="1171487" y="197522"/>
                </a:moveTo>
                <a:lnTo>
                  <a:pt x="1123520" y="203648"/>
                </a:lnTo>
                <a:lnTo>
                  <a:pt x="1075113" y="207197"/>
                </a:lnTo>
                <a:lnTo>
                  <a:pt x="982006" y="209038"/>
                </a:lnTo>
                <a:lnTo>
                  <a:pt x="982006" y="230191"/>
                </a:lnTo>
                <a:lnTo>
                  <a:pt x="1175571" y="230191"/>
                </a:lnTo>
                <a:lnTo>
                  <a:pt x="1171487" y="197522"/>
                </a:lnTo>
                <a:close/>
              </a:path>
              <a:path w="2329179" h="466090">
                <a:moveTo>
                  <a:pt x="982006" y="209038"/>
                </a:moveTo>
                <a:lnTo>
                  <a:pt x="955871" y="209082"/>
                </a:lnTo>
                <a:lnTo>
                  <a:pt x="982006" y="209082"/>
                </a:lnTo>
                <a:close/>
              </a:path>
              <a:path w="2329179" h="466090">
                <a:moveTo>
                  <a:pt x="982006" y="120624"/>
                </a:moveTo>
                <a:lnTo>
                  <a:pt x="961400" y="120624"/>
                </a:lnTo>
                <a:lnTo>
                  <a:pt x="961400" y="172392"/>
                </a:lnTo>
                <a:lnTo>
                  <a:pt x="982006" y="172392"/>
                </a:lnTo>
                <a:lnTo>
                  <a:pt x="982006" y="120624"/>
                </a:lnTo>
                <a:close/>
              </a:path>
              <a:path w="2329179" h="466090">
                <a:moveTo>
                  <a:pt x="1126253" y="120624"/>
                </a:moveTo>
                <a:lnTo>
                  <a:pt x="982006" y="120624"/>
                </a:lnTo>
                <a:lnTo>
                  <a:pt x="982006" y="172392"/>
                </a:lnTo>
                <a:lnTo>
                  <a:pt x="1126253" y="172392"/>
                </a:lnTo>
                <a:lnTo>
                  <a:pt x="1126253" y="120624"/>
                </a:lnTo>
                <a:close/>
              </a:path>
              <a:path w="2329179" h="466090">
                <a:moveTo>
                  <a:pt x="1277034" y="502"/>
                </a:moveTo>
                <a:lnTo>
                  <a:pt x="1210188" y="502"/>
                </a:lnTo>
                <a:lnTo>
                  <a:pt x="1210188" y="281960"/>
                </a:lnTo>
                <a:lnTo>
                  <a:pt x="1277034" y="281960"/>
                </a:lnTo>
                <a:lnTo>
                  <a:pt x="1277034" y="502"/>
                </a:lnTo>
                <a:close/>
              </a:path>
              <a:path w="2329179" h="466090">
                <a:moveTo>
                  <a:pt x="1119719" y="288996"/>
                </a:moveTo>
                <a:lnTo>
                  <a:pt x="1053627" y="294902"/>
                </a:lnTo>
                <a:lnTo>
                  <a:pt x="1003116" y="312618"/>
                </a:lnTo>
                <a:lnTo>
                  <a:pt x="971452" y="340387"/>
                </a:lnTo>
                <a:lnTo>
                  <a:pt x="960897" y="377454"/>
                </a:lnTo>
                <a:lnTo>
                  <a:pt x="963536" y="397370"/>
                </a:lnTo>
                <a:lnTo>
                  <a:pt x="984645" y="430039"/>
                </a:lnTo>
                <a:lnTo>
                  <a:pt x="1026424" y="452907"/>
                </a:lnTo>
                <a:lnTo>
                  <a:pt x="1084726" y="464467"/>
                </a:lnTo>
                <a:lnTo>
                  <a:pt x="1119719" y="465912"/>
                </a:lnTo>
                <a:lnTo>
                  <a:pt x="1154713" y="464467"/>
                </a:lnTo>
                <a:lnTo>
                  <a:pt x="1213015" y="452907"/>
                </a:lnTo>
                <a:lnTo>
                  <a:pt x="1255014" y="430039"/>
                </a:lnTo>
                <a:lnTo>
                  <a:pt x="1268479" y="414647"/>
                </a:lnTo>
                <a:lnTo>
                  <a:pt x="1119719" y="414647"/>
                </a:lnTo>
                <a:lnTo>
                  <a:pt x="1105238" y="414395"/>
                </a:lnTo>
                <a:lnTo>
                  <a:pt x="1059281" y="408364"/>
                </a:lnTo>
                <a:lnTo>
                  <a:pt x="1027241" y="385831"/>
                </a:lnTo>
                <a:lnTo>
                  <a:pt x="1027241" y="369077"/>
                </a:lnTo>
                <a:lnTo>
                  <a:pt x="1059281" y="346073"/>
                </a:lnTo>
                <a:lnTo>
                  <a:pt x="1105238" y="340010"/>
                </a:lnTo>
                <a:lnTo>
                  <a:pt x="1119719" y="339759"/>
                </a:lnTo>
                <a:lnTo>
                  <a:pt x="1267784" y="339759"/>
                </a:lnTo>
                <a:lnTo>
                  <a:pt x="1259443" y="329707"/>
                </a:lnTo>
                <a:lnTo>
                  <a:pt x="1221465" y="305393"/>
                </a:lnTo>
                <a:lnTo>
                  <a:pt x="1165582" y="291635"/>
                </a:lnTo>
                <a:lnTo>
                  <a:pt x="1143499" y="289656"/>
                </a:lnTo>
                <a:lnTo>
                  <a:pt x="1119719" y="288996"/>
                </a:lnTo>
                <a:close/>
              </a:path>
              <a:path w="2329179" h="466090">
                <a:moveTo>
                  <a:pt x="1267784" y="339759"/>
                </a:moveTo>
                <a:lnTo>
                  <a:pt x="1119719" y="339759"/>
                </a:lnTo>
                <a:lnTo>
                  <a:pt x="1134389" y="340010"/>
                </a:lnTo>
                <a:lnTo>
                  <a:pt x="1147739" y="340764"/>
                </a:lnTo>
                <a:lnTo>
                  <a:pt x="1188576" y="348931"/>
                </a:lnTo>
                <a:lnTo>
                  <a:pt x="1212701" y="369077"/>
                </a:lnTo>
                <a:lnTo>
                  <a:pt x="1212701" y="385831"/>
                </a:lnTo>
                <a:lnTo>
                  <a:pt x="1180157" y="408364"/>
                </a:lnTo>
                <a:lnTo>
                  <a:pt x="1134389" y="414395"/>
                </a:lnTo>
                <a:lnTo>
                  <a:pt x="1119719" y="414647"/>
                </a:lnTo>
                <a:lnTo>
                  <a:pt x="1268479" y="414647"/>
                </a:lnTo>
                <a:lnTo>
                  <a:pt x="1276374" y="397370"/>
                </a:lnTo>
                <a:lnTo>
                  <a:pt x="1279044" y="377454"/>
                </a:lnTo>
                <a:lnTo>
                  <a:pt x="1277819" y="363915"/>
                </a:lnTo>
                <a:lnTo>
                  <a:pt x="1274144" y="351444"/>
                </a:lnTo>
                <a:lnTo>
                  <a:pt x="1267992" y="340010"/>
                </a:lnTo>
                <a:lnTo>
                  <a:pt x="1267784" y="339759"/>
                </a:lnTo>
                <a:close/>
              </a:path>
              <a:path w="2329179" h="466090">
                <a:moveTo>
                  <a:pt x="1848678" y="0"/>
                </a:moveTo>
                <a:lnTo>
                  <a:pt x="1784847" y="0"/>
                </a:lnTo>
                <a:lnTo>
                  <a:pt x="1784847" y="465409"/>
                </a:lnTo>
                <a:lnTo>
                  <a:pt x="1848678" y="465409"/>
                </a:lnTo>
                <a:lnTo>
                  <a:pt x="1848678" y="0"/>
                </a:lnTo>
                <a:close/>
              </a:path>
              <a:path w="2329179" h="466090">
                <a:moveTo>
                  <a:pt x="1753183" y="7539"/>
                </a:moveTo>
                <a:lnTo>
                  <a:pt x="1690860" y="7539"/>
                </a:lnTo>
                <a:lnTo>
                  <a:pt x="1690860" y="444300"/>
                </a:lnTo>
                <a:lnTo>
                  <a:pt x="1753183" y="444300"/>
                </a:lnTo>
                <a:lnTo>
                  <a:pt x="1753183" y="213606"/>
                </a:lnTo>
                <a:lnTo>
                  <a:pt x="1708954" y="213606"/>
                </a:lnTo>
                <a:lnTo>
                  <a:pt x="1708954" y="159325"/>
                </a:lnTo>
                <a:lnTo>
                  <a:pt x="1753183" y="159325"/>
                </a:lnTo>
                <a:lnTo>
                  <a:pt x="1753183" y="7539"/>
                </a:lnTo>
                <a:close/>
              </a:path>
              <a:path w="2329179" h="466090">
                <a:moveTo>
                  <a:pt x="1546613" y="75892"/>
                </a:moveTo>
                <a:lnTo>
                  <a:pt x="1531535" y="75892"/>
                </a:lnTo>
                <a:lnTo>
                  <a:pt x="1531535" y="123640"/>
                </a:lnTo>
                <a:lnTo>
                  <a:pt x="1530970" y="143493"/>
                </a:lnTo>
                <a:lnTo>
                  <a:pt x="1526447" y="183198"/>
                </a:lnTo>
                <a:lnTo>
                  <a:pt x="1517494" y="222275"/>
                </a:lnTo>
                <a:lnTo>
                  <a:pt x="1503170" y="258463"/>
                </a:lnTo>
                <a:lnTo>
                  <a:pt x="1482909" y="291069"/>
                </a:lnTo>
                <a:lnTo>
                  <a:pt x="1455768" y="318210"/>
                </a:lnTo>
                <a:lnTo>
                  <a:pt x="1439559" y="329707"/>
                </a:lnTo>
                <a:lnTo>
                  <a:pt x="1479265" y="378962"/>
                </a:lnTo>
                <a:lnTo>
                  <a:pt x="1516206" y="347204"/>
                </a:lnTo>
                <a:lnTo>
                  <a:pt x="1544286" y="305331"/>
                </a:lnTo>
                <a:lnTo>
                  <a:pt x="1563796" y="256076"/>
                </a:lnTo>
                <a:lnTo>
                  <a:pt x="1564518" y="253394"/>
                </a:lnTo>
                <a:lnTo>
                  <a:pt x="1561943" y="245678"/>
                </a:lnTo>
                <a:lnTo>
                  <a:pt x="1556163" y="222652"/>
                </a:lnTo>
                <a:lnTo>
                  <a:pt x="1551985" y="198559"/>
                </a:lnTo>
                <a:lnTo>
                  <a:pt x="1549001" y="174026"/>
                </a:lnTo>
                <a:lnTo>
                  <a:pt x="1547210" y="149053"/>
                </a:lnTo>
                <a:lnTo>
                  <a:pt x="1546613" y="123640"/>
                </a:lnTo>
                <a:lnTo>
                  <a:pt x="1546613" y="75892"/>
                </a:lnTo>
                <a:close/>
              </a:path>
              <a:path w="2329179" h="466090">
                <a:moveTo>
                  <a:pt x="1596371" y="75892"/>
                </a:moveTo>
                <a:lnTo>
                  <a:pt x="1581796" y="75892"/>
                </a:lnTo>
                <a:lnTo>
                  <a:pt x="1581796" y="123640"/>
                </a:lnTo>
                <a:lnTo>
                  <a:pt x="1581400" y="143493"/>
                </a:lnTo>
                <a:lnTo>
                  <a:pt x="1578403" y="181879"/>
                </a:lnTo>
                <a:lnTo>
                  <a:pt x="1572592" y="219888"/>
                </a:lnTo>
                <a:lnTo>
                  <a:pt x="1564518" y="253394"/>
                </a:lnTo>
                <a:lnTo>
                  <a:pt x="1569231" y="267510"/>
                </a:lnTo>
                <a:lnTo>
                  <a:pt x="1588330" y="307592"/>
                </a:lnTo>
                <a:lnTo>
                  <a:pt x="1614214" y="341392"/>
                </a:lnTo>
                <a:lnTo>
                  <a:pt x="1647636" y="367402"/>
                </a:lnTo>
                <a:lnTo>
                  <a:pt x="1686337" y="319152"/>
                </a:lnTo>
                <a:lnTo>
                  <a:pt x="1670379" y="308660"/>
                </a:lnTo>
                <a:lnTo>
                  <a:pt x="1656181" y="296786"/>
                </a:lnTo>
                <a:lnTo>
                  <a:pt x="1623951" y="252903"/>
                </a:lnTo>
                <a:lnTo>
                  <a:pt x="1604915" y="200035"/>
                </a:lnTo>
                <a:lnTo>
                  <a:pt x="1598507" y="162089"/>
                </a:lnTo>
                <a:lnTo>
                  <a:pt x="1596371" y="123640"/>
                </a:lnTo>
                <a:lnTo>
                  <a:pt x="1596371" y="75892"/>
                </a:lnTo>
                <a:close/>
              </a:path>
              <a:path w="2329179" h="466090">
                <a:moveTo>
                  <a:pt x="1581796" y="75892"/>
                </a:moveTo>
                <a:lnTo>
                  <a:pt x="1546613" y="75892"/>
                </a:lnTo>
                <a:lnTo>
                  <a:pt x="1546613" y="123640"/>
                </a:lnTo>
                <a:lnTo>
                  <a:pt x="1549001" y="174026"/>
                </a:lnTo>
                <a:lnTo>
                  <a:pt x="1556163" y="222652"/>
                </a:lnTo>
                <a:lnTo>
                  <a:pt x="1564518" y="253394"/>
                </a:lnTo>
                <a:lnTo>
                  <a:pt x="1568602" y="238233"/>
                </a:lnTo>
                <a:lnTo>
                  <a:pt x="1578403" y="181879"/>
                </a:lnTo>
                <a:lnTo>
                  <a:pt x="1581424" y="142927"/>
                </a:lnTo>
                <a:lnTo>
                  <a:pt x="1581796" y="123640"/>
                </a:lnTo>
                <a:lnTo>
                  <a:pt x="1581796" y="75892"/>
                </a:lnTo>
                <a:close/>
              </a:path>
              <a:path w="2329179" h="466090">
                <a:moveTo>
                  <a:pt x="1690860" y="159325"/>
                </a:moveTo>
                <a:lnTo>
                  <a:pt x="1631553" y="159325"/>
                </a:lnTo>
                <a:lnTo>
                  <a:pt x="1631553" y="213606"/>
                </a:lnTo>
                <a:lnTo>
                  <a:pt x="1690860" y="213606"/>
                </a:lnTo>
                <a:lnTo>
                  <a:pt x="1690860" y="159325"/>
                </a:lnTo>
                <a:close/>
              </a:path>
              <a:path w="2329179" h="466090">
                <a:moveTo>
                  <a:pt x="1753183" y="159325"/>
                </a:moveTo>
                <a:lnTo>
                  <a:pt x="1708954" y="159325"/>
                </a:lnTo>
                <a:lnTo>
                  <a:pt x="1708954" y="213606"/>
                </a:lnTo>
                <a:lnTo>
                  <a:pt x="1753183" y="213606"/>
                </a:lnTo>
                <a:lnTo>
                  <a:pt x="1753183" y="159325"/>
                </a:lnTo>
                <a:close/>
              </a:path>
              <a:path w="2329179" h="466090">
                <a:moveTo>
                  <a:pt x="1664222" y="46742"/>
                </a:moveTo>
                <a:lnTo>
                  <a:pt x="1456648" y="46742"/>
                </a:lnTo>
                <a:lnTo>
                  <a:pt x="1456648" y="100520"/>
                </a:lnTo>
                <a:lnTo>
                  <a:pt x="1531535" y="100520"/>
                </a:lnTo>
                <a:lnTo>
                  <a:pt x="1531535" y="75892"/>
                </a:lnTo>
                <a:lnTo>
                  <a:pt x="1664222" y="75892"/>
                </a:lnTo>
                <a:lnTo>
                  <a:pt x="1664222" y="46742"/>
                </a:lnTo>
                <a:close/>
              </a:path>
              <a:path w="2329179" h="466090">
                <a:moveTo>
                  <a:pt x="1664222" y="75892"/>
                </a:moveTo>
                <a:lnTo>
                  <a:pt x="1596371" y="75892"/>
                </a:lnTo>
                <a:lnTo>
                  <a:pt x="1596371" y="100520"/>
                </a:lnTo>
                <a:lnTo>
                  <a:pt x="1664222" y="100520"/>
                </a:lnTo>
                <a:lnTo>
                  <a:pt x="1664222" y="75892"/>
                </a:lnTo>
                <a:close/>
              </a:path>
              <a:path w="2329179" h="466090">
                <a:moveTo>
                  <a:pt x="2267306" y="502"/>
                </a:moveTo>
                <a:lnTo>
                  <a:pt x="2200460" y="502"/>
                </a:lnTo>
                <a:lnTo>
                  <a:pt x="2200460" y="338754"/>
                </a:lnTo>
                <a:lnTo>
                  <a:pt x="2267306" y="338754"/>
                </a:lnTo>
                <a:lnTo>
                  <a:pt x="2267306" y="188475"/>
                </a:lnTo>
                <a:lnTo>
                  <a:pt x="2248710" y="188475"/>
                </a:lnTo>
                <a:lnTo>
                  <a:pt x="2248710" y="133189"/>
                </a:lnTo>
                <a:lnTo>
                  <a:pt x="2267306" y="133189"/>
                </a:lnTo>
                <a:lnTo>
                  <a:pt x="2267306" y="502"/>
                </a:lnTo>
                <a:close/>
              </a:path>
              <a:path w="2329179" h="466090">
                <a:moveTo>
                  <a:pt x="2267306" y="133189"/>
                </a:moveTo>
                <a:lnTo>
                  <a:pt x="2248710" y="133189"/>
                </a:lnTo>
                <a:lnTo>
                  <a:pt x="2248710" y="188475"/>
                </a:lnTo>
                <a:lnTo>
                  <a:pt x="2267306" y="188475"/>
                </a:lnTo>
                <a:lnTo>
                  <a:pt x="2267306" y="133189"/>
                </a:lnTo>
                <a:close/>
              </a:path>
              <a:path w="2329179" h="466090">
                <a:moveTo>
                  <a:pt x="2329126" y="133189"/>
                </a:moveTo>
                <a:lnTo>
                  <a:pt x="2267306" y="133189"/>
                </a:lnTo>
                <a:lnTo>
                  <a:pt x="2267306" y="188475"/>
                </a:lnTo>
                <a:lnTo>
                  <a:pt x="2329126" y="188475"/>
                </a:lnTo>
                <a:lnTo>
                  <a:pt x="2329126" y="133189"/>
                </a:lnTo>
                <a:close/>
              </a:path>
              <a:path w="2329179" h="466090">
                <a:moveTo>
                  <a:pt x="2034601" y="303571"/>
                </a:moveTo>
                <a:lnTo>
                  <a:pt x="1967252" y="303571"/>
                </a:lnTo>
                <a:lnTo>
                  <a:pt x="1967252" y="457870"/>
                </a:lnTo>
                <a:lnTo>
                  <a:pt x="2283892" y="457870"/>
                </a:lnTo>
                <a:lnTo>
                  <a:pt x="2283892" y="428217"/>
                </a:lnTo>
                <a:lnTo>
                  <a:pt x="2034601" y="428217"/>
                </a:lnTo>
                <a:lnTo>
                  <a:pt x="2034601" y="303571"/>
                </a:lnTo>
                <a:close/>
              </a:path>
              <a:path w="2329179" h="466090">
                <a:moveTo>
                  <a:pt x="2283892" y="404092"/>
                </a:moveTo>
                <a:lnTo>
                  <a:pt x="2034601" y="404092"/>
                </a:lnTo>
                <a:lnTo>
                  <a:pt x="2034601" y="428217"/>
                </a:lnTo>
                <a:lnTo>
                  <a:pt x="2283892" y="428217"/>
                </a:lnTo>
                <a:lnTo>
                  <a:pt x="2283892" y="404092"/>
                </a:lnTo>
                <a:close/>
              </a:path>
              <a:path w="2329179" h="466090">
                <a:moveTo>
                  <a:pt x="2030580" y="30156"/>
                </a:moveTo>
                <a:lnTo>
                  <a:pt x="1981011" y="38637"/>
                </a:lnTo>
                <a:lnTo>
                  <a:pt x="1940614" y="63202"/>
                </a:lnTo>
                <a:lnTo>
                  <a:pt x="1913757" y="100771"/>
                </a:lnTo>
                <a:lnTo>
                  <a:pt x="1904427" y="148267"/>
                </a:lnTo>
                <a:lnTo>
                  <a:pt x="1905464" y="164916"/>
                </a:lnTo>
                <a:lnTo>
                  <a:pt x="1921013" y="209585"/>
                </a:lnTo>
                <a:lnTo>
                  <a:pt x="1952677" y="243322"/>
                </a:lnTo>
                <a:lnTo>
                  <a:pt x="1996655" y="263112"/>
                </a:lnTo>
                <a:lnTo>
                  <a:pt x="2030580" y="266881"/>
                </a:lnTo>
                <a:lnTo>
                  <a:pt x="2047983" y="265939"/>
                </a:lnTo>
                <a:lnTo>
                  <a:pt x="2094913" y="251803"/>
                </a:lnTo>
                <a:lnTo>
                  <a:pt x="2131101" y="222213"/>
                </a:lnTo>
                <a:lnTo>
                  <a:pt x="2140684" y="208580"/>
                </a:lnTo>
                <a:lnTo>
                  <a:pt x="2030580" y="208580"/>
                </a:lnTo>
                <a:lnTo>
                  <a:pt x="2022225" y="208140"/>
                </a:lnTo>
                <a:lnTo>
                  <a:pt x="1987231" y="192622"/>
                </a:lnTo>
                <a:lnTo>
                  <a:pt x="1970268" y="157471"/>
                </a:lnTo>
                <a:lnTo>
                  <a:pt x="1969765" y="148267"/>
                </a:lnTo>
                <a:lnTo>
                  <a:pt x="1970268" y="139095"/>
                </a:lnTo>
                <a:lnTo>
                  <a:pt x="1987231" y="104164"/>
                </a:lnTo>
                <a:lnTo>
                  <a:pt x="2022225" y="88426"/>
                </a:lnTo>
                <a:lnTo>
                  <a:pt x="2030580" y="87955"/>
                </a:lnTo>
                <a:lnTo>
                  <a:pt x="2140691" y="87955"/>
                </a:lnTo>
                <a:lnTo>
                  <a:pt x="2140148" y="86950"/>
                </a:lnTo>
                <a:lnTo>
                  <a:pt x="2108484" y="53495"/>
                </a:lnTo>
                <a:lnTo>
                  <a:pt x="2064506" y="33925"/>
                </a:lnTo>
                <a:lnTo>
                  <a:pt x="2047983" y="31098"/>
                </a:lnTo>
                <a:lnTo>
                  <a:pt x="2030580" y="30156"/>
                </a:lnTo>
                <a:close/>
              </a:path>
              <a:path w="2329179" h="466090">
                <a:moveTo>
                  <a:pt x="2140691" y="87955"/>
                </a:moveTo>
                <a:lnTo>
                  <a:pt x="2030580" y="87955"/>
                </a:lnTo>
                <a:lnTo>
                  <a:pt x="2039125" y="88426"/>
                </a:lnTo>
                <a:lnTo>
                  <a:pt x="2047166" y="89840"/>
                </a:lnTo>
                <a:lnTo>
                  <a:pt x="2083856" y="116101"/>
                </a:lnTo>
                <a:lnTo>
                  <a:pt x="2091898" y="148267"/>
                </a:lnTo>
                <a:lnTo>
                  <a:pt x="2091395" y="157471"/>
                </a:lnTo>
                <a:lnTo>
                  <a:pt x="2074307" y="192622"/>
                </a:lnTo>
                <a:lnTo>
                  <a:pt x="2039125" y="208140"/>
                </a:lnTo>
                <a:lnTo>
                  <a:pt x="2030580" y="208580"/>
                </a:lnTo>
                <a:lnTo>
                  <a:pt x="2140684" y="208580"/>
                </a:lnTo>
                <a:lnTo>
                  <a:pt x="2147624" y="195575"/>
                </a:lnTo>
                <a:lnTo>
                  <a:pt x="2152964" y="180685"/>
                </a:lnTo>
                <a:lnTo>
                  <a:pt x="2156168" y="164916"/>
                </a:lnTo>
                <a:lnTo>
                  <a:pt x="2157236" y="148267"/>
                </a:lnTo>
                <a:lnTo>
                  <a:pt x="2156168" y="131430"/>
                </a:lnTo>
                <a:lnTo>
                  <a:pt x="2152964" y="115598"/>
                </a:lnTo>
                <a:lnTo>
                  <a:pt x="2147624" y="100771"/>
                </a:lnTo>
                <a:lnTo>
                  <a:pt x="2140691" y="87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828" y="1777914"/>
            <a:ext cx="9178691" cy="459722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828" y="6927328"/>
            <a:ext cx="15113312" cy="39917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665" y="3101761"/>
            <a:ext cx="8728909" cy="32398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032" y="6778649"/>
            <a:ext cx="7726588" cy="4508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5360" y="1400250"/>
            <a:ext cx="2849245" cy="467359"/>
          </a:xfrm>
          <a:custGeom>
            <a:avLst/>
            <a:gdLst/>
            <a:ahLst/>
            <a:cxnLst/>
            <a:rect l="l" t="t" r="r" b="b"/>
            <a:pathLst>
              <a:path w="2849245" h="467360">
                <a:moveTo>
                  <a:pt x="372931" y="0"/>
                </a:moveTo>
                <a:lnTo>
                  <a:pt x="306084" y="0"/>
                </a:lnTo>
                <a:lnTo>
                  <a:pt x="306084" y="466917"/>
                </a:lnTo>
                <a:lnTo>
                  <a:pt x="372931" y="466917"/>
                </a:lnTo>
                <a:lnTo>
                  <a:pt x="372931" y="0"/>
                </a:lnTo>
                <a:close/>
              </a:path>
              <a:path w="2849245" h="467360">
                <a:moveTo>
                  <a:pt x="122132" y="32669"/>
                </a:moveTo>
                <a:lnTo>
                  <a:pt x="73599" y="44260"/>
                </a:lnTo>
                <a:lnTo>
                  <a:pt x="34553" y="77777"/>
                </a:lnTo>
                <a:lnTo>
                  <a:pt x="15580" y="111075"/>
                </a:lnTo>
                <a:lnTo>
                  <a:pt x="3895" y="151660"/>
                </a:lnTo>
                <a:lnTo>
                  <a:pt x="0" y="199030"/>
                </a:lnTo>
                <a:lnTo>
                  <a:pt x="973" y="223815"/>
                </a:lnTo>
                <a:lnTo>
                  <a:pt x="8764" y="268295"/>
                </a:lnTo>
                <a:lnTo>
                  <a:pt x="24344" y="305550"/>
                </a:lnTo>
                <a:lnTo>
                  <a:pt x="59307" y="345790"/>
                </a:lnTo>
                <a:lnTo>
                  <a:pt x="105012" y="364638"/>
                </a:lnTo>
                <a:lnTo>
                  <a:pt x="122132" y="365894"/>
                </a:lnTo>
                <a:lnTo>
                  <a:pt x="139472" y="364638"/>
                </a:lnTo>
                <a:lnTo>
                  <a:pt x="185460" y="345790"/>
                </a:lnTo>
                <a:lnTo>
                  <a:pt x="220139" y="305550"/>
                </a:lnTo>
                <a:lnTo>
                  <a:pt x="220369" y="305079"/>
                </a:lnTo>
                <a:lnTo>
                  <a:pt x="122132" y="305079"/>
                </a:lnTo>
                <a:lnTo>
                  <a:pt x="113839" y="304325"/>
                </a:lnTo>
                <a:lnTo>
                  <a:pt x="80290" y="278064"/>
                </a:lnTo>
                <a:lnTo>
                  <a:pt x="66092" y="230694"/>
                </a:lnTo>
                <a:lnTo>
                  <a:pt x="64333" y="199030"/>
                </a:lnTo>
                <a:lnTo>
                  <a:pt x="64772" y="182413"/>
                </a:lnTo>
                <a:lnTo>
                  <a:pt x="71369" y="141231"/>
                </a:lnTo>
                <a:lnTo>
                  <a:pt x="91976" y="105546"/>
                </a:lnTo>
                <a:lnTo>
                  <a:pt x="122132" y="93484"/>
                </a:lnTo>
                <a:lnTo>
                  <a:pt x="220215" y="93484"/>
                </a:lnTo>
                <a:lnTo>
                  <a:pt x="220139" y="93327"/>
                </a:lnTo>
                <a:lnTo>
                  <a:pt x="185460" y="53275"/>
                </a:lnTo>
                <a:lnTo>
                  <a:pt x="139472" y="33957"/>
                </a:lnTo>
                <a:lnTo>
                  <a:pt x="122132" y="32669"/>
                </a:lnTo>
                <a:close/>
              </a:path>
              <a:path w="2849245" h="467360">
                <a:moveTo>
                  <a:pt x="220215" y="93484"/>
                </a:moveTo>
                <a:lnTo>
                  <a:pt x="122132" y="93484"/>
                </a:lnTo>
                <a:lnTo>
                  <a:pt x="130645" y="94237"/>
                </a:lnTo>
                <a:lnTo>
                  <a:pt x="138592" y="96499"/>
                </a:lnTo>
                <a:lnTo>
                  <a:pt x="169000" y="130142"/>
                </a:lnTo>
                <a:lnTo>
                  <a:pt x="178549" y="167241"/>
                </a:lnTo>
                <a:lnTo>
                  <a:pt x="180434" y="199030"/>
                </a:lnTo>
                <a:lnTo>
                  <a:pt x="179963" y="215490"/>
                </a:lnTo>
                <a:lnTo>
                  <a:pt x="172895" y="257332"/>
                </a:lnTo>
                <a:lnTo>
                  <a:pt x="152791" y="293017"/>
                </a:lnTo>
                <a:lnTo>
                  <a:pt x="122132" y="305079"/>
                </a:lnTo>
                <a:lnTo>
                  <a:pt x="220369" y="305079"/>
                </a:lnTo>
                <a:lnTo>
                  <a:pt x="235720" y="268295"/>
                </a:lnTo>
                <a:lnTo>
                  <a:pt x="243762" y="223815"/>
                </a:lnTo>
                <a:lnTo>
                  <a:pt x="244767" y="199030"/>
                </a:lnTo>
                <a:lnTo>
                  <a:pt x="243762" y="174497"/>
                </a:lnTo>
                <a:lnTo>
                  <a:pt x="240746" y="151660"/>
                </a:lnTo>
                <a:lnTo>
                  <a:pt x="235720" y="130519"/>
                </a:lnTo>
                <a:lnTo>
                  <a:pt x="228684" y="111075"/>
                </a:lnTo>
                <a:lnTo>
                  <a:pt x="220215" y="93484"/>
                </a:lnTo>
                <a:close/>
              </a:path>
              <a:path w="2849245" h="467360">
                <a:moveTo>
                  <a:pt x="674453" y="19601"/>
                </a:moveTo>
                <a:lnTo>
                  <a:pt x="455821" y="19601"/>
                </a:lnTo>
                <a:lnTo>
                  <a:pt x="455821" y="232704"/>
                </a:lnTo>
                <a:lnTo>
                  <a:pt x="494521" y="232704"/>
                </a:lnTo>
                <a:lnTo>
                  <a:pt x="578456" y="232202"/>
                </a:lnTo>
                <a:lnTo>
                  <a:pt x="630098" y="230129"/>
                </a:lnTo>
                <a:lnTo>
                  <a:pt x="676715" y="226045"/>
                </a:lnTo>
                <a:lnTo>
                  <a:pt x="708127" y="221647"/>
                </a:lnTo>
                <a:lnTo>
                  <a:pt x="707004" y="212098"/>
                </a:lnTo>
                <a:lnTo>
                  <a:pt x="522667" y="212098"/>
                </a:lnTo>
                <a:lnTo>
                  <a:pt x="522667" y="180434"/>
                </a:lnTo>
                <a:lnTo>
                  <a:pt x="494521" y="180434"/>
                </a:lnTo>
                <a:lnTo>
                  <a:pt x="522667" y="180379"/>
                </a:lnTo>
                <a:lnTo>
                  <a:pt x="522667" y="149775"/>
                </a:lnTo>
                <a:lnTo>
                  <a:pt x="502060" y="149775"/>
                </a:lnTo>
                <a:lnTo>
                  <a:pt x="502060" y="100017"/>
                </a:lnTo>
                <a:lnTo>
                  <a:pt x="522667" y="100017"/>
                </a:lnTo>
                <a:lnTo>
                  <a:pt x="522667" y="70866"/>
                </a:lnTo>
                <a:lnTo>
                  <a:pt x="674453" y="70866"/>
                </a:lnTo>
                <a:lnTo>
                  <a:pt x="674453" y="19601"/>
                </a:lnTo>
                <a:close/>
              </a:path>
              <a:path w="2849245" h="467360">
                <a:moveTo>
                  <a:pt x="702096" y="170382"/>
                </a:moveTo>
                <a:lnTo>
                  <a:pt x="656391" y="176036"/>
                </a:lnTo>
                <a:lnTo>
                  <a:pt x="610245" y="179052"/>
                </a:lnTo>
                <a:lnTo>
                  <a:pt x="522667" y="180379"/>
                </a:lnTo>
                <a:lnTo>
                  <a:pt x="522667" y="212098"/>
                </a:lnTo>
                <a:lnTo>
                  <a:pt x="707004" y="212098"/>
                </a:lnTo>
                <a:lnTo>
                  <a:pt x="702096" y="170382"/>
                </a:lnTo>
                <a:close/>
              </a:path>
              <a:path w="2849245" h="467360">
                <a:moveTo>
                  <a:pt x="522667" y="180379"/>
                </a:moveTo>
                <a:lnTo>
                  <a:pt x="494521" y="180434"/>
                </a:lnTo>
                <a:lnTo>
                  <a:pt x="522667" y="180434"/>
                </a:lnTo>
                <a:close/>
              </a:path>
              <a:path w="2849245" h="467360">
                <a:moveTo>
                  <a:pt x="522667" y="100017"/>
                </a:moveTo>
                <a:lnTo>
                  <a:pt x="502060" y="100017"/>
                </a:lnTo>
                <a:lnTo>
                  <a:pt x="502060" y="149775"/>
                </a:lnTo>
                <a:lnTo>
                  <a:pt x="522667" y="149775"/>
                </a:lnTo>
                <a:lnTo>
                  <a:pt x="522667" y="100017"/>
                </a:lnTo>
                <a:close/>
              </a:path>
              <a:path w="2849245" h="467360">
                <a:moveTo>
                  <a:pt x="664903" y="100017"/>
                </a:moveTo>
                <a:lnTo>
                  <a:pt x="522667" y="100017"/>
                </a:lnTo>
                <a:lnTo>
                  <a:pt x="522667" y="149775"/>
                </a:lnTo>
                <a:lnTo>
                  <a:pt x="664903" y="149775"/>
                </a:lnTo>
                <a:lnTo>
                  <a:pt x="664903" y="100017"/>
                </a:lnTo>
                <a:close/>
              </a:path>
              <a:path w="2849245" h="467360">
                <a:moveTo>
                  <a:pt x="805129" y="1005"/>
                </a:moveTo>
                <a:lnTo>
                  <a:pt x="738283" y="1005"/>
                </a:lnTo>
                <a:lnTo>
                  <a:pt x="738283" y="239741"/>
                </a:lnTo>
                <a:lnTo>
                  <a:pt x="805129" y="239741"/>
                </a:lnTo>
                <a:lnTo>
                  <a:pt x="805129" y="145754"/>
                </a:lnTo>
                <a:lnTo>
                  <a:pt x="778492" y="145754"/>
                </a:lnTo>
                <a:lnTo>
                  <a:pt x="778492" y="91473"/>
                </a:lnTo>
                <a:lnTo>
                  <a:pt x="805129" y="91473"/>
                </a:lnTo>
                <a:lnTo>
                  <a:pt x="805129" y="1005"/>
                </a:lnTo>
                <a:close/>
              </a:path>
              <a:path w="2849245" h="467360">
                <a:moveTo>
                  <a:pt x="805129" y="91473"/>
                </a:moveTo>
                <a:lnTo>
                  <a:pt x="778492" y="91473"/>
                </a:lnTo>
                <a:lnTo>
                  <a:pt x="778492" y="145754"/>
                </a:lnTo>
                <a:lnTo>
                  <a:pt x="805129" y="145754"/>
                </a:lnTo>
                <a:lnTo>
                  <a:pt x="805129" y="91473"/>
                </a:lnTo>
                <a:close/>
              </a:path>
              <a:path w="2849245" h="467360">
                <a:moveTo>
                  <a:pt x="866447" y="91473"/>
                </a:moveTo>
                <a:lnTo>
                  <a:pt x="805129" y="91473"/>
                </a:lnTo>
                <a:lnTo>
                  <a:pt x="805129" y="145754"/>
                </a:lnTo>
                <a:lnTo>
                  <a:pt x="866447" y="145754"/>
                </a:lnTo>
                <a:lnTo>
                  <a:pt x="866447" y="91473"/>
                </a:lnTo>
                <a:close/>
              </a:path>
              <a:path w="2849245" h="467360">
                <a:moveTo>
                  <a:pt x="805129" y="258840"/>
                </a:moveTo>
                <a:lnTo>
                  <a:pt x="498039" y="258840"/>
                </a:lnTo>
                <a:lnTo>
                  <a:pt x="498039" y="309603"/>
                </a:lnTo>
                <a:lnTo>
                  <a:pt x="739289" y="309603"/>
                </a:lnTo>
                <a:lnTo>
                  <a:pt x="739289" y="336241"/>
                </a:lnTo>
                <a:lnTo>
                  <a:pt x="498542" y="336241"/>
                </a:lnTo>
                <a:lnTo>
                  <a:pt x="498542" y="463399"/>
                </a:lnTo>
                <a:lnTo>
                  <a:pt x="818700" y="463399"/>
                </a:lnTo>
                <a:lnTo>
                  <a:pt x="818700" y="439274"/>
                </a:lnTo>
                <a:lnTo>
                  <a:pt x="564885" y="439274"/>
                </a:lnTo>
                <a:lnTo>
                  <a:pt x="564885" y="382983"/>
                </a:lnTo>
                <a:lnTo>
                  <a:pt x="805129" y="382983"/>
                </a:lnTo>
                <a:lnTo>
                  <a:pt x="805129" y="258840"/>
                </a:lnTo>
                <a:close/>
              </a:path>
              <a:path w="2849245" h="467360">
                <a:moveTo>
                  <a:pt x="818700" y="412636"/>
                </a:moveTo>
                <a:lnTo>
                  <a:pt x="564885" y="412636"/>
                </a:lnTo>
                <a:lnTo>
                  <a:pt x="564885" y="439274"/>
                </a:lnTo>
                <a:lnTo>
                  <a:pt x="818700" y="439274"/>
                </a:lnTo>
                <a:lnTo>
                  <a:pt x="818700" y="412636"/>
                </a:lnTo>
                <a:close/>
              </a:path>
              <a:path w="2849245" h="467360">
                <a:moveTo>
                  <a:pt x="1146581" y="355842"/>
                </a:moveTo>
                <a:lnTo>
                  <a:pt x="997811" y="355842"/>
                </a:lnTo>
                <a:lnTo>
                  <a:pt x="997811" y="410123"/>
                </a:lnTo>
                <a:lnTo>
                  <a:pt x="1418992" y="410123"/>
                </a:lnTo>
                <a:lnTo>
                  <a:pt x="1418992" y="382983"/>
                </a:lnTo>
                <a:lnTo>
                  <a:pt x="1146581" y="382983"/>
                </a:lnTo>
                <a:lnTo>
                  <a:pt x="1146581" y="355842"/>
                </a:lnTo>
                <a:close/>
              </a:path>
              <a:path w="2849245" h="467360">
                <a:moveTo>
                  <a:pt x="1213930" y="196014"/>
                </a:moveTo>
                <a:lnTo>
                  <a:pt x="1146581" y="196014"/>
                </a:lnTo>
                <a:lnTo>
                  <a:pt x="1146581" y="382983"/>
                </a:lnTo>
                <a:lnTo>
                  <a:pt x="1213930" y="382983"/>
                </a:lnTo>
                <a:lnTo>
                  <a:pt x="1213930" y="196014"/>
                </a:lnTo>
                <a:close/>
              </a:path>
              <a:path w="2849245" h="467360">
                <a:moveTo>
                  <a:pt x="1418992" y="355842"/>
                </a:moveTo>
                <a:lnTo>
                  <a:pt x="1213930" y="355842"/>
                </a:lnTo>
                <a:lnTo>
                  <a:pt x="1213930" y="382983"/>
                </a:lnTo>
                <a:lnTo>
                  <a:pt x="1418992" y="382983"/>
                </a:lnTo>
                <a:lnTo>
                  <a:pt x="1418992" y="355842"/>
                </a:lnTo>
                <a:close/>
              </a:path>
              <a:path w="2849245" h="467360">
                <a:moveTo>
                  <a:pt x="1335560" y="40208"/>
                </a:moveTo>
                <a:lnTo>
                  <a:pt x="1311435" y="40208"/>
                </a:lnTo>
                <a:lnTo>
                  <a:pt x="1311309" y="106174"/>
                </a:lnTo>
                <a:lnTo>
                  <a:pt x="1310907" y="130142"/>
                </a:lnTo>
                <a:lnTo>
                  <a:pt x="1309424" y="178926"/>
                </a:lnTo>
                <a:lnTo>
                  <a:pt x="1304398" y="235217"/>
                </a:lnTo>
                <a:lnTo>
                  <a:pt x="1293341" y="300556"/>
                </a:lnTo>
                <a:lnTo>
                  <a:pt x="1360187" y="307592"/>
                </a:lnTo>
                <a:lnTo>
                  <a:pt x="1368229" y="260725"/>
                </a:lnTo>
                <a:lnTo>
                  <a:pt x="1373255" y="218632"/>
                </a:lnTo>
                <a:lnTo>
                  <a:pt x="1377307" y="163031"/>
                </a:lnTo>
                <a:lnTo>
                  <a:pt x="1378532" y="114467"/>
                </a:lnTo>
                <a:lnTo>
                  <a:pt x="1378745" y="93484"/>
                </a:lnTo>
                <a:lnTo>
                  <a:pt x="1335560" y="93484"/>
                </a:lnTo>
                <a:lnTo>
                  <a:pt x="1335560" y="40208"/>
                </a:lnTo>
                <a:close/>
              </a:path>
              <a:path w="2849245" h="467360">
                <a:moveTo>
                  <a:pt x="1311435" y="40208"/>
                </a:moveTo>
                <a:lnTo>
                  <a:pt x="1041035" y="40208"/>
                </a:lnTo>
                <a:lnTo>
                  <a:pt x="1041035" y="93484"/>
                </a:lnTo>
                <a:lnTo>
                  <a:pt x="1311383" y="93484"/>
                </a:lnTo>
                <a:lnTo>
                  <a:pt x="1311435" y="40208"/>
                </a:lnTo>
                <a:close/>
              </a:path>
              <a:path w="2849245" h="467360">
                <a:moveTo>
                  <a:pt x="1378783" y="40208"/>
                </a:moveTo>
                <a:lnTo>
                  <a:pt x="1335560" y="40208"/>
                </a:lnTo>
                <a:lnTo>
                  <a:pt x="1335560" y="93484"/>
                </a:lnTo>
                <a:lnTo>
                  <a:pt x="1378745" y="93484"/>
                </a:lnTo>
                <a:lnTo>
                  <a:pt x="1378783" y="40208"/>
                </a:lnTo>
                <a:close/>
              </a:path>
              <a:path w="2849245" h="467360">
                <a:moveTo>
                  <a:pt x="1846667" y="502"/>
                </a:moveTo>
                <a:lnTo>
                  <a:pt x="1782837" y="502"/>
                </a:lnTo>
                <a:lnTo>
                  <a:pt x="1782837" y="272913"/>
                </a:lnTo>
                <a:lnTo>
                  <a:pt x="1846667" y="272913"/>
                </a:lnTo>
                <a:lnTo>
                  <a:pt x="1846667" y="161838"/>
                </a:lnTo>
                <a:lnTo>
                  <a:pt x="1800428" y="161838"/>
                </a:lnTo>
                <a:lnTo>
                  <a:pt x="1800428" y="108059"/>
                </a:lnTo>
                <a:lnTo>
                  <a:pt x="1846667" y="108059"/>
                </a:lnTo>
                <a:lnTo>
                  <a:pt x="1846667" y="502"/>
                </a:lnTo>
                <a:close/>
              </a:path>
              <a:path w="2849245" h="467360">
                <a:moveTo>
                  <a:pt x="1743634" y="9046"/>
                </a:moveTo>
                <a:lnTo>
                  <a:pt x="1681311" y="9046"/>
                </a:lnTo>
                <a:lnTo>
                  <a:pt x="1681311" y="271907"/>
                </a:lnTo>
                <a:lnTo>
                  <a:pt x="1743634" y="271907"/>
                </a:lnTo>
                <a:lnTo>
                  <a:pt x="1743634" y="161838"/>
                </a:lnTo>
                <a:lnTo>
                  <a:pt x="1726545" y="161838"/>
                </a:lnTo>
                <a:lnTo>
                  <a:pt x="1726545" y="108059"/>
                </a:lnTo>
                <a:lnTo>
                  <a:pt x="1743634" y="108059"/>
                </a:lnTo>
                <a:lnTo>
                  <a:pt x="1743634" y="9046"/>
                </a:lnTo>
                <a:close/>
              </a:path>
              <a:path w="2849245" h="467360">
                <a:moveTo>
                  <a:pt x="1743634" y="108059"/>
                </a:moveTo>
                <a:lnTo>
                  <a:pt x="1726545" y="108059"/>
                </a:lnTo>
                <a:lnTo>
                  <a:pt x="1726545" y="161838"/>
                </a:lnTo>
                <a:lnTo>
                  <a:pt x="1743634" y="161838"/>
                </a:lnTo>
                <a:lnTo>
                  <a:pt x="1743634" y="108059"/>
                </a:lnTo>
                <a:close/>
              </a:path>
              <a:path w="2849245" h="467360">
                <a:moveTo>
                  <a:pt x="1782837" y="108059"/>
                </a:moveTo>
                <a:lnTo>
                  <a:pt x="1743634" y="108059"/>
                </a:lnTo>
                <a:lnTo>
                  <a:pt x="1743634" y="161838"/>
                </a:lnTo>
                <a:lnTo>
                  <a:pt x="1782837" y="161838"/>
                </a:lnTo>
                <a:lnTo>
                  <a:pt x="1782837" y="108059"/>
                </a:lnTo>
                <a:close/>
              </a:path>
              <a:path w="2849245" h="467360">
                <a:moveTo>
                  <a:pt x="1846667" y="108059"/>
                </a:moveTo>
                <a:lnTo>
                  <a:pt x="1800428" y="108059"/>
                </a:lnTo>
                <a:lnTo>
                  <a:pt x="1800428" y="161838"/>
                </a:lnTo>
                <a:lnTo>
                  <a:pt x="1846667" y="161838"/>
                </a:lnTo>
                <a:lnTo>
                  <a:pt x="1846667" y="108059"/>
                </a:lnTo>
                <a:close/>
              </a:path>
              <a:path w="2849245" h="467360">
                <a:moveTo>
                  <a:pt x="1846667" y="292514"/>
                </a:moveTo>
                <a:lnTo>
                  <a:pt x="1523996" y="292514"/>
                </a:lnTo>
                <a:lnTo>
                  <a:pt x="1523996" y="345287"/>
                </a:lnTo>
                <a:lnTo>
                  <a:pt x="1779821" y="345287"/>
                </a:lnTo>
                <a:lnTo>
                  <a:pt x="1779821" y="466415"/>
                </a:lnTo>
                <a:lnTo>
                  <a:pt x="1846667" y="466415"/>
                </a:lnTo>
                <a:lnTo>
                  <a:pt x="1846667" y="292514"/>
                </a:lnTo>
                <a:close/>
              </a:path>
              <a:path w="2849245" h="467360">
                <a:moveTo>
                  <a:pt x="1605921" y="33171"/>
                </a:moveTo>
                <a:lnTo>
                  <a:pt x="1584309" y="33171"/>
                </a:lnTo>
                <a:lnTo>
                  <a:pt x="1584309" y="57799"/>
                </a:lnTo>
                <a:lnTo>
                  <a:pt x="1583398" y="76489"/>
                </a:lnTo>
                <a:lnTo>
                  <a:pt x="1569733" y="127661"/>
                </a:lnTo>
                <a:lnTo>
                  <a:pt x="1539294" y="171481"/>
                </a:lnTo>
                <a:lnTo>
                  <a:pt x="1508667" y="196391"/>
                </a:lnTo>
                <a:lnTo>
                  <a:pt x="1468459" y="218003"/>
                </a:lnTo>
                <a:lnTo>
                  <a:pt x="1444585" y="227678"/>
                </a:lnTo>
                <a:lnTo>
                  <a:pt x="1476249" y="275928"/>
                </a:lnTo>
                <a:lnTo>
                  <a:pt x="1531158" y="249667"/>
                </a:lnTo>
                <a:lnTo>
                  <a:pt x="1575262" y="218129"/>
                </a:lnTo>
                <a:lnTo>
                  <a:pt x="1608936" y="180936"/>
                </a:lnTo>
                <a:lnTo>
                  <a:pt x="1632558" y="137713"/>
                </a:lnTo>
                <a:lnTo>
                  <a:pt x="1646506" y="88458"/>
                </a:lnTo>
                <a:lnTo>
                  <a:pt x="1646832" y="85945"/>
                </a:lnTo>
                <a:lnTo>
                  <a:pt x="1605921" y="85945"/>
                </a:lnTo>
                <a:lnTo>
                  <a:pt x="1605921" y="33171"/>
                </a:lnTo>
                <a:close/>
              </a:path>
              <a:path w="2849245" h="467360">
                <a:moveTo>
                  <a:pt x="1584309" y="33171"/>
                </a:moveTo>
                <a:lnTo>
                  <a:pt x="1467202" y="33171"/>
                </a:lnTo>
                <a:lnTo>
                  <a:pt x="1467202" y="85945"/>
                </a:lnTo>
                <a:lnTo>
                  <a:pt x="1581952" y="85945"/>
                </a:lnTo>
                <a:lnTo>
                  <a:pt x="1583398" y="76489"/>
                </a:lnTo>
                <a:lnTo>
                  <a:pt x="1584309" y="57799"/>
                </a:lnTo>
                <a:lnTo>
                  <a:pt x="1584309" y="33171"/>
                </a:lnTo>
                <a:close/>
              </a:path>
              <a:path w="2849245" h="467360">
                <a:moveTo>
                  <a:pt x="1651155" y="33171"/>
                </a:moveTo>
                <a:lnTo>
                  <a:pt x="1605921" y="33171"/>
                </a:lnTo>
                <a:lnTo>
                  <a:pt x="1605921" y="85945"/>
                </a:lnTo>
                <a:lnTo>
                  <a:pt x="1646832" y="85945"/>
                </a:lnTo>
                <a:lnTo>
                  <a:pt x="1649992" y="61568"/>
                </a:lnTo>
                <a:lnTo>
                  <a:pt x="1651155" y="33171"/>
                </a:lnTo>
                <a:close/>
              </a:path>
              <a:path w="2849245" h="467360">
                <a:moveTo>
                  <a:pt x="2130320" y="47244"/>
                </a:moveTo>
                <a:lnTo>
                  <a:pt x="2116247" y="47244"/>
                </a:lnTo>
                <a:lnTo>
                  <a:pt x="2116247" y="76898"/>
                </a:lnTo>
                <a:lnTo>
                  <a:pt x="2115838" y="87955"/>
                </a:lnTo>
                <a:lnTo>
                  <a:pt x="2106006" y="132058"/>
                </a:lnTo>
                <a:lnTo>
                  <a:pt x="2082572" y="172926"/>
                </a:lnTo>
                <a:lnTo>
                  <a:pt x="2044626" y="206663"/>
                </a:lnTo>
                <a:lnTo>
                  <a:pt x="2006177" y="224663"/>
                </a:lnTo>
                <a:lnTo>
                  <a:pt x="2039851" y="277436"/>
                </a:lnTo>
                <a:lnTo>
                  <a:pt x="2080562" y="258589"/>
                </a:lnTo>
                <a:lnTo>
                  <a:pt x="2113231" y="232202"/>
                </a:lnTo>
                <a:lnTo>
                  <a:pt x="2138612" y="199156"/>
                </a:lnTo>
                <a:lnTo>
                  <a:pt x="2151290" y="173961"/>
                </a:lnTo>
                <a:lnTo>
                  <a:pt x="2143890" y="156309"/>
                </a:lnTo>
                <a:lnTo>
                  <a:pt x="2137953" y="136990"/>
                </a:lnTo>
                <a:lnTo>
                  <a:pt x="2133712" y="117232"/>
                </a:lnTo>
                <a:lnTo>
                  <a:pt x="2131168" y="97033"/>
                </a:lnTo>
                <a:lnTo>
                  <a:pt x="2130340" y="76898"/>
                </a:lnTo>
                <a:lnTo>
                  <a:pt x="2130320" y="47244"/>
                </a:lnTo>
                <a:close/>
              </a:path>
              <a:path w="2849245" h="467360">
                <a:moveTo>
                  <a:pt x="2398207" y="1005"/>
                </a:moveTo>
                <a:lnTo>
                  <a:pt x="2330858" y="1005"/>
                </a:lnTo>
                <a:lnTo>
                  <a:pt x="2330858" y="277436"/>
                </a:lnTo>
                <a:lnTo>
                  <a:pt x="2398207" y="277436"/>
                </a:lnTo>
                <a:lnTo>
                  <a:pt x="2398207" y="167366"/>
                </a:lnTo>
                <a:lnTo>
                  <a:pt x="2349454" y="167366"/>
                </a:lnTo>
                <a:lnTo>
                  <a:pt x="2349454" y="113085"/>
                </a:lnTo>
                <a:lnTo>
                  <a:pt x="2398207" y="113085"/>
                </a:lnTo>
                <a:lnTo>
                  <a:pt x="2398207" y="1005"/>
                </a:lnTo>
                <a:close/>
              </a:path>
              <a:path w="2849245" h="467360">
                <a:moveTo>
                  <a:pt x="2183595" y="47244"/>
                </a:moveTo>
                <a:lnTo>
                  <a:pt x="2170528" y="47244"/>
                </a:lnTo>
                <a:lnTo>
                  <a:pt x="2170528" y="76898"/>
                </a:lnTo>
                <a:lnTo>
                  <a:pt x="2169718" y="97033"/>
                </a:lnTo>
                <a:lnTo>
                  <a:pt x="2162612" y="140980"/>
                </a:lnTo>
                <a:lnTo>
                  <a:pt x="2151290" y="173961"/>
                </a:lnTo>
                <a:lnTo>
                  <a:pt x="2151554" y="174591"/>
                </a:lnTo>
                <a:lnTo>
                  <a:pt x="2172161" y="207763"/>
                </a:lnTo>
                <a:lnTo>
                  <a:pt x="2200118" y="235877"/>
                </a:lnTo>
                <a:lnTo>
                  <a:pt x="2235803" y="257238"/>
                </a:lnTo>
                <a:lnTo>
                  <a:pt x="2256473" y="265374"/>
                </a:lnTo>
                <a:lnTo>
                  <a:pt x="2289142" y="213103"/>
                </a:lnTo>
                <a:lnTo>
                  <a:pt x="2271614" y="206255"/>
                </a:lnTo>
                <a:lnTo>
                  <a:pt x="2255719" y="198276"/>
                </a:lnTo>
                <a:lnTo>
                  <a:pt x="2218024" y="167806"/>
                </a:lnTo>
                <a:lnTo>
                  <a:pt x="2194653" y="130676"/>
                </a:lnTo>
                <a:lnTo>
                  <a:pt x="2184286" y="90154"/>
                </a:lnTo>
                <a:lnTo>
                  <a:pt x="2183621" y="76898"/>
                </a:lnTo>
                <a:lnTo>
                  <a:pt x="2183595" y="47244"/>
                </a:lnTo>
                <a:close/>
              </a:path>
              <a:path w="2849245" h="467360">
                <a:moveTo>
                  <a:pt x="2170528" y="47244"/>
                </a:moveTo>
                <a:lnTo>
                  <a:pt x="2130320" y="47244"/>
                </a:lnTo>
                <a:lnTo>
                  <a:pt x="2130340" y="76898"/>
                </a:lnTo>
                <a:lnTo>
                  <a:pt x="2133726" y="117294"/>
                </a:lnTo>
                <a:lnTo>
                  <a:pt x="2143890" y="156309"/>
                </a:lnTo>
                <a:lnTo>
                  <a:pt x="2151290" y="173961"/>
                </a:lnTo>
                <a:lnTo>
                  <a:pt x="2156455" y="161335"/>
                </a:lnTo>
                <a:lnTo>
                  <a:pt x="2167009" y="120122"/>
                </a:lnTo>
                <a:lnTo>
                  <a:pt x="2170528" y="76898"/>
                </a:lnTo>
                <a:lnTo>
                  <a:pt x="2170528" y="47244"/>
                </a:lnTo>
                <a:close/>
              </a:path>
              <a:path w="2849245" h="467360">
                <a:moveTo>
                  <a:pt x="2330858" y="113085"/>
                </a:moveTo>
                <a:lnTo>
                  <a:pt x="2260996" y="113085"/>
                </a:lnTo>
                <a:lnTo>
                  <a:pt x="2260996" y="167366"/>
                </a:lnTo>
                <a:lnTo>
                  <a:pt x="2330858" y="167366"/>
                </a:lnTo>
                <a:lnTo>
                  <a:pt x="2330858" y="113085"/>
                </a:lnTo>
                <a:close/>
              </a:path>
              <a:path w="2849245" h="467360">
                <a:moveTo>
                  <a:pt x="2398207" y="113085"/>
                </a:moveTo>
                <a:lnTo>
                  <a:pt x="2349454" y="113085"/>
                </a:lnTo>
                <a:lnTo>
                  <a:pt x="2349454" y="167366"/>
                </a:lnTo>
                <a:lnTo>
                  <a:pt x="2398207" y="167366"/>
                </a:lnTo>
                <a:lnTo>
                  <a:pt x="2398207" y="113085"/>
                </a:lnTo>
                <a:close/>
              </a:path>
              <a:path w="2849245" h="467360">
                <a:moveTo>
                  <a:pt x="2274566" y="29150"/>
                </a:moveTo>
                <a:lnTo>
                  <a:pt x="2024270" y="29150"/>
                </a:lnTo>
                <a:lnTo>
                  <a:pt x="2024270" y="81924"/>
                </a:lnTo>
                <a:lnTo>
                  <a:pt x="2116061" y="81924"/>
                </a:lnTo>
                <a:lnTo>
                  <a:pt x="2116247" y="76898"/>
                </a:lnTo>
                <a:lnTo>
                  <a:pt x="2116247" y="47244"/>
                </a:lnTo>
                <a:lnTo>
                  <a:pt x="2274566" y="47244"/>
                </a:lnTo>
                <a:lnTo>
                  <a:pt x="2274566" y="29150"/>
                </a:lnTo>
                <a:close/>
              </a:path>
              <a:path w="2849245" h="467360">
                <a:moveTo>
                  <a:pt x="2274566" y="47244"/>
                </a:moveTo>
                <a:lnTo>
                  <a:pt x="2183595" y="47244"/>
                </a:lnTo>
                <a:lnTo>
                  <a:pt x="2183621" y="76898"/>
                </a:lnTo>
                <a:lnTo>
                  <a:pt x="2183873" y="81924"/>
                </a:lnTo>
                <a:lnTo>
                  <a:pt x="2274566" y="81924"/>
                </a:lnTo>
                <a:lnTo>
                  <a:pt x="2274566" y="47244"/>
                </a:lnTo>
                <a:close/>
              </a:path>
              <a:path w="2849245" h="467360">
                <a:moveTo>
                  <a:pt x="2240390" y="287488"/>
                </a:moveTo>
                <a:lnTo>
                  <a:pt x="2194527" y="290127"/>
                </a:lnTo>
                <a:lnTo>
                  <a:pt x="2155450" y="298043"/>
                </a:lnTo>
                <a:lnTo>
                  <a:pt x="2110969" y="319246"/>
                </a:lnTo>
                <a:lnTo>
                  <a:pt x="2085839" y="350816"/>
                </a:lnTo>
                <a:lnTo>
                  <a:pt x="2081065" y="376951"/>
                </a:lnTo>
                <a:lnTo>
                  <a:pt x="2083735" y="397307"/>
                </a:lnTo>
                <a:lnTo>
                  <a:pt x="2105095" y="430479"/>
                </a:lnTo>
                <a:lnTo>
                  <a:pt x="2147094" y="453630"/>
                </a:lnTo>
                <a:lnTo>
                  <a:pt x="2205396" y="465441"/>
                </a:lnTo>
                <a:lnTo>
                  <a:pt x="2240390" y="466917"/>
                </a:lnTo>
                <a:lnTo>
                  <a:pt x="2275383" y="465441"/>
                </a:lnTo>
                <a:lnTo>
                  <a:pt x="2333685" y="453630"/>
                </a:lnTo>
                <a:lnTo>
                  <a:pt x="2375684" y="430479"/>
                </a:lnTo>
                <a:lnTo>
                  <a:pt x="2388159" y="416154"/>
                </a:lnTo>
                <a:lnTo>
                  <a:pt x="2240390" y="416154"/>
                </a:lnTo>
                <a:lnTo>
                  <a:pt x="2225908" y="415903"/>
                </a:lnTo>
                <a:lnTo>
                  <a:pt x="2179920" y="409621"/>
                </a:lnTo>
                <a:lnTo>
                  <a:pt x="2147408" y="385663"/>
                </a:lnTo>
                <a:lnTo>
                  <a:pt x="2147408" y="368240"/>
                </a:lnTo>
                <a:lnTo>
                  <a:pt x="2179920" y="345068"/>
                </a:lnTo>
                <a:lnTo>
                  <a:pt x="2225908" y="338534"/>
                </a:lnTo>
                <a:lnTo>
                  <a:pt x="2240390" y="338251"/>
                </a:lnTo>
                <a:lnTo>
                  <a:pt x="2387872" y="338251"/>
                </a:lnTo>
                <a:lnTo>
                  <a:pt x="2380113" y="328702"/>
                </a:lnTo>
                <a:lnTo>
                  <a:pt x="2342135" y="303917"/>
                </a:lnTo>
                <a:lnTo>
                  <a:pt x="2286252" y="290127"/>
                </a:lnTo>
                <a:lnTo>
                  <a:pt x="2264169" y="288148"/>
                </a:lnTo>
                <a:lnTo>
                  <a:pt x="2240390" y="287488"/>
                </a:lnTo>
                <a:close/>
              </a:path>
              <a:path w="2849245" h="467360">
                <a:moveTo>
                  <a:pt x="2387872" y="338251"/>
                </a:moveTo>
                <a:lnTo>
                  <a:pt x="2240390" y="338251"/>
                </a:lnTo>
                <a:lnTo>
                  <a:pt x="2254871" y="338534"/>
                </a:lnTo>
                <a:lnTo>
                  <a:pt x="2268158" y="339382"/>
                </a:lnTo>
                <a:lnTo>
                  <a:pt x="2309246" y="347926"/>
                </a:lnTo>
                <a:lnTo>
                  <a:pt x="2332868" y="368240"/>
                </a:lnTo>
                <a:lnTo>
                  <a:pt x="2332868" y="385663"/>
                </a:lnTo>
                <a:lnTo>
                  <a:pt x="2300827" y="409621"/>
                </a:lnTo>
                <a:lnTo>
                  <a:pt x="2254871" y="415903"/>
                </a:lnTo>
                <a:lnTo>
                  <a:pt x="2240390" y="416154"/>
                </a:lnTo>
                <a:lnTo>
                  <a:pt x="2388159" y="416154"/>
                </a:lnTo>
                <a:lnTo>
                  <a:pt x="2389034" y="415149"/>
                </a:lnTo>
                <a:lnTo>
                  <a:pt x="2397044" y="397307"/>
                </a:lnTo>
                <a:lnTo>
                  <a:pt x="2399714" y="376951"/>
                </a:lnTo>
                <a:lnTo>
                  <a:pt x="2398489" y="363381"/>
                </a:lnTo>
                <a:lnTo>
                  <a:pt x="2394814" y="350816"/>
                </a:lnTo>
                <a:lnTo>
                  <a:pt x="2388689" y="339256"/>
                </a:lnTo>
                <a:lnTo>
                  <a:pt x="2387872" y="338251"/>
                </a:lnTo>
                <a:close/>
              </a:path>
              <a:path w="2849245" h="467360">
                <a:moveTo>
                  <a:pt x="2610768" y="31663"/>
                </a:moveTo>
                <a:lnTo>
                  <a:pt x="2559974" y="39862"/>
                </a:lnTo>
                <a:lnTo>
                  <a:pt x="2518792" y="63704"/>
                </a:lnTo>
                <a:lnTo>
                  <a:pt x="2491431" y="100269"/>
                </a:lnTo>
                <a:lnTo>
                  <a:pt x="2482102" y="146257"/>
                </a:lnTo>
                <a:lnTo>
                  <a:pt x="2483138" y="162403"/>
                </a:lnTo>
                <a:lnTo>
                  <a:pt x="2498688" y="205564"/>
                </a:lnTo>
                <a:lnTo>
                  <a:pt x="2531106" y="238265"/>
                </a:lnTo>
                <a:lnTo>
                  <a:pt x="2575963" y="257206"/>
                </a:lnTo>
                <a:lnTo>
                  <a:pt x="2610768" y="260850"/>
                </a:lnTo>
                <a:lnTo>
                  <a:pt x="2628422" y="259939"/>
                </a:lnTo>
                <a:lnTo>
                  <a:pt x="2676106" y="246275"/>
                </a:lnTo>
                <a:lnTo>
                  <a:pt x="2712765" y="217909"/>
                </a:lnTo>
                <a:lnTo>
                  <a:pt x="2722653" y="204056"/>
                </a:lnTo>
                <a:lnTo>
                  <a:pt x="2610768" y="204056"/>
                </a:lnTo>
                <a:lnTo>
                  <a:pt x="2601941" y="203648"/>
                </a:lnTo>
                <a:lnTo>
                  <a:pt x="2565408" y="188978"/>
                </a:lnTo>
                <a:lnTo>
                  <a:pt x="2547943" y="154990"/>
                </a:lnTo>
                <a:lnTo>
                  <a:pt x="2547440" y="146257"/>
                </a:lnTo>
                <a:lnTo>
                  <a:pt x="2547943" y="137556"/>
                </a:lnTo>
                <a:lnTo>
                  <a:pt x="2571408" y="99672"/>
                </a:lnTo>
                <a:lnTo>
                  <a:pt x="2610768" y="88960"/>
                </a:lnTo>
                <a:lnTo>
                  <a:pt x="2722939" y="88960"/>
                </a:lnTo>
                <a:lnTo>
                  <a:pt x="2721843" y="86950"/>
                </a:lnTo>
                <a:lnTo>
                  <a:pt x="2689897" y="54249"/>
                </a:lnTo>
                <a:lnTo>
                  <a:pt x="2645196" y="35307"/>
                </a:lnTo>
                <a:lnTo>
                  <a:pt x="2628422" y="32574"/>
                </a:lnTo>
                <a:lnTo>
                  <a:pt x="2610768" y="31663"/>
                </a:lnTo>
                <a:close/>
              </a:path>
              <a:path w="2849245" h="467360">
                <a:moveTo>
                  <a:pt x="2722939" y="88960"/>
                </a:moveTo>
                <a:lnTo>
                  <a:pt x="2610768" y="88960"/>
                </a:lnTo>
                <a:lnTo>
                  <a:pt x="2619344" y="89400"/>
                </a:lnTo>
                <a:lnTo>
                  <a:pt x="2627480" y="90719"/>
                </a:lnTo>
                <a:lnTo>
                  <a:pt x="2664547" y="115598"/>
                </a:lnTo>
                <a:lnTo>
                  <a:pt x="2673091" y="146257"/>
                </a:lnTo>
                <a:lnTo>
                  <a:pt x="2672557" y="154990"/>
                </a:lnTo>
                <a:lnTo>
                  <a:pt x="2654997" y="188978"/>
                </a:lnTo>
                <a:lnTo>
                  <a:pt x="2619344" y="203648"/>
                </a:lnTo>
                <a:lnTo>
                  <a:pt x="2610768" y="204056"/>
                </a:lnTo>
                <a:lnTo>
                  <a:pt x="2722653" y="204056"/>
                </a:lnTo>
                <a:lnTo>
                  <a:pt x="2729100" y="192057"/>
                </a:lnTo>
                <a:lnTo>
                  <a:pt x="2734283" y="177670"/>
                </a:lnTo>
                <a:lnTo>
                  <a:pt x="2737392" y="162403"/>
                </a:lnTo>
                <a:lnTo>
                  <a:pt x="2738429" y="146257"/>
                </a:lnTo>
                <a:lnTo>
                  <a:pt x="2737392" y="129922"/>
                </a:lnTo>
                <a:lnTo>
                  <a:pt x="2734283" y="114593"/>
                </a:lnTo>
                <a:lnTo>
                  <a:pt x="2729100" y="100269"/>
                </a:lnTo>
                <a:lnTo>
                  <a:pt x="2722939" y="88960"/>
                </a:lnTo>
                <a:close/>
              </a:path>
              <a:path w="2849245" h="467360">
                <a:moveTo>
                  <a:pt x="2849002" y="0"/>
                </a:moveTo>
                <a:lnTo>
                  <a:pt x="2782156" y="0"/>
                </a:lnTo>
                <a:lnTo>
                  <a:pt x="2782156" y="466917"/>
                </a:lnTo>
                <a:lnTo>
                  <a:pt x="2849002" y="466917"/>
                </a:lnTo>
                <a:lnTo>
                  <a:pt x="2849002" y="0"/>
                </a:lnTo>
                <a:close/>
              </a:path>
              <a:path w="2849245" h="467360">
                <a:moveTo>
                  <a:pt x="2757025" y="303571"/>
                </a:moveTo>
                <a:lnTo>
                  <a:pt x="2706891" y="309728"/>
                </a:lnTo>
                <a:lnTo>
                  <a:pt x="2654997" y="314126"/>
                </a:lnTo>
                <a:lnTo>
                  <a:pt x="2603355" y="316639"/>
                </a:lnTo>
                <a:lnTo>
                  <a:pt x="2552969" y="318147"/>
                </a:lnTo>
                <a:lnTo>
                  <a:pt x="2463003" y="318650"/>
                </a:lnTo>
                <a:lnTo>
                  <a:pt x="2470542" y="372931"/>
                </a:lnTo>
                <a:lnTo>
                  <a:pt x="2559503" y="371925"/>
                </a:lnTo>
                <a:lnTo>
                  <a:pt x="2608632" y="369789"/>
                </a:lnTo>
                <a:lnTo>
                  <a:pt x="2659521" y="366397"/>
                </a:lnTo>
                <a:lnTo>
                  <a:pt x="2710912" y="360491"/>
                </a:lnTo>
                <a:lnTo>
                  <a:pt x="2761549" y="351821"/>
                </a:lnTo>
                <a:lnTo>
                  <a:pt x="2757025" y="30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66" y="2687750"/>
            <a:ext cx="9807259" cy="13984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7392" y="9652020"/>
            <a:ext cx="7836005" cy="35018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769579" y="4554835"/>
            <a:ext cx="5183505" cy="848360"/>
            <a:chOff x="1769579" y="4554835"/>
            <a:chExt cx="5183505" cy="848360"/>
          </a:xfrm>
        </p:grpSpPr>
        <p:sp>
          <p:nvSpPr>
            <p:cNvPr id="6" name="object 6" descr=""/>
            <p:cNvSpPr/>
            <p:nvPr/>
          </p:nvSpPr>
          <p:spPr>
            <a:xfrm>
              <a:off x="1769579" y="4554835"/>
              <a:ext cx="3173095" cy="848360"/>
            </a:xfrm>
            <a:custGeom>
              <a:avLst/>
              <a:gdLst/>
              <a:ahLst/>
              <a:cxnLst/>
              <a:rect l="l" t="t" r="r" b="b"/>
              <a:pathLst>
                <a:path w="3173095" h="848360">
                  <a:moveTo>
                    <a:pt x="3172678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848141"/>
                  </a:lnTo>
                  <a:lnTo>
                    <a:pt x="3172678" y="848141"/>
                  </a:lnTo>
                  <a:lnTo>
                    <a:pt x="3172678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69579" y="4554835"/>
              <a:ext cx="3173095" cy="848360"/>
            </a:xfrm>
            <a:custGeom>
              <a:avLst/>
              <a:gdLst/>
              <a:ahLst/>
              <a:cxnLst/>
              <a:rect l="l" t="t" r="r" b="b"/>
              <a:pathLst>
                <a:path w="3173095" h="848360">
                  <a:moveTo>
                    <a:pt x="10470" y="125650"/>
                  </a:moveTo>
                  <a:lnTo>
                    <a:pt x="0" y="125650"/>
                  </a:lnTo>
                  <a:lnTo>
                    <a:pt x="0" y="848141"/>
                  </a:lnTo>
                  <a:lnTo>
                    <a:pt x="3172678" y="848141"/>
                  </a:lnTo>
                  <a:lnTo>
                    <a:pt x="10470" y="848141"/>
                  </a:lnTo>
                  <a:lnTo>
                    <a:pt x="10470" y="125650"/>
                  </a:lnTo>
                  <a:close/>
                </a:path>
                <a:path w="3173095" h="848360">
                  <a:moveTo>
                    <a:pt x="3172678" y="837670"/>
                  </a:moveTo>
                  <a:lnTo>
                    <a:pt x="3172678" y="848141"/>
                  </a:lnTo>
                  <a:lnTo>
                    <a:pt x="3172678" y="837670"/>
                  </a:lnTo>
                  <a:close/>
                </a:path>
                <a:path w="3173095" h="848360">
                  <a:moveTo>
                    <a:pt x="3162207" y="837670"/>
                  </a:moveTo>
                  <a:lnTo>
                    <a:pt x="10470" y="837670"/>
                  </a:lnTo>
                  <a:lnTo>
                    <a:pt x="10470" y="848141"/>
                  </a:lnTo>
                  <a:lnTo>
                    <a:pt x="3162207" y="848141"/>
                  </a:lnTo>
                  <a:lnTo>
                    <a:pt x="3162207" y="837670"/>
                  </a:lnTo>
                  <a:close/>
                </a:path>
                <a:path w="3173095" h="848360">
                  <a:moveTo>
                    <a:pt x="3172678" y="0"/>
                  </a:moveTo>
                  <a:lnTo>
                    <a:pt x="3162207" y="0"/>
                  </a:lnTo>
                  <a:lnTo>
                    <a:pt x="3162207" y="848141"/>
                  </a:lnTo>
                  <a:lnTo>
                    <a:pt x="3172678" y="848141"/>
                  </a:lnTo>
                  <a:lnTo>
                    <a:pt x="3172678" y="0"/>
                  </a:lnTo>
                  <a:close/>
                </a:path>
                <a:path w="3173095" h="848360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3173095" h="848360">
                  <a:moveTo>
                    <a:pt x="3162207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3162207" y="10470"/>
                  </a:lnTo>
                  <a:lnTo>
                    <a:pt x="3162207" y="0"/>
                  </a:lnTo>
                  <a:close/>
                </a:path>
                <a:path w="3173095" h="848360">
                  <a:moveTo>
                    <a:pt x="3172678" y="0"/>
                  </a:moveTo>
                  <a:lnTo>
                    <a:pt x="3172678" y="10470"/>
                  </a:lnTo>
                  <a:lnTo>
                    <a:pt x="3172678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00672" y="4825298"/>
              <a:ext cx="2592070" cy="292100"/>
            </a:xfrm>
            <a:custGeom>
              <a:avLst/>
              <a:gdLst/>
              <a:ahLst/>
              <a:cxnLst/>
              <a:rect l="l" t="t" r="r" b="b"/>
              <a:pathLst>
                <a:path w="2592070" h="292100">
                  <a:moveTo>
                    <a:pt x="139158" y="27643"/>
                  </a:moveTo>
                  <a:lnTo>
                    <a:pt x="0" y="27643"/>
                  </a:lnTo>
                  <a:lnTo>
                    <a:pt x="0" y="220516"/>
                  </a:lnTo>
                  <a:lnTo>
                    <a:pt x="139158" y="220516"/>
                  </a:lnTo>
                  <a:lnTo>
                    <a:pt x="139158" y="187847"/>
                  </a:lnTo>
                  <a:lnTo>
                    <a:pt x="41150" y="187847"/>
                  </a:lnTo>
                  <a:lnTo>
                    <a:pt x="41150" y="60626"/>
                  </a:lnTo>
                  <a:lnTo>
                    <a:pt x="139158" y="60626"/>
                  </a:lnTo>
                  <a:lnTo>
                    <a:pt x="139158" y="27643"/>
                  </a:lnTo>
                  <a:close/>
                </a:path>
                <a:path w="2592070" h="292100">
                  <a:moveTo>
                    <a:pt x="139158" y="60626"/>
                  </a:moveTo>
                  <a:lnTo>
                    <a:pt x="98007" y="60626"/>
                  </a:lnTo>
                  <a:lnTo>
                    <a:pt x="98007" y="187847"/>
                  </a:lnTo>
                  <a:lnTo>
                    <a:pt x="139158" y="187847"/>
                  </a:lnTo>
                  <a:lnTo>
                    <a:pt x="139158" y="60626"/>
                  </a:lnTo>
                  <a:close/>
                </a:path>
                <a:path w="2592070" h="292100">
                  <a:moveTo>
                    <a:pt x="218946" y="628"/>
                  </a:moveTo>
                  <a:lnTo>
                    <a:pt x="176853" y="628"/>
                  </a:lnTo>
                  <a:lnTo>
                    <a:pt x="176853" y="291509"/>
                  </a:lnTo>
                  <a:lnTo>
                    <a:pt x="218946" y="291509"/>
                  </a:lnTo>
                  <a:lnTo>
                    <a:pt x="218946" y="144498"/>
                  </a:lnTo>
                  <a:lnTo>
                    <a:pt x="209836" y="144498"/>
                  </a:lnTo>
                  <a:lnTo>
                    <a:pt x="209836" y="110258"/>
                  </a:lnTo>
                  <a:lnTo>
                    <a:pt x="218946" y="110258"/>
                  </a:lnTo>
                  <a:lnTo>
                    <a:pt x="218946" y="628"/>
                  </a:lnTo>
                  <a:close/>
                </a:path>
                <a:path w="2592070" h="292100">
                  <a:moveTo>
                    <a:pt x="218946" y="110258"/>
                  </a:moveTo>
                  <a:lnTo>
                    <a:pt x="209836" y="110258"/>
                  </a:lnTo>
                  <a:lnTo>
                    <a:pt x="209836" y="144498"/>
                  </a:lnTo>
                  <a:lnTo>
                    <a:pt x="218946" y="144498"/>
                  </a:lnTo>
                  <a:lnTo>
                    <a:pt x="218946" y="110258"/>
                  </a:lnTo>
                  <a:close/>
                </a:path>
                <a:path w="2592070" h="292100">
                  <a:moveTo>
                    <a:pt x="261039" y="110258"/>
                  </a:moveTo>
                  <a:lnTo>
                    <a:pt x="218946" y="110258"/>
                  </a:lnTo>
                  <a:lnTo>
                    <a:pt x="218946" y="144498"/>
                  </a:lnTo>
                  <a:lnTo>
                    <a:pt x="261039" y="144498"/>
                  </a:lnTo>
                  <a:lnTo>
                    <a:pt x="261039" y="110258"/>
                  </a:lnTo>
                  <a:close/>
                </a:path>
                <a:path w="2592070" h="292100">
                  <a:moveTo>
                    <a:pt x="356194" y="46490"/>
                  </a:moveTo>
                  <a:lnTo>
                    <a:pt x="347085" y="46490"/>
                  </a:lnTo>
                  <a:lnTo>
                    <a:pt x="347085" y="79159"/>
                  </a:lnTo>
                  <a:lnTo>
                    <a:pt x="346790" y="88308"/>
                  </a:lnTo>
                  <a:lnTo>
                    <a:pt x="336797" y="134367"/>
                  </a:lnTo>
                  <a:lnTo>
                    <a:pt x="312845" y="174929"/>
                  </a:lnTo>
                  <a:lnTo>
                    <a:pt x="283337" y="199313"/>
                  </a:lnTo>
                  <a:lnTo>
                    <a:pt x="274522" y="203868"/>
                  </a:lnTo>
                  <a:lnTo>
                    <a:pt x="298395" y="236851"/>
                  </a:lnTo>
                  <a:lnTo>
                    <a:pt x="334206" y="211407"/>
                  </a:lnTo>
                  <a:lnTo>
                    <a:pt x="359650" y="174026"/>
                  </a:lnTo>
                  <a:lnTo>
                    <a:pt x="368730" y="151723"/>
                  </a:lnTo>
                  <a:lnTo>
                    <a:pt x="367582" y="148817"/>
                  </a:lnTo>
                  <a:lnTo>
                    <a:pt x="364067" y="137881"/>
                  </a:lnTo>
                  <a:lnTo>
                    <a:pt x="356546" y="91666"/>
                  </a:lnTo>
                  <a:lnTo>
                    <a:pt x="356194" y="79159"/>
                  </a:lnTo>
                  <a:lnTo>
                    <a:pt x="356194" y="46490"/>
                  </a:lnTo>
                  <a:close/>
                </a:path>
                <a:path w="2592070" h="292100">
                  <a:moveTo>
                    <a:pt x="389178" y="46490"/>
                  </a:moveTo>
                  <a:lnTo>
                    <a:pt x="380382" y="46490"/>
                  </a:lnTo>
                  <a:lnTo>
                    <a:pt x="380382" y="79159"/>
                  </a:lnTo>
                  <a:lnTo>
                    <a:pt x="380048" y="91666"/>
                  </a:lnTo>
                  <a:lnTo>
                    <a:pt x="372195" y="140394"/>
                  </a:lnTo>
                  <a:lnTo>
                    <a:pt x="368753" y="151723"/>
                  </a:lnTo>
                  <a:lnTo>
                    <a:pt x="368823" y="151958"/>
                  </a:lnTo>
                  <a:lnTo>
                    <a:pt x="388235" y="188554"/>
                  </a:lnTo>
                  <a:lnTo>
                    <a:pt x="419195" y="219005"/>
                  </a:lnTo>
                  <a:lnTo>
                    <a:pt x="438496" y="229626"/>
                  </a:lnTo>
                  <a:lnTo>
                    <a:pt x="461427" y="196329"/>
                  </a:lnTo>
                  <a:lnTo>
                    <a:pt x="452474" y="192245"/>
                  </a:lnTo>
                  <a:lnTo>
                    <a:pt x="444150" y="187533"/>
                  </a:lnTo>
                  <a:lnTo>
                    <a:pt x="411775" y="155610"/>
                  </a:lnTo>
                  <a:lnTo>
                    <a:pt x="393576" y="114342"/>
                  </a:lnTo>
                  <a:lnTo>
                    <a:pt x="389178" y="79159"/>
                  </a:lnTo>
                  <a:lnTo>
                    <a:pt x="389178" y="46490"/>
                  </a:lnTo>
                  <a:close/>
                </a:path>
                <a:path w="2592070" h="292100">
                  <a:moveTo>
                    <a:pt x="380382" y="46490"/>
                  </a:moveTo>
                  <a:lnTo>
                    <a:pt x="356194" y="46490"/>
                  </a:lnTo>
                  <a:lnTo>
                    <a:pt x="356194" y="79159"/>
                  </a:lnTo>
                  <a:lnTo>
                    <a:pt x="361221" y="126593"/>
                  </a:lnTo>
                  <a:lnTo>
                    <a:pt x="368743" y="151755"/>
                  </a:lnTo>
                  <a:lnTo>
                    <a:pt x="372195" y="140394"/>
                  </a:lnTo>
                  <a:lnTo>
                    <a:pt x="380048" y="91666"/>
                  </a:lnTo>
                  <a:lnTo>
                    <a:pt x="380382" y="79159"/>
                  </a:lnTo>
                  <a:lnTo>
                    <a:pt x="380382" y="46490"/>
                  </a:lnTo>
                  <a:close/>
                </a:path>
                <a:path w="2592070" h="292100">
                  <a:moveTo>
                    <a:pt x="449490" y="28271"/>
                  </a:moveTo>
                  <a:lnTo>
                    <a:pt x="286144" y="28271"/>
                  </a:lnTo>
                  <a:lnTo>
                    <a:pt x="286144" y="62825"/>
                  </a:lnTo>
                  <a:lnTo>
                    <a:pt x="347085" y="62825"/>
                  </a:lnTo>
                  <a:lnTo>
                    <a:pt x="347085" y="46490"/>
                  </a:lnTo>
                  <a:lnTo>
                    <a:pt x="449490" y="46490"/>
                  </a:lnTo>
                  <a:lnTo>
                    <a:pt x="449490" y="28271"/>
                  </a:lnTo>
                  <a:close/>
                </a:path>
                <a:path w="2592070" h="292100">
                  <a:moveTo>
                    <a:pt x="449490" y="46490"/>
                  </a:moveTo>
                  <a:lnTo>
                    <a:pt x="389178" y="46490"/>
                  </a:lnTo>
                  <a:lnTo>
                    <a:pt x="389178" y="62825"/>
                  </a:lnTo>
                  <a:lnTo>
                    <a:pt x="449490" y="62825"/>
                  </a:lnTo>
                  <a:lnTo>
                    <a:pt x="449490" y="46490"/>
                  </a:lnTo>
                  <a:close/>
                </a:path>
                <a:path w="2592070" h="292100">
                  <a:moveTo>
                    <a:pt x="518284" y="628"/>
                  </a:moveTo>
                  <a:lnTo>
                    <a:pt x="476505" y="628"/>
                  </a:lnTo>
                  <a:lnTo>
                    <a:pt x="476505" y="291509"/>
                  </a:lnTo>
                  <a:lnTo>
                    <a:pt x="518284" y="291509"/>
                  </a:lnTo>
                  <a:lnTo>
                    <a:pt x="518284" y="628"/>
                  </a:lnTo>
                  <a:close/>
                </a:path>
                <a:path w="2592070" h="292100">
                  <a:moveTo>
                    <a:pt x="709876" y="21046"/>
                  </a:moveTo>
                  <a:lnTo>
                    <a:pt x="571033" y="21046"/>
                  </a:lnTo>
                  <a:lnTo>
                    <a:pt x="571033" y="156749"/>
                  </a:lnTo>
                  <a:lnTo>
                    <a:pt x="709876" y="156749"/>
                  </a:lnTo>
                  <a:lnTo>
                    <a:pt x="709876" y="124079"/>
                  </a:lnTo>
                  <a:lnTo>
                    <a:pt x="612183" y="124079"/>
                  </a:lnTo>
                  <a:lnTo>
                    <a:pt x="612183" y="54029"/>
                  </a:lnTo>
                  <a:lnTo>
                    <a:pt x="709876" y="54029"/>
                  </a:lnTo>
                  <a:lnTo>
                    <a:pt x="709876" y="21046"/>
                  </a:lnTo>
                  <a:close/>
                </a:path>
                <a:path w="2592070" h="292100">
                  <a:moveTo>
                    <a:pt x="709876" y="54029"/>
                  </a:moveTo>
                  <a:lnTo>
                    <a:pt x="668726" y="54029"/>
                  </a:lnTo>
                  <a:lnTo>
                    <a:pt x="668726" y="124079"/>
                  </a:lnTo>
                  <a:lnTo>
                    <a:pt x="709876" y="124079"/>
                  </a:lnTo>
                  <a:lnTo>
                    <a:pt x="709876" y="54029"/>
                  </a:lnTo>
                  <a:close/>
                </a:path>
                <a:path w="2592070" h="292100">
                  <a:moveTo>
                    <a:pt x="791549" y="628"/>
                  </a:moveTo>
                  <a:lnTo>
                    <a:pt x="749771" y="628"/>
                  </a:lnTo>
                  <a:lnTo>
                    <a:pt x="749771" y="173083"/>
                  </a:lnTo>
                  <a:lnTo>
                    <a:pt x="791549" y="173083"/>
                  </a:lnTo>
                  <a:lnTo>
                    <a:pt x="791549" y="103975"/>
                  </a:lnTo>
                  <a:lnTo>
                    <a:pt x="780241" y="103975"/>
                  </a:lnTo>
                  <a:lnTo>
                    <a:pt x="780241" y="69421"/>
                  </a:lnTo>
                  <a:lnTo>
                    <a:pt x="791549" y="69421"/>
                  </a:lnTo>
                  <a:lnTo>
                    <a:pt x="791549" y="628"/>
                  </a:lnTo>
                  <a:close/>
                </a:path>
                <a:path w="2592070" h="292100">
                  <a:moveTo>
                    <a:pt x="791549" y="69421"/>
                  </a:moveTo>
                  <a:lnTo>
                    <a:pt x="780241" y="69421"/>
                  </a:lnTo>
                  <a:lnTo>
                    <a:pt x="780241" y="103975"/>
                  </a:lnTo>
                  <a:lnTo>
                    <a:pt x="791549" y="103975"/>
                  </a:lnTo>
                  <a:lnTo>
                    <a:pt x="791549" y="69421"/>
                  </a:lnTo>
                  <a:close/>
                </a:path>
                <a:path w="2592070" h="292100">
                  <a:moveTo>
                    <a:pt x="830187" y="69421"/>
                  </a:moveTo>
                  <a:lnTo>
                    <a:pt x="791549" y="69421"/>
                  </a:lnTo>
                  <a:lnTo>
                    <a:pt x="791549" y="103975"/>
                  </a:lnTo>
                  <a:lnTo>
                    <a:pt x="830187" y="103975"/>
                  </a:lnTo>
                  <a:lnTo>
                    <a:pt x="830187" y="69421"/>
                  </a:lnTo>
                  <a:close/>
                </a:path>
                <a:path w="2592070" h="292100">
                  <a:moveTo>
                    <a:pt x="791549" y="185962"/>
                  </a:moveTo>
                  <a:lnTo>
                    <a:pt x="597419" y="185962"/>
                  </a:lnTo>
                  <a:lnTo>
                    <a:pt x="597419" y="219260"/>
                  </a:lnTo>
                  <a:lnTo>
                    <a:pt x="749771" y="219260"/>
                  </a:lnTo>
                  <a:lnTo>
                    <a:pt x="749771" y="291509"/>
                  </a:lnTo>
                  <a:lnTo>
                    <a:pt x="791549" y="291509"/>
                  </a:lnTo>
                  <a:lnTo>
                    <a:pt x="791549" y="185962"/>
                  </a:lnTo>
                  <a:close/>
                </a:path>
                <a:path w="2592070" h="292100">
                  <a:moveTo>
                    <a:pt x="1069353" y="164916"/>
                  </a:moveTo>
                  <a:lnTo>
                    <a:pt x="1027260" y="164916"/>
                  </a:lnTo>
                  <a:lnTo>
                    <a:pt x="1027260" y="291509"/>
                  </a:lnTo>
                  <a:lnTo>
                    <a:pt x="1069353" y="291509"/>
                  </a:lnTo>
                  <a:lnTo>
                    <a:pt x="1069353" y="164916"/>
                  </a:lnTo>
                  <a:close/>
                </a:path>
                <a:path w="2592070" h="292100">
                  <a:moveTo>
                    <a:pt x="1101465" y="141042"/>
                  </a:moveTo>
                  <a:lnTo>
                    <a:pt x="918258" y="141042"/>
                  </a:lnTo>
                  <a:lnTo>
                    <a:pt x="918258" y="174968"/>
                  </a:lnTo>
                  <a:lnTo>
                    <a:pt x="1027260" y="174968"/>
                  </a:lnTo>
                  <a:lnTo>
                    <a:pt x="1027260" y="164916"/>
                  </a:lnTo>
                  <a:lnTo>
                    <a:pt x="1181496" y="164916"/>
                  </a:lnTo>
                  <a:lnTo>
                    <a:pt x="1181496" y="161461"/>
                  </a:lnTo>
                  <a:lnTo>
                    <a:pt x="1139089" y="161461"/>
                  </a:lnTo>
                  <a:lnTo>
                    <a:pt x="1098252" y="156435"/>
                  </a:lnTo>
                  <a:lnTo>
                    <a:pt x="1101465" y="141042"/>
                  </a:lnTo>
                  <a:close/>
                </a:path>
                <a:path w="2592070" h="292100">
                  <a:moveTo>
                    <a:pt x="1181496" y="164916"/>
                  </a:moveTo>
                  <a:lnTo>
                    <a:pt x="1069353" y="164916"/>
                  </a:lnTo>
                  <a:lnTo>
                    <a:pt x="1069353" y="174968"/>
                  </a:lnTo>
                  <a:lnTo>
                    <a:pt x="1181496" y="174968"/>
                  </a:lnTo>
                  <a:lnTo>
                    <a:pt x="1181496" y="164916"/>
                  </a:lnTo>
                  <a:close/>
                </a:path>
                <a:path w="2592070" h="292100">
                  <a:moveTo>
                    <a:pt x="1130607" y="17276"/>
                  </a:moveTo>
                  <a:lnTo>
                    <a:pt x="1109247" y="17276"/>
                  </a:lnTo>
                  <a:lnTo>
                    <a:pt x="1109149" y="54775"/>
                  </a:lnTo>
                  <a:lnTo>
                    <a:pt x="1108832" y="67655"/>
                  </a:lnTo>
                  <a:lnTo>
                    <a:pt x="1106616" y="107372"/>
                  </a:lnTo>
                  <a:lnTo>
                    <a:pt x="1098252" y="156435"/>
                  </a:lnTo>
                  <a:lnTo>
                    <a:pt x="1139089" y="161461"/>
                  </a:lnTo>
                  <a:lnTo>
                    <a:pt x="1147256" y="114970"/>
                  </a:lnTo>
                  <a:lnTo>
                    <a:pt x="1150058" y="67066"/>
                  </a:lnTo>
                  <a:lnTo>
                    <a:pt x="1150362" y="50260"/>
                  </a:lnTo>
                  <a:lnTo>
                    <a:pt x="1130607" y="50260"/>
                  </a:lnTo>
                  <a:lnTo>
                    <a:pt x="1130607" y="17276"/>
                  </a:lnTo>
                  <a:close/>
                </a:path>
                <a:path w="2592070" h="292100">
                  <a:moveTo>
                    <a:pt x="1181496" y="141042"/>
                  </a:moveTo>
                  <a:lnTo>
                    <a:pt x="1143336" y="141042"/>
                  </a:lnTo>
                  <a:lnTo>
                    <a:pt x="1141837" y="148896"/>
                  </a:lnTo>
                  <a:lnTo>
                    <a:pt x="1139089" y="161461"/>
                  </a:lnTo>
                  <a:lnTo>
                    <a:pt x="1181496" y="161461"/>
                  </a:lnTo>
                  <a:lnTo>
                    <a:pt x="1181496" y="141042"/>
                  </a:lnTo>
                  <a:close/>
                </a:path>
                <a:path w="2592070" h="292100">
                  <a:moveTo>
                    <a:pt x="1109247" y="17276"/>
                  </a:moveTo>
                  <a:lnTo>
                    <a:pt x="948414" y="17276"/>
                  </a:lnTo>
                  <a:lnTo>
                    <a:pt x="948414" y="50260"/>
                  </a:lnTo>
                  <a:lnTo>
                    <a:pt x="1109186" y="50260"/>
                  </a:lnTo>
                  <a:lnTo>
                    <a:pt x="1109247" y="17276"/>
                  </a:lnTo>
                  <a:close/>
                </a:path>
                <a:path w="2592070" h="292100">
                  <a:moveTo>
                    <a:pt x="1150397" y="17276"/>
                  </a:moveTo>
                  <a:lnTo>
                    <a:pt x="1130607" y="17276"/>
                  </a:lnTo>
                  <a:lnTo>
                    <a:pt x="1130607" y="50260"/>
                  </a:lnTo>
                  <a:lnTo>
                    <a:pt x="1150362" y="50260"/>
                  </a:lnTo>
                  <a:lnTo>
                    <a:pt x="1150397" y="17276"/>
                  </a:lnTo>
                  <a:close/>
                </a:path>
                <a:path w="2592070" h="292100">
                  <a:moveTo>
                    <a:pt x="1453819" y="314"/>
                  </a:moveTo>
                  <a:lnTo>
                    <a:pt x="1413925" y="314"/>
                  </a:lnTo>
                  <a:lnTo>
                    <a:pt x="1413925" y="291195"/>
                  </a:lnTo>
                  <a:lnTo>
                    <a:pt x="1453819" y="291195"/>
                  </a:lnTo>
                  <a:lnTo>
                    <a:pt x="1453819" y="144812"/>
                  </a:lnTo>
                  <a:lnTo>
                    <a:pt x="1427432" y="144812"/>
                  </a:lnTo>
                  <a:lnTo>
                    <a:pt x="1427432" y="111514"/>
                  </a:lnTo>
                  <a:lnTo>
                    <a:pt x="1453819" y="111514"/>
                  </a:lnTo>
                  <a:lnTo>
                    <a:pt x="1453819" y="314"/>
                  </a:lnTo>
                  <a:close/>
                </a:path>
                <a:path w="2592070" h="292100">
                  <a:moveTo>
                    <a:pt x="1389423" y="5026"/>
                  </a:moveTo>
                  <a:lnTo>
                    <a:pt x="1350471" y="5026"/>
                  </a:lnTo>
                  <a:lnTo>
                    <a:pt x="1350471" y="278316"/>
                  </a:lnTo>
                  <a:lnTo>
                    <a:pt x="1389423" y="278316"/>
                  </a:lnTo>
                  <a:lnTo>
                    <a:pt x="1389423" y="144812"/>
                  </a:lnTo>
                  <a:lnTo>
                    <a:pt x="1379057" y="144812"/>
                  </a:lnTo>
                  <a:lnTo>
                    <a:pt x="1379057" y="111514"/>
                  </a:lnTo>
                  <a:lnTo>
                    <a:pt x="1389423" y="111514"/>
                  </a:lnTo>
                  <a:lnTo>
                    <a:pt x="1389423" y="5026"/>
                  </a:lnTo>
                  <a:close/>
                </a:path>
                <a:path w="2592070" h="292100">
                  <a:moveTo>
                    <a:pt x="1389423" y="111514"/>
                  </a:moveTo>
                  <a:lnTo>
                    <a:pt x="1379057" y="111514"/>
                  </a:lnTo>
                  <a:lnTo>
                    <a:pt x="1379057" y="144812"/>
                  </a:lnTo>
                  <a:lnTo>
                    <a:pt x="1389423" y="144812"/>
                  </a:lnTo>
                  <a:lnTo>
                    <a:pt x="1389423" y="111514"/>
                  </a:lnTo>
                  <a:close/>
                </a:path>
                <a:path w="2592070" h="292100">
                  <a:moveTo>
                    <a:pt x="1413925" y="111514"/>
                  </a:moveTo>
                  <a:lnTo>
                    <a:pt x="1389423" y="111514"/>
                  </a:lnTo>
                  <a:lnTo>
                    <a:pt x="1389423" y="144812"/>
                  </a:lnTo>
                  <a:lnTo>
                    <a:pt x="1413925" y="144812"/>
                  </a:lnTo>
                  <a:lnTo>
                    <a:pt x="1413925" y="111514"/>
                  </a:lnTo>
                  <a:close/>
                </a:path>
                <a:path w="2592070" h="292100">
                  <a:moveTo>
                    <a:pt x="1453819" y="111514"/>
                  </a:moveTo>
                  <a:lnTo>
                    <a:pt x="1427432" y="111514"/>
                  </a:lnTo>
                  <a:lnTo>
                    <a:pt x="1427432" y="144812"/>
                  </a:lnTo>
                  <a:lnTo>
                    <a:pt x="1453819" y="144812"/>
                  </a:lnTo>
                  <a:lnTo>
                    <a:pt x="1453819" y="111514"/>
                  </a:lnTo>
                  <a:close/>
                </a:path>
                <a:path w="2592070" h="292100">
                  <a:moveTo>
                    <a:pt x="1326912" y="30156"/>
                  </a:moveTo>
                  <a:lnTo>
                    <a:pt x="1212256" y="30156"/>
                  </a:lnTo>
                  <a:lnTo>
                    <a:pt x="1212256" y="218632"/>
                  </a:lnTo>
                  <a:lnTo>
                    <a:pt x="1326912" y="218632"/>
                  </a:lnTo>
                  <a:lnTo>
                    <a:pt x="1326912" y="186277"/>
                  </a:lnTo>
                  <a:lnTo>
                    <a:pt x="1251207" y="186277"/>
                  </a:lnTo>
                  <a:lnTo>
                    <a:pt x="1251207" y="62825"/>
                  </a:lnTo>
                  <a:lnTo>
                    <a:pt x="1326912" y="62825"/>
                  </a:lnTo>
                  <a:lnTo>
                    <a:pt x="1326912" y="30156"/>
                  </a:lnTo>
                  <a:close/>
                </a:path>
                <a:path w="2592070" h="292100">
                  <a:moveTo>
                    <a:pt x="1326912" y="62825"/>
                  </a:moveTo>
                  <a:lnTo>
                    <a:pt x="1288274" y="62825"/>
                  </a:lnTo>
                  <a:lnTo>
                    <a:pt x="1288274" y="186277"/>
                  </a:lnTo>
                  <a:lnTo>
                    <a:pt x="1326912" y="186277"/>
                  </a:lnTo>
                  <a:lnTo>
                    <a:pt x="1326912" y="62825"/>
                  </a:lnTo>
                  <a:close/>
                </a:path>
                <a:path w="2592070" h="292100">
                  <a:moveTo>
                    <a:pt x="1571592" y="8795"/>
                  </a:moveTo>
                  <a:lnTo>
                    <a:pt x="1532012" y="17276"/>
                  </a:lnTo>
                  <a:lnTo>
                    <a:pt x="1499657" y="48650"/>
                  </a:lnTo>
                  <a:lnTo>
                    <a:pt x="1494003" y="75390"/>
                  </a:lnTo>
                  <a:lnTo>
                    <a:pt x="1494631" y="84853"/>
                  </a:lnTo>
                  <a:lnTo>
                    <a:pt x="1516227" y="123137"/>
                  </a:lnTo>
                  <a:lnTo>
                    <a:pt x="1550702" y="139550"/>
                  </a:lnTo>
                  <a:lnTo>
                    <a:pt x="1571592" y="141671"/>
                  </a:lnTo>
                  <a:lnTo>
                    <a:pt x="1582567" y="141141"/>
                  </a:lnTo>
                  <a:lnTo>
                    <a:pt x="1619810" y="128556"/>
                  </a:lnTo>
                  <a:lnTo>
                    <a:pt x="1640223" y="108059"/>
                  </a:lnTo>
                  <a:lnTo>
                    <a:pt x="1564576" y="108059"/>
                  </a:lnTo>
                  <a:lnTo>
                    <a:pt x="1558084" y="106803"/>
                  </a:lnTo>
                  <a:lnTo>
                    <a:pt x="1534525" y="82301"/>
                  </a:lnTo>
                  <a:lnTo>
                    <a:pt x="1534525" y="68479"/>
                  </a:lnTo>
                  <a:lnTo>
                    <a:pt x="1552744" y="46804"/>
                  </a:lnTo>
                  <a:lnTo>
                    <a:pt x="1558398" y="44082"/>
                  </a:lnTo>
                  <a:lnTo>
                    <a:pt x="1564786" y="42721"/>
                  </a:lnTo>
                  <a:lnTo>
                    <a:pt x="1640057" y="42721"/>
                  </a:lnTo>
                  <a:lnTo>
                    <a:pt x="1639129" y="41150"/>
                  </a:lnTo>
                  <a:lnTo>
                    <a:pt x="1602514" y="13743"/>
                  </a:lnTo>
                  <a:lnTo>
                    <a:pt x="1582567" y="9345"/>
                  </a:lnTo>
                  <a:lnTo>
                    <a:pt x="1571592" y="8795"/>
                  </a:lnTo>
                  <a:close/>
                </a:path>
                <a:path w="2592070" h="292100">
                  <a:moveTo>
                    <a:pt x="1640057" y="42721"/>
                  </a:moveTo>
                  <a:lnTo>
                    <a:pt x="1578817" y="42721"/>
                  </a:lnTo>
                  <a:lnTo>
                    <a:pt x="1585099" y="44082"/>
                  </a:lnTo>
                  <a:lnTo>
                    <a:pt x="1590754" y="46804"/>
                  </a:lnTo>
                  <a:lnTo>
                    <a:pt x="1596408" y="49317"/>
                  </a:lnTo>
                  <a:lnTo>
                    <a:pt x="1600806" y="52982"/>
                  </a:lnTo>
                  <a:lnTo>
                    <a:pt x="1603947" y="57799"/>
                  </a:lnTo>
                  <a:lnTo>
                    <a:pt x="1607298" y="62615"/>
                  </a:lnTo>
                  <a:lnTo>
                    <a:pt x="1608973" y="68479"/>
                  </a:lnTo>
                  <a:lnTo>
                    <a:pt x="1608973" y="82301"/>
                  </a:lnTo>
                  <a:lnTo>
                    <a:pt x="1607298" y="88269"/>
                  </a:lnTo>
                  <a:lnTo>
                    <a:pt x="1603947" y="93295"/>
                  </a:lnTo>
                  <a:lnTo>
                    <a:pt x="1600806" y="98112"/>
                  </a:lnTo>
                  <a:lnTo>
                    <a:pt x="1596408" y="101777"/>
                  </a:lnTo>
                  <a:lnTo>
                    <a:pt x="1590754" y="104290"/>
                  </a:lnTo>
                  <a:lnTo>
                    <a:pt x="1585309" y="106803"/>
                  </a:lnTo>
                  <a:lnTo>
                    <a:pt x="1579026" y="108059"/>
                  </a:lnTo>
                  <a:lnTo>
                    <a:pt x="1640223" y="108059"/>
                  </a:lnTo>
                  <a:lnTo>
                    <a:pt x="1643664" y="102130"/>
                  </a:lnTo>
                  <a:lnTo>
                    <a:pt x="1646904" y="93766"/>
                  </a:lnTo>
                  <a:lnTo>
                    <a:pt x="1648847" y="84853"/>
                  </a:lnTo>
                  <a:lnTo>
                    <a:pt x="1649495" y="75390"/>
                  </a:lnTo>
                  <a:lnTo>
                    <a:pt x="1648843" y="65927"/>
                  </a:lnTo>
                  <a:lnTo>
                    <a:pt x="1646904" y="57092"/>
                  </a:lnTo>
                  <a:lnTo>
                    <a:pt x="1643664" y="48827"/>
                  </a:lnTo>
                  <a:lnTo>
                    <a:pt x="1640057" y="42721"/>
                  </a:lnTo>
                  <a:close/>
                </a:path>
                <a:path w="2592070" h="292100">
                  <a:moveTo>
                    <a:pt x="1731482" y="628"/>
                  </a:moveTo>
                  <a:lnTo>
                    <a:pt x="1689703" y="628"/>
                  </a:lnTo>
                  <a:lnTo>
                    <a:pt x="1689703" y="146068"/>
                  </a:lnTo>
                  <a:lnTo>
                    <a:pt x="1731482" y="146068"/>
                  </a:lnTo>
                  <a:lnTo>
                    <a:pt x="1731482" y="628"/>
                  </a:lnTo>
                  <a:close/>
                </a:path>
                <a:path w="2592070" h="292100">
                  <a:moveTo>
                    <a:pt x="1731482" y="158005"/>
                  </a:moveTo>
                  <a:lnTo>
                    <a:pt x="1537666" y="158005"/>
                  </a:lnTo>
                  <a:lnTo>
                    <a:pt x="1537666" y="190046"/>
                  </a:lnTo>
                  <a:lnTo>
                    <a:pt x="1690018" y="190046"/>
                  </a:lnTo>
                  <a:lnTo>
                    <a:pt x="1690018" y="207323"/>
                  </a:lnTo>
                  <a:lnTo>
                    <a:pt x="1537980" y="207323"/>
                  </a:lnTo>
                  <a:lnTo>
                    <a:pt x="1537980" y="288368"/>
                  </a:lnTo>
                  <a:lnTo>
                    <a:pt x="1738707" y="288368"/>
                  </a:lnTo>
                  <a:lnTo>
                    <a:pt x="1738707" y="272976"/>
                  </a:lnTo>
                  <a:lnTo>
                    <a:pt x="1579131" y="272976"/>
                  </a:lnTo>
                  <a:lnTo>
                    <a:pt x="1579131" y="237479"/>
                  </a:lnTo>
                  <a:lnTo>
                    <a:pt x="1731482" y="237479"/>
                  </a:lnTo>
                  <a:lnTo>
                    <a:pt x="1731482" y="158005"/>
                  </a:lnTo>
                  <a:close/>
                </a:path>
                <a:path w="2592070" h="292100">
                  <a:moveTo>
                    <a:pt x="1738707" y="255699"/>
                  </a:moveTo>
                  <a:lnTo>
                    <a:pt x="1579131" y="255699"/>
                  </a:lnTo>
                  <a:lnTo>
                    <a:pt x="1579131" y="272976"/>
                  </a:lnTo>
                  <a:lnTo>
                    <a:pt x="1738707" y="272976"/>
                  </a:lnTo>
                  <a:lnTo>
                    <a:pt x="1738707" y="255699"/>
                  </a:lnTo>
                  <a:close/>
                </a:path>
                <a:path w="2592070" h="292100">
                  <a:moveTo>
                    <a:pt x="1886322" y="225542"/>
                  </a:moveTo>
                  <a:lnTo>
                    <a:pt x="1775749" y="225542"/>
                  </a:lnTo>
                  <a:lnTo>
                    <a:pt x="1775749" y="259468"/>
                  </a:lnTo>
                  <a:lnTo>
                    <a:pt x="2039302" y="259468"/>
                  </a:lnTo>
                  <a:lnTo>
                    <a:pt x="2039302" y="239050"/>
                  </a:lnTo>
                  <a:lnTo>
                    <a:pt x="1886322" y="239050"/>
                  </a:lnTo>
                  <a:lnTo>
                    <a:pt x="1886322" y="225542"/>
                  </a:lnTo>
                  <a:close/>
                </a:path>
                <a:path w="2592070" h="292100">
                  <a:moveTo>
                    <a:pt x="1927787" y="170256"/>
                  </a:moveTo>
                  <a:lnTo>
                    <a:pt x="1886322" y="170256"/>
                  </a:lnTo>
                  <a:lnTo>
                    <a:pt x="1886322" y="239050"/>
                  </a:lnTo>
                  <a:lnTo>
                    <a:pt x="1927787" y="239050"/>
                  </a:lnTo>
                  <a:lnTo>
                    <a:pt x="1927787" y="170256"/>
                  </a:lnTo>
                  <a:close/>
                </a:path>
                <a:path w="2592070" h="292100">
                  <a:moveTo>
                    <a:pt x="2039302" y="225542"/>
                  </a:moveTo>
                  <a:lnTo>
                    <a:pt x="1927787" y="225542"/>
                  </a:lnTo>
                  <a:lnTo>
                    <a:pt x="1927787" y="239050"/>
                  </a:lnTo>
                  <a:lnTo>
                    <a:pt x="2039302" y="239050"/>
                  </a:lnTo>
                  <a:lnTo>
                    <a:pt x="2039302" y="225542"/>
                  </a:lnTo>
                  <a:close/>
                </a:path>
                <a:path w="2592070" h="292100">
                  <a:moveTo>
                    <a:pt x="2009460" y="19161"/>
                  </a:moveTo>
                  <a:lnTo>
                    <a:pt x="1805592" y="19161"/>
                  </a:lnTo>
                  <a:lnTo>
                    <a:pt x="1805592" y="52459"/>
                  </a:lnTo>
                  <a:lnTo>
                    <a:pt x="1967995" y="52459"/>
                  </a:lnTo>
                  <a:lnTo>
                    <a:pt x="1967995" y="83557"/>
                  </a:lnTo>
                  <a:lnTo>
                    <a:pt x="1805906" y="83557"/>
                  </a:lnTo>
                  <a:lnTo>
                    <a:pt x="1805906" y="181879"/>
                  </a:lnTo>
                  <a:lnTo>
                    <a:pt x="1886322" y="181879"/>
                  </a:lnTo>
                  <a:lnTo>
                    <a:pt x="1886322" y="170256"/>
                  </a:lnTo>
                  <a:lnTo>
                    <a:pt x="2016056" y="170256"/>
                  </a:lnTo>
                  <a:lnTo>
                    <a:pt x="2016056" y="164916"/>
                  </a:lnTo>
                  <a:lnTo>
                    <a:pt x="1847370" y="164916"/>
                  </a:lnTo>
                  <a:lnTo>
                    <a:pt x="1847370" y="116226"/>
                  </a:lnTo>
                  <a:lnTo>
                    <a:pt x="2009460" y="116226"/>
                  </a:lnTo>
                  <a:lnTo>
                    <a:pt x="2009460" y="19161"/>
                  </a:lnTo>
                  <a:close/>
                </a:path>
                <a:path w="2592070" h="292100">
                  <a:moveTo>
                    <a:pt x="2016056" y="170256"/>
                  </a:moveTo>
                  <a:lnTo>
                    <a:pt x="1927787" y="170256"/>
                  </a:lnTo>
                  <a:lnTo>
                    <a:pt x="1927787" y="181879"/>
                  </a:lnTo>
                  <a:lnTo>
                    <a:pt x="2016056" y="181879"/>
                  </a:lnTo>
                  <a:lnTo>
                    <a:pt x="2016056" y="170256"/>
                  </a:lnTo>
                  <a:close/>
                </a:path>
                <a:path w="2592070" h="292100">
                  <a:moveTo>
                    <a:pt x="2016056" y="148581"/>
                  </a:moveTo>
                  <a:lnTo>
                    <a:pt x="1847370" y="148581"/>
                  </a:lnTo>
                  <a:lnTo>
                    <a:pt x="1847370" y="164916"/>
                  </a:lnTo>
                  <a:lnTo>
                    <a:pt x="2016056" y="164916"/>
                  </a:lnTo>
                  <a:lnTo>
                    <a:pt x="2016056" y="148581"/>
                  </a:lnTo>
                  <a:close/>
                </a:path>
                <a:path w="2592070" h="292100">
                  <a:moveTo>
                    <a:pt x="2212989" y="184392"/>
                  </a:moveTo>
                  <a:lnTo>
                    <a:pt x="2171210" y="184392"/>
                  </a:lnTo>
                  <a:lnTo>
                    <a:pt x="2171210" y="291509"/>
                  </a:lnTo>
                  <a:lnTo>
                    <a:pt x="2212989" y="291509"/>
                  </a:lnTo>
                  <a:lnTo>
                    <a:pt x="2212989" y="184392"/>
                  </a:lnTo>
                  <a:close/>
                </a:path>
                <a:path w="2592070" h="292100">
                  <a:moveTo>
                    <a:pt x="2324818" y="167743"/>
                  </a:moveTo>
                  <a:lnTo>
                    <a:pt x="2061580" y="167743"/>
                  </a:lnTo>
                  <a:lnTo>
                    <a:pt x="2061580" y="200726"/>
                  </a:lnTo>
                  <a:lnTo>
                    <a:pt x="2171210" y="200726"/>
                  </a:lnTo>
                  <a:lnTo>
                    <a:pt x="2171210" y="184392"/>
                  </a:lnTo>
                  <a:lnTo>
                    <a:pt x="2324818" y="184392"/>
                  </a:lnTo>
                  <a:lnTo>
                    <a:pt x="2324818" y="167743"/>
                  </a:lnTo>
                  <a:close/>
                </a:path>
                <a:path w="2592070" h="292100">
                  <a:moveTo>
                    <a:pt x="2324818" y="184392"/>
                  </a:moveTo>
                  <a:lnTo>
                    <a:pt x="2212989" y="184392"/>
                  </a:lnTo>
                  <a:lnTo>
                    <a:pt x="2212989" y="200726"/>
                  </a:lnTo>
                  <a:lnTo>
                    <a:pt x="2324818" y="200726"/>
                  </a:lnTo>
                  <a:lnTo>
                    <a:pt x="2324818" y="184392"/>
                  </a:lnTo>
                  <a:close/>
                </a:path>
                <a:path w="2592070" h="292100">
                  <a:moveTo>
                    <a:pt x="2132887" y="11622"/>
                  </a:moveTo>
                  <a:lnTo>
                    <a:pt x="2091422" y="11622"/>
                  </a:lnTo>
                  <a:lnTo>
                    <a:pt x="2091422" y="140100"/>
                  </a:lnTo>
                  <a:lnTo>
                    <a:pt x="2293720" y="140100"/>
                  </a:lnTo>
                  <a:lnTo>
                    <a:pt x="2293720" y="107117"/>
                  </a:lnTo>
                  <a:lnTo>
                    <a:pt x="2132887" y="107117"/>
                  </a:lnTo>
                  <a:lnTo>
                    <a:pt x="2132887" y="77275"/>
                  </a:lnTo>
                  <a:lnTo>
                    <a:pt x="2293720" y="77275"/>
                  </a:lnTo>
                  <a:lnTo>
                    <a:pt x="2293720" y="44605"/>
                  </a:lnTo>
                  <a:lnTo>
                    <a:pt x="2132887" y="44605"/>
                  </a:lnTo>
                  <a:lnTo>
                    <a:pt x="2132887" y="11622"/>
                  </a:lnTo>
                  <a:close/>
                </a:path>
                <a:path w="2592070" h="292100">
                  <a:moveTo>
                    <a:pt x="2293720" y="77275"/>
                  </a:moveTo>
                  <a:lnTo>
                    <a:pt x="2252569" y="77275"/>
                  </a:lnTo>
                  <a:lnTo>
                    <a:pt x="2252569" y="107117"/>
                  </a:lnTo>
                  <a:lnTo>
                    <a:pt x="2293720" y="107117"/>
                  </a:lnTo>
                  <a:lnTo>
                    <a:pt x="2293720" y="77275"/>
                  </a:lnTo>
                  <a:close/>
                </a:path>
                <a:path w="2592070" h="292100">
                  <a:moveTo>
                    <a:pt x="2293720" y="11622"/>
                  </a:moveTo>
                  <a:lnTo>
                    <a:pt x="2252569" y="11622"/>
                  </a:lnTo>
                  <a:lnTo>
                    <a:pt x="2252569" y="44605"/>
                  </a:lnTo>
                  <a:lnTo>
                    <a:pt x="2293720" y="44605"/>
                  </a:lnTo>
                  <a:lnTo>
                    <a:pt x="2293720" y="11622"/>
                  </a:lnTo>
                  <a:close/>
                </a:path>
                <a:path w="2592070" h="292100">
                  <a:moveTo>
                    <a:pt x="2591487" y="0"/>
                  </a:moveTo>
                  <a:lnTo>
                    <a:pt x="2549708" y="0"/>
                  </a:lnTo>
                  <a:lnTo>
                    <a:pt x="2549708" y="291823"/>
                  </a:lnTo>
                  <a:lnTo>
                    <a:pt x="2591487" y="291823"/>
                  </a:lnTo>
                  <a:lnTo>
                    <a:pt x="2591487" y="136645"/>
                  </a:lnTo>
                  <a:lnTo>
                    <a:pt x="2554734" y="136645"/>
                  </a:lnTo>
                  <a:lnTo>
                    <a:pt x="2554734" y="102719"/>
                  </a:lnTo>
                  <a:lnTo>
                    <a:pt x="2591487" y="102719"/>
                  </a:lnTo>
                  <a:lnTo>
                    <a:pt x="2591487" y="0"/>
                  </a:lnTo>
                  <a:close/>
                </a:path>
                <a:path w="2592070" h="292100">
                  <a:moveTo>
                    <a:pt x="2495050" y="24501"/>
                  </a:moveTo>
                  <a:lnTo>
                    <a:pt x="2360290" y="24501"/>
                  </a:lnTo>
                  <a:lnTo>
                    <a:pt x="2360290" y="226171"/>
                  </a:lnTo>
                  <a:lnTo>
                    <a:pt x="2383850" y="226171"/>
                  </a:lnTo>
                  <a:lnTo>
                    <a:pt x="2407566" y="226014"/>
                  </a:lnTo>
                  <a:lnTo>
                    <a:pt x="2450759" y="224679"/>
                  </a:lnTo>
                  <a:lnTo>
                    <a:pt x="2491752" y="221302"/>
                  </a:lnTo>
                  <a:lnTo>
                    <a:pt x="2512641" y="218317"/>
                  </a:lnTo>
                  <a:lnTo>
                    <a:pt x="2510736" y="202925"/>
                  </a:lnTo>
                  <a:lnTo>
                    <a:pt x="2402069" y="202925"/>
                  </a:lnTo>
                  <a:lnTo>
                    <a:pt x="2402069" y="192559"/>
                  </a:lnTo>
                  <a:lnTo>
                    <a:pt x="2383850" y="192559"/>
                  </a:lnTo>
                  <a:lnTo>
                    <a:pt x="2402069" y="192454"/>
                  </a:lnTo>
                  <a:lnTo>
                    <a:pt x="2402069" y="138215"/>
                  </a:lnTo>
                  <a:lnTo>
                    <a:pt x="2392331" y="138215"/>
                  </a:lnTo>
                  <a:lnTo>
                    <a:pt x="2392331" y="105546"/>
                  </a:lnTo>
                  <a:lnTo>
                    <a:pt x="2402069" y="105546"/>
                  </a:lnTo>
                  <a:lnTo>
                    <a:pt x="2402069" y="58427"/>
                  </a:lnTo>
                  <a:lnTo>
                    <a:pt x="2495050" y="58427"/>
                  </a:lnTo>
                  <a:lnTo>
                    <a:pt x="2495050" y="24501"/>
                  </a:lnTo>
                  <a:close/>
                </a:path>
                <a:path w="2592070" h="292100">
                  <a:moveTo>
                    <a:pt x="2508558" y="185334"/>
                  </a:moveTo>
                  <a:lnTo>
                    <a:pt x="2468664" y="189732"/>
                  </a:lnTo>
                  <a:lnTo>
                    <a:pt x="2418011" y="192206"/>
                  </a:lnTo>
                  <a:lnTo>
                    <a:pt x="2402069" y="192454"/>
                  </a:lnTo>
                  <a:lnTo>
                    <a:pt x="2402069" y="202925"/>
                  </a:lnTo>
                  <a:lnTo>
                    <a:pt x="2510736" y="202925"/>
                  </a:lnTo>
                  <a:lnTo>
                    <a:pt x="2508558" y="185334"/>
                  </a:lnTo>
                  <a:close/>
                </a:path>
                <a:path w="2592070" h="292100">
                  <a:moveTo>
                    <a:pt x="2402069" y="192454"/>
                  </a:moveTo>
                  <a:lnTo>
                    <a:pt x="2383850" y="192559"/>
                  </a:lnTo>
                  <a:lnTo>
                    <a:pt x="2402069" y="192559"/>
                  </a:lnTo>
                  <a:close/>
                </a:path>
                <a:path w="2592070" h="292100">
                  <a:moveTo>
                    <a:pt x="2402069" y="105546"/>
                  </a:moveTo>
                  <a:lnTo>
                    <a:pt x="2392331" y="105546"/>
                  </a:lnTo>
                  <a:lnTo>
                    <a:pt x="2392331" y="138215"/>
                  </a:lnTo>
                  <a:lnTo>
                    <a:pt x="2402069" y="138215"/>
                  </a:lnTo>
                  <a:lnTo>
                    <a:pt x="2402069" y="105546"/>
                  </a:lnTo>
                  <a:close/>
                </a:path>
                <a:path w="2592070" h="292100">
                  <a:moveTo>
                    <a:pt x="2485312" y="105546"/>
                  </a:moveTo>
                  <a:lnTo>
                    <a:pt x="2402069" y="105546"/>
                  </a:lnTo>
                  <a:lnTo>
                    <a:pt x="2402069" y="138215"/>
                  </a:lnTo>
                  <a:lnTo>
                    <a:pt x="2485312" y="138215"/>
                  </a:lnTo>
                  <a:lnTo>
                    <a:pt x="2485312" y="105546"/>
                  </a:lnTo>
                  <a:close/>
                </a:path>
                <a:path w="2592070" h="292100">
                  <a:moveTo>
                    <a:pt x="2549708" y="102719"/>
                  </a:moveTo>
                  <a:lnTo>
                    <a:pt x="2499762" y="102719"/>
                  </a:lnTo>
                  <a:lnTo>
                    <a:pt x="2499762" y="136645"/>
                  </a:lnTo>
                  <a:lnTo>
                    <a:pt x="2549708" y="136645"/>
                  </a:lnTo>
                  <a:lnTo>
                    <a:pt x="2549708" y="102719"/>
                  </a:lnTo>
                  <a:close/>
                </a:path>
                <a:path w="2592070" h="292100">
                  <a:moveTo>
                    <a:pt x="2591487" y="102719"/>
                  </a:moveTo>
                  <a:lnTo>
                    <a:pt x="2554734" y="102719"/>
                  </a:lnTo>
                  <a:lnTo>
                    <a:pt x="2554734" y="136645"/>
                  </a:lnTo>
                  <a:lnTo>
                    <a:pt x="2591487" y="136645"/>
                  </a:lnTo>
                  <a:lnTo>
                    <a:pt x="2591487" y="102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42257" y="4554835"/>
              <a:ext cx="2010410" cy="848360"/>
            </a:xfrm>
            <a:custGeom>
              <a:avLst/>
              <a:gdLst/>
              <a:ahLst/>
              <a:cxnLst/>
              <a:rect l="l" t="t" r="r" b="b"/>
              <a:pathLst>
                <a:path w="2010409" h="848360">
                  <a:moveTo>
                    <a:pt x="1884759" y="0"/>
                  </a:moveTo>
                  <a:lnTo>
                    <a:pt x="0" y="0"/>
                  </a:lnTo>
                  <a:lnTo>
                    <a:pt x="0" y="848141"/>
                  </a:lnTo>
                  <a:lnTo>
                    <a:pt x="2010409" y="848141"/>
                  </a:lnTo>
                  <a:lnTo>
                    <a:pt x="2010409" y="125650"/>
                  </a:lnTo>
                  <a:lnTo>
                    <a:pt x="2000535" y="76741"/>
                  </a:lnTo>
                  <a:lnTo>
                    <a:pt x="1973607" y="36802"/>
                  </a:lnTo>
                  <a:lnTo>
                    <a:pt x="1933668" y="9874"/>
                  </a:lnTo>
                  <a:lnTo>
                    <a:pt x="1884759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42257" y="4554835"/>
              <a:ext cx="2010410" cy="848360"/>
            </a:xfrm>
            <a:custGeom>
              <a:avLst/>
              <a:gdLst/>
              <a:ahLst/>
              <a:cxnLst/>
              <a:rect l="l" t="t" r="r" b="b"/>
              <a:pathLst>
                <a:path w="2010409" h="848360">
                  <a:moveTo>
                    <a:pt x="1999939" y="837670"/>
                  </a:moveTo>
                  <a:lnTo>
                    <a:pt x="0" y="837670"/>
                  </a:lnTo>
                  <a:lnTo>
                    <a:pt x="0" y="848141"/>
                  </a:lnTo>
                  <a:lnTo>
                    <a:pt x="2010409" y="848141"/>
                  </a:lnTo>
                  <a:lnTo>
                    <a:pt x="1999939" y="837670"/>
                  </a:lnTo>
                  <a:close/>
                </a:path>
                <a:path w="2010409" h="848360">
                  <a:moveTo>
                    <a:pt x="1884759" y="0"/>
                  </a:moveTo>
                  <a:lnTo>
                    <a:pt x="1884759" y="10470"/>
                  </a:lnTo>
                  <a:lnTo>
                    <a:pt x="1929592" y="19522"/>
                  </a:lnTo>
                  <a:lnTo>
                    <a:pt x="1966203" y="44206"/>
                  </a:lnTo>
                  <a:lnTo>
                    <a:pt x="1990887" y="80817"/>
                  </a:lnTo>
                  <a:lnTo>
                    <a:pt x="1999939" y="125650"/>
                  </a:lnTo>
                  <a:lnTo>
                    <a:pt x="1999939" y="837670"/>
                  </a:lnTo>
                  <a:lnTo>
                    <a:pt x="2010409" y="848141"/>
                  </a:lnTo>
                  <a:lnTo>
                    <a:pt x="2010409" y="125650"/>
                  </a:lnTo>
                  <a:lnTo>
                    <a:pt x="2000535" y="76741"/>
                  </a:lnTo>
                  <a:lnTo>
                    <a:pt x="1973607" y="36802"/>
                  </a:lnTo>
                  <a:lnTo>
                    <a:pt x="1933668" y="9874"/>
                  </a:lnTo>
                  <a:lnTo>
                    <a:pt x="1884759" y="0"/>
                  </a:lnTo>
                  <a:close/>
                </a:path>
                <a:path w="2010409" h="848360">
                  <a:moveTo>
                    <a:pt x="1884759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884759" y="10470"/>
                  </a:lnTo>
                  <a:lnTo>
                    <a:pt x="188475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64554" y="4825612"/>
              <a:ext cx="1190625" cy="291465"/>
            </a:xfrm>
            <a:custGeom>
              <a:avLst/>
              <a:gdLst/>
              <a:ahLst/>
              <a:cxnLst/>
              <a:rect l="l" t="t" r="r" b="b"/>
              <a:pathLst>
                <a:path w="1190625" h="291464">
                  <a:moveTo>
                    <a:pt x="92981" y="222087"/>
                  </a:moveTo>
                  <a:lnTo>
                    <a:pt x="0" y="222087"/>
                  </a:lnTo>
                  <a:lnTo>
                    <a:pt x="0" y="256013"/>
                  </a:lnTo>
                  <a:lnTo>
                    <a:pt x="263238" y="256013"/>
                  </a:lnTo>
                  <a:lnTo>
                    <a:pt x="263238" y="239050"/>
                  </a:lnTo>
                  <a:lnTo>
                    <a:pt x="92981" y="239050"/>
                  </a:lnTo>
                  <a:lnTo>
                    <a:pt x="92981" y="222087"/>
                  </a:lnTo>
                  <a:close/>
                </a:path>
                <a:path w="1190625" h="291464">
                  <a:moveTo>
                    <a:pt x="135074" y="122195"/>
                  </a:moveTo>
                  <a:lnTo>
                    <a:pt x="92981" y="122195"/>
                  </a:lnTo>
                  <a:lnTo>
                    <a:pt x="92981" y="239050"/>
                  </a:lnTo>
                  <a:lnTo>
                    <a:pt x="135074" y="239050"/>
                  </a:lnTo>
                  <a:lnTo>
                    <a:pt x="135074" y="122195"/>
                  </a:lnTo>
                  <a:close/>
                </a:path>
                <a:path w="1190625" h="291464">
                  <a:moveTo>
                    <a:pt x="263238" y="222087"/>
                  </a:moveTo>
                  <a:lnTo>
                    <a:pt x="135074" y="222087"/>
                  </a:lnTo>
                  <a:lnTo>
                    <a:pt x="135074" y="239050"/>
                  </a:lnTo>
                  <a:lnTo>
                    <a:pt x="263238" y="239050"/>
                  </a:lnTo>
                  <a:lnTo>
                    <a:pt x="263238" y="222087"/>
                  </a:lnTo>
                  <a:close/>
                </a:path>
                <a:path w="1190625" h="291464">
                  <a:moveTo>
                    <a:pt x="211093" y="24815"/>
                  </a:moveTo>
                  <a:lnTo>
                    <a:pt x="196014" y="24815"/>
                  </a:lnTo>
                  <a:lnTo>
                    <a:pt x="195961" y="61706"/>
                  </a:lnTo>
                  <a:lnTo>
                    <a:pt x="195851" y="71228"/>
                  </a:lnTo>
                  <a:lnTo>
                    <a:pt x="194758" y="111514"/>
                  </a:lnTo>
                  <a:lnTo>
                    <a:pt x="188633" y="166408"/>
                  </a:lnTo>
                  <a:lnTo>
                    <a:pt x="184706" y="187533"/>
                  </a:lnTo>
                  <a:lnTo>
                    <a:pt x="226485" y="191931"/>
                  </a:lnTo>
                  <a:lnTo>
                    <a:pt x="233317" y="149111"/>
                  </a:lnTo>
                  <a:lnTo>
                    <a:pt x="237185" y="101580"/>
                  </a:lnTo>
                  <a:lnTo>
                    <a:pt x="238068" y="61706"/>
                  </a:lnTo>
                  <a:lnTo>
                    <a:pt x="238083" y="58113"/>
                  </a:lnTo>
                  <a:lnTo>
                    <a:pt x="211093" y="58113"/>
                  </a:lnTo>
                  <a:lnTo>
                    <a:pt x="211093" y="24815"/>
                  </a:lnTo>
                  <a:close/>
                </a:path>
                <a:path w="1190625" h="291464">
                  <a:moveTo>
                    <a:pt x="196014" y="24815"/>
                  </a:moveTo>
                  <a:lnTo>
                    <a:pt x="27014" y="24815"/>
                  </a:lnTo>
                  <a:lnTo>
                    <a:pt x="27014" y="58113"/>
                  </a:lnTo>
                  <a:lnTo>
                    <a:pt x="195982" y="58113"/>
                  </a:lnTo>
                  <a:lnTo>
                    <a:pt x="196014" y="24815"/>
                  </a:lnTo>
                  <a:close/>
                </a:path>
                <a:path w="1190625" h="291464">
                  <a:moveTo>
                    <a:pt x="238107" y="24815"/>
                  </a:moveTo>
                  <a:lnTo>
                    <a:pt x="211093" y="24815"/>
                  </a:lnTo>
                  <a:lnTo>
                    <a:pt x="211093" y="58113"/>
                  </a:lnTo>
                  <a:lnTo>
                    <a:pt x="238083" y="58113"/>
                  </a:lnTo>
                  <a:lnTo>
                    <a:pt x="238107" y="24815"/>
                  </a:lnTo>
                  <a:close/>
                </a:path>
                <a:path w="1190625" h="291464">
                  <a:moveTo>
                    <a:pt x="533676" y="0"/>
                  </a:moveTo>
                  <a:lnTo>
                    <a:pt x="493782" y="0"/>
                  </a:lnTo>
                  <a:lnTo>
                    <a:pt x="493782" y="170256"/>
                  </a:lnTo>
                  <a:lnTo>
                    <a:pt x="533676" y="170256"/>
                  </a:lnTo>
                  <a:lnTo>
                    <a:pt x="533676" y="100834"/>
                  </a:lnTo>
                  <a:lnTo>
                    <a:pt x="504776" y="100834"/>
                  </a:lnTo>
                  <a:lnTo>
                    <a:pt x="504776" y="67223"/>
                  </a:lnTo>
                  <a:lnTo>
                    <a:pt x="533676" y="67223"/>
                  </a:lnTo>
                  <a:lnTo>
                    <a:pt x="533676" y="0"/>
                  </a:lnTo>
                  <a:close/>
                </a:path>
                <a:path w="1190625" h="291464">
                  <a:moveTo>
                    <a:pt x="469280" y="5340"/>
                  </a:moveTo>
                  <a:lnTo>
                    <a:pt x="430328" y="5340"/>
                  </a:lnTo>
                  <a:lnTo>
                    <a:pt x="430328" y="169628"/>
                  </a:lnTo>
                  <a:lnTo>
                    <a:pt x="469280" y="169628"/>
                  </a:lnTo>
                  <a:lnTo>
                    <a:pt x="469280" y="100834"/>
                  </a:lnTo>
                  <a:lnTo>
                    <a:pt x="458600" y="100834"/>
                  </a:lnTo>
                  <a:lnTo>
                    <a:pt x="458600" y="67223"/>
                  </a:lnTo>
                  <a:lnTo>
                    <a:pt x="469280" y="67223"/>
                  </a:lnTo>
                  <a:lnTo>
                    <a:pt x="469280" y="5340"/>
                  </a:lnTo>
                  <a:close/>
                </a:path>
                <a:path w="1190625" h="291464">
                  <a:moveTo>
                    <a:pt x="469280" y="67223"/>
                  </a:moveTo>
                  <a:lnTo>
                    <a:pt x="458600" y="67223"/>
                  </a:lnTo>
                  <a:lnTo>
                    <a:pt x="458600" y="100834"/>
                  </a:lnTo>
                  <a:lnTo>
                    <a:pt x="469280" y="100834"/>
                  </a:lnTo>
                  <a:lnTo>
                    <a:pt x="469280" y="67223"/>
                  </a:lnTo>
                  <a:close/>
                </a:path>
                <a:path w="1190625" h="291464">
                  <a:moveTo>
                    <a:pt x="493782" y="67223"/>
                  </a:moveTo>
                  <a:lnTo>
                    <a:pt x="469280" y="67223"/>
                  </a:lnTo>
                  <a:lnTo>
                    <a:pt x="469280" y="100834"/>
                  </a:lnTo>
                  <a:lnTo>
                    <a:pt x="493782" y="100834"/>
                  </a:lnTo>
                  <a:lnTo>
                    <a:pt x="493782" y="67223"/>
                  </a:lnTo>
                  <a:close/>
                </a:path>
                <a:path w="1190625" h="291464">
                  <a:moveTo>
                    <a:pt x="533676" y="67223"/>
                  </a:moveTo>
                  <a:lnTo>
                    <a:pt x="504776" y="67223"/>
                  </a:lnTo>
                  <a:lnTo>
                    <a:pt x="504776" y="100834"/>
                  </a:lnTo>
                  <a:lnTo>
                    <a:pt x="533676" y="100834"/>
                  </a:lnTo>
                  <a:lnTo>
                    <a:pt x="533676" y="67223"/>
                  </a:lnTo>
                  <a:close/>
                </a:path>
                <a:path w="1190625" h="291464">
                  <a:moveTo>
                    <a:pt x="533676" y="182507"/>
                  </a:moveTo>
                  <a:lnTo>
                    <a:pt x="332007" y="182507"/>
                  </a:lnTo>
                  <a:lnTo>
                    <a:pt x="332007" y="215490"/>
                  </a:lnTo>
                  <a:lnTo>
                    <a:pt x="491897" y="215490"/>
                  </a:lnTo>
                  <a:lnTo>
                    <a:pt x="491897" y="291195"/>
                  </a:lnTo>
                  <a:lnTo>
                    <a:pt x="533676" y="291195"/>
                  </a:lnTo>
                  <a:lnTo>
                    <a:pt x="533676" y="182507"/>
                  </a:lnTo>
                  <a:close/>
                </a:path>
                <a:path w="1190625" h="291464">
                  <a:moveTo>
                    <a:pt x="383209" y="20418"/>
                  </a:moveTo>
                  <a:lnTo>
                    <a:pt x="369702" y="20418"/>
                  </a:lnTo>
                  <a:lnTo>
                    <a:pt x="369587" y="38166"/>
                  </a:lnTo>
                  <a:lnTo>
                    <a:pt x="369133" y="47492"/>
                  </a:lnTo>
                  <a:lnTo>
                    <a:pt x="355547" y="89113"/>
                  </a:lnTo>
                  <a:lnTo>
                    <a:pt x="322426" y="122430"/>
                  </a:lnTo>
                  <a:lnTo>
                    <a:pt x="282375" y="141985"/>
                  </a:lnTo>
                  <a:lnTo>
                    <a:pt x="302165" y="172141"/>
                  </a:lnTo>
                  <a:lnTo>
                    <a:pt x="351110" y="146284"/>
                  </a:lnTo>
                  <a:lnTo>
                    <a:pt x="385094" y="112771"/>
                  </a:lnTo>
                  <a:lnTo>
                    <a:pt x="404943" y="70835"/>
                  </a:lnTo>
                  <a:lnTo>
                    <a:pt x="408779" y="53401"/>
                  </a:lnTo>
                  <a:lnTo>
                    <a:pt x="383209" y="53401"/>
                  </a:lnTo>
                  <a:lnTo>
                    <a:pt x="383209" y="20418"/>
                  </a:lnTo>
                  <a:close/>
                </a:path>
                <a:path w="1190625" h="291464">
                  <a:moveTo>
                    <a:pt x="369702" y="20418"/>
                  </a:moveTo>
                  <a:lnTo>
                    <a:pt x="296510" y="20418"/>
                  </a:lnTo>
                  <a:lnTo>
                    <a:pt x="296510" y="53401"/>
                  </a:lnTo>
                  <a:lnTo>
                    <a:pt x="368229" y="53401"/>
                  </a:lnTo>
                  <a:lnTo>
                    <a:pt x="369133" y="47492"/>
                  </a:lnTo>
                  <a:lnTo>
                    <a:pt x="369587" y="38166"/>
                  </a:lnTo>
                  <a:lnTo>
                    <a:pt x="369702" y="20418"/>
                  </a:lnTo>
                  <a:close/>
                </a:path>
                <a:path w="1190625" h="291464">
                  <a:moveTo>
                    <a:pt x="411481" y="20418"/>
                  </a:moveTo>
                  <a:lnTo>
                    <a:pt x="383209" y="20418"/>
                  </a:lnTo>
                  <a:lnTo>
                    <a:pt x="383209" y="53401"/>
                  </a:lnTo>
                  <a:lnTo>
                    <a:pt x="408779" y="53401"/>
                  </a:lnTo>
                  <a:lnTo>
                    <a:pt x="410754" y="38166"/>
                  </a:lnTo>
                  <a:lnTo>
                    <a:pt x="411481" y="20418"/>
                  </a:lnTo>
                  <a:close/>
                </a:path>
                <a:path w="1190625" h="291464">
                  <a:moveTo>
                    <a:pt x="713158" y="206067"/>
                  </a:moveTo>
                  <a:lnTo>
                    <a:pt x="671379" y="206067"/>
                  </a:lnTo>
                  <a:lnTo>
                    <a:pt x="671379" y="286169"/>
                  </a:lnTo>
                  <a:lnTo>
                    <a:pt x="875247" y="286169"/>
                  </a:lnTo>
                  <a:lnTo>
                    <a:pt x="875247" y="266693"/>
                  </a:lnTo>
                  <a:lnTo>
                    <a:pt x="713158" y="266693"/>
                  </a:lnTo>
                  <a:lnTo>
                    <a:pt x="713158" y="206067"/>
                  </a:lnTo>
                  <a:close/>
                </a:path>
                <a:path w="1190625" h="291464">
                  <a:moveTo>
                    <a:pt x="875247" y="252557"/>
                  </a:moveTo>
                  <a:lnTo>
                    <a:pt x="713158" y="252557"/>
                  </a:lnTo>
                  <a:lnTo>
                    <a:pt x="713158" y="266693"/>
                  </a:lnTo>
                  <a:lnTo>
                    <a:pt x="875247" y="266693"/>
                  </a:lnTo>
                  <a:lnTo>
                    <a:pt x="875247" y="252557"/>
                  </a:lnTo>
                  <a:close/>
                </a:path>
                <a:path w="1190625" h="291464">
                  <a:moveTo>
                    <a:pt x="797029" y="166801"/>
                  </a:moveTo>
                  <a:lnTo>
                    <a:pt x="755251" y="166801"/>
                  </a:lnTo>
                  <a:lnTo>
                    <a:pt x="755251" y="228055"/>
                  </a:lnTo>
                  <a:lnTo>
                    <a:pt x="797029" y="228055"/>
                  </a:lnTo>
                  <a:lnTo>
                    <a:pt x="797029" y="166801"/>
                  </a:lnTo>
                  <a:close/>
                </a:path>
                <a:path w="1190625" h="291464">
                  <a:moveTo>
                    <a:pt x="904461" y="148896"/>
                  </a:moveTo>
                  <a:lnTo>
                    <a:pt x="640908" y="148896"/>
                  </a:lnTo>
                  <a:lnTo>
                    <a:pt x="640908" y="181879"/>
                  </a:lnTo>
                  <a:lnTo>
                    <a:pt x="755251" y="181879"/>
                  </a:lnTo>
                  <a:lnTo>
                    <a:pt x="755251" y="166801"/>
                  </a:lnTo>
                  <a:lnTo>
                    <a:pt x="904461" y="166801"/>
                  </a:lnTo>
                  <a:lnTo>
                    <a:pt x="904461" y="148896"/>
                  </a:lnTo>
                  <a:close/>
                </a:path>
                <a:path w="1190625" h="291464">
                  <a:moveTo>
                    <a:pt x="904461" y="166801"/>
                  </a:moveTo>
                  <a:lnTo>
                    <a:pt x="797029" y="166801"/>
                  </a:lnTo>
                  <a:lnTo>
                    <a:pt x="797029" y="181879"/>
                  </a:lnTo>
                  <a:lnTo>
                    <a:pt x="904461" y="181879"/>
                  </a:lnTo>
                  <a:lnTo>
                    <a:pt x="904461" y="166801"/>
                  </a:lnTo>
                  <a:close/>
                </a:path>
                <a:path w="1190625" h="291464">
                  <a:moveTo>
                    <a:pt x="715671" y="9423"/>
                  </a:moveTo>
                  <a:lnTo>
                    <a:pt x="674520" y="9423"/>
                  </a:lnTo>
                  <a:lnTo>
                    <a:pt x="674520" y="128791"/>
                  </a:lnTo>
                  <a:lnTo>
                    <a:pt x="870849" y="128791"/>
                  </a:lnTo>
                  <a:lnTo>
                    <a:pt x="870849" y="96436"/>
                  </a:lnTo>
                  <a:lnTo>
                    <a:pt x="715671" y="96436"/>
                  </a:lnTo>
                  <a:lnTo>
                    <a:pt x="715671" y="70364"/>
                  </a:lnTo>
                  <a:lnTo>
                    <a:pt x="870849" y="70364"/>
                  </a:lnTo>
                  <a:lnTo>
                    <a:pt x="870849" y="38951"/>
                  </a:lnTo>
                  <a:lnTo>
                    <a:pt x="715671" y="38951"/>
                  </a:lnTo>
                  <a:lnTo>
                    <a:pt x="715671" y="9423"/>
                  </a:lnTo>
                  <a:close/>
                </a:path>
                <a:path w="1190625" h="291464">
                  <a:moveTo>
                    <a:pt x="870849" y="70364"/>
                  </a:moveTo>
                  <a:lnTo>
                    <a:pt x="829384" y="70364"/>
                  </a:lnTo>
                  <a:lnTo>
                    <a:pt x="829384" y="96436"/>
                  </a:lnTo>
                  <a:lnTo>
                    <a:pt x="870849" y="96436"/>
                  </a:lnTo>
                  <a:lnTo>
                    <a:pt x="870849" y="70364"/>
                  </a:lnTo>
                  <a:close/>
                </a:path>
                <a:path w="1190625" h="291464">
                  <a:moveTo>
                    <a:pt x="870849" y="9423"/>
                  </a:moveTo>
                  <a:lnTo>
                    <a:pt x="829384" y="9423"/>
                  </a:lnTo>
                  <a:lnTo>
                    <a:pt x="829384" y="38951"/>
                  </a:lnTo>
                  <a:lnTo>
                    <a:pt x="870849" y="38951"/>
                  </a:lnTo>
                  <a:lnTo>
                    <a:pt x="870849" y="9423"/>
                  </a:lnTo>
                  <a:close/>
                </a:path>
                <a:path w="1190625" h="291464">
                  <a:moveTo>
                    <a:pt x="1029459" y="187847"/>
                  </a:moveTo>
                  <a:lnTo>
                    <a:pt x="987680" y="187847"/>
                  </a:lnTo>
                  <a:lnTo>
                    <a:pt x="987680" y="291195"/>
                  </a:lnTo>
                  <a:lnTo>
                    <a:pt x="1029459" y="291195"/>
                  </a:lnTo>
                  <a:lnTo>
                    <a:pt x="1029459" y="187847"/>
                  </a:lnTo>
                  <a:close/>
                </a:path>
                <a:path w="1190625" h="291464">
                  <a:moveTo>
                    <a:pt x="1129979" y="187847"/>
                  </a:moveTo>
                  <a:lnTo>
                    <a:pt x="1088200" y="187847"/>
                  </a:lnTo>
                  <a:lnTo>
                    <a:pt x="1088200" y="291195"/>
                  </a:lnTo>
                  <a:lnTo>
                    <a:pt x="1129979" y="291195"/>
                  </a:lnTo>
                  <a:lnTo>
                    <a:pt x="1129979" y="187847"/>
                  </a:lnTo>
                  <a:close/>
                </a:path>
                <a:path w="1190625" h="291464">
                  <a:moveTo>
                    <a:pt x="1190291" y="170884"/>
                  </a:moveTo>
                  <a:lnTo>
                    <a:pt x="927053" y="170884"/>
                  </a:lnTo>
                  <a:lnTo>
                    <a:pt x="927053" y="203554"/>
                  </a:lnTo>
                  <a:lnTo>
                    <a:pt x="987680" y="203554"/>
                  </a:lnTo>
                  <a:lnTo>
                    <a:pt x="987680" y="187847"/>
                  </a:lnTo>
                  <a:lnTo>
                    <a:pt x="1190291" y="187847"/>
                  </a:lnTo>
                  <a:lnTo>
                    <a:pt x="1190291" y="170884"/>
                  </a:lnTo>
                  <a:close/>
                </a:path>
                <a:path w="1190625" h="291464">
                  <a:moveTo>
                    <a:pt x="1088200" y="187847"/>
                  </a:moveTo>
                  <a:lnTo>
                    <a:pt x="1029459" y="187847"/>
                  </a:lnTo>
                  <a:lnTo>
                    <a:pt x="1029459" y="203554"/>
                  </a:lnTo>
                  <a:lnTo>
                    <a:pt x="1088200" y="203554"/>
                  </a:lnTo>
                  <a:lnTo>
                    <a:pt x="1088200" y="187847"/>
                  </a:lnTo>
                  <a:close/>
                </a:path>
                <a:path w="1190625" h="291464">
                  <a:moveTo>
                    <a:pt x="1190291" y="187847"/>
                  </a:moveTo>
                  <a:lnTo>
                    <a:pt x="1129979" y="187847"/>
                  </a:lnTo>
                  <a:lnTo>
                    <a:pt x="1129979" y="203554"/>
                  </a:lnTo>
                  <a:lnTo>
                    <a:pt x="1190291" y="203554"/>
                  </a:lnTo>
                  <a:lnTo>
                    <a:pt x="1190291" y="187847"/>
                  </a:lnTo>
                  <a:close/>
                </a:path>
                <a:path w="1190625" h="291464">
                  <a:moveTo>
                    <a:pt x="1160135" y="9109"/>
                  </a:moveTo>
                  <a:lnTo>
                    <a:pt x="957209" y="9109"/>
                  </a:lnTo>
                  <a:lnTo>
                    <a:pt x="957209" y="42092"/>
                  </a:lnTo>
                  <a:lnTo>
                    <a:pt x="1117728" y="42092"/>
                  </a:lnTo>
                  <a:lnTo>
                    <a:pt x="1117728" y="63453"/>
                  </a:lnTo>
                  <a:lnTo>
                    <a:pt x="957524" y="63453"/>
                  </a:lnTo>
                  <a:lnTo>
                    <a:pt x="957524" y="150152"/>
                  </a:lnTo>
                  <a:lnTo>
                    <a:pt x="1167046" y="150152"/>
                  </a:lnTo>
                  <a:lnTo>
                    <a:pt x="1167046" y="139472"/>
                  </a:lnTo>
                  <a:lnTo>
                    <a:pt x="999931" y="139472"/>
                  </a:lnTo>
                  <a:lnTo>
                    <a:pt x="999931" y="94237"/>
                  </a:lnTo>
                  <a:lnTo>
                    <a:pt x="1160135" y="94237"/>
                  </a:lnTo>
                  <a:lnTo>
                    <a:pt x="1160135" y="9109"/>
                  </a:lnTo>
                  <a:close/>
                </a:path>
                <a:path w="1190625" h="291464">
                  <a:moveTo>
                    <a:pt x="1167046" y="116855"/>
                  </a:moveTo>
                  <a:lnTo>
                    <a:pt x="999931" y="116855"/>
                  </a:lnTo>
                  <a:lnTo>
                    <a:pt x="999931" y="139472"/>
                  </a:lnTo>
                  <a:lnTo>
                    <a:pt x="1167046" y="139472"/>
                  </a:lnTo>
                  <a:lnTo>
                    <a:pt x="1167046" y="1168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769579" y="5397523"/>
          <a:ext cx="5183505" cy="2538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0"/>
                <a:gridCol w="2010410"/>
              </a:tblGrid>
              <a:tr h="842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47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  <a:tr h="847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37373"/>
                      </a:solidFill>
                      <a:prstDash val="solid"/>
                    </a:lnL>
                    <a:lnR w="12700">
                      <a:solidFill>
                        <a:srgbClr val="737373"/>
                      </a:solidFill>
                      <a:prstDash val="solid"/>
                    </a:lnR>
                    <a:lnT w="12700">
                      <a:solidFill>
                        <a:srgbClr val="737373"/>
                      </a:solidFill>
                      <a:prstDash val="solid"/>
                    </a:lnT>
                    <a:lnB w="12700">
                      <a:solidFill>
                        <a:srgbClr val="73737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/>
          <p:nvPr/>
        </p:nvSpPr>
        <p:spPr>
          <a:xfrm>
            <a:off x="2002980" y="5673754"/>
            <a:ext cx="939165" cy="291465"/>
          </a:xfrm>
          <a:custGeom>
            <a:avLst/>
            <a:gdLst/>
            <a:ahLst/>
            <a:cxnLst/>
            <a:rect l="l" t="t" r="r" b="b"/>
            <a:pathLst>
              <a:path w="939164" h="291464">
                <a:moveTo>
                  <a:pt x="160738" y="153360"/>
                </a:moveTo>
                <a:lnTo>
                  <a:pt x="58117" y="153360"/>
                </a:lnTo>
                <a:lnTo>
                  <a:pt x="61390" y="154290"/>
                </a:lnTo>
                <a:lnTo>
                  <a:pt x="64141" y="156149"/>
                </a:lnTo>
                <a:lnTo>
                  <a:pt x="66893" y="157934"/>
                </a:lnTo>
                <a:lnTo>
                  <a:pt x="70574" y="160871"/>
                </a:lnTo>
                <a:lnTo>
                  <a:pt x="75185" y="164961"/>
                </a:lnTo>
                <a:lnTo>
                  <a:pt x="80909" y="169744"/>
                </a:lnTo>
                <a:lnTo>
                  <a:pt x="109877" y="184483"/>
                </a:lnTo>
                <a:lnTo>
                  <a:pt x="117239" y="184483"/>
                </a:lnTo>
                <a:lnTo>
                  <a:pt x="153075" y="167555"/>
                </a:lnTo>
                <a:lnTo>
                  <a:pt x="160298" y="154699"/>
                </a:lnTo>
                <a:lnTo>
                  <a:pt x="160738" y="153360"/>
                </a:lnTo>
                <a:close/>
              </a:path>
              <a:path w="939164" h="291464">
                <a:moveTo>
                  <a:pt x="55180" y="113760"/>
                </a:moveTo>
                <a:lnTo>
                  <a:pt x="48189" y="113760"/>
                </a:lnTo>
                <a:lnTo>
                  <a:pt x="40904" y="114234"/>
                </a:lnTo>
                <a:lnTo>
                  <a:pt x="8359" y="136676"/>
                </a:lnTo>
                <a:lnTo>
                  <a:pt x="0" y="179240"/>
                </a:lnTo>
                <a:lnTo>
                  <a:pt x="36477" y="179240"/>
                </a:lnTo>
                <a:lnTo>
                  <a:pt x="36319" y="172665"/>
                </a:lnTo>
                <a:lnTo>
                  <a:pt x="36302" y="169744"/>
                </a:lnTo>
                <a:lnTo>
                  <a:pt x="37852" y="163325"/>
                </a:lnTo>
                <a:lnTo>
                  <a:pt x="41273" y="159384"/>
                </a:lnTo>
                <a:lnTo>
                  <a:pt x="44694" y="155368"/>
                </a:lnTo>
                <a:lnTo>
                  <a:pt x="49045" y="153360"/>
                </a:lnTo>
                <a:lnTo>
                  <a:pt x="160738" y="153360"/>
                </a:lnTo>
                <a:lnTo>
                  <a:pt x="162836" y="146981"/>
                </a:lnTo>
                <a:lnTo>
                  <a:pt x="163276" y="144771"/>
                </a:lnTo>
                <a:lnTo>
                  <a:pt x="107348" y="144771"/>
                </a:lnTo>
                <a:lnTo>
                  <a:pt x="103927" y="143804"/>
                </a:lnTo>
                <a:lnTo>
                  <a:pt x="100953" y="141870"/>
                </a:lnTo>
                <a:lnTo>
                  <a:pt x="97978" y="139863"/>
                </a:lnTo>
                <a:lnTo>
                  <a:pt x="94334" y="136962"/>
                </a:lnTo>
                <a:lnTo>
                  <a:pt x="90021" y="133170"/>
                </a:lnTo>
                <a:lnTo>
                  <a:pt x="84102" y="128213"/>
                </a:lnTo>
                <a:lnTo>
                  <a:pt x="78503" y="124050"/>
                </a:lnTo>
                <a:lnTo>
                  <a:pt x="73226" y="120683"/>
                </a:lnTo>
                <a:lnTo>
                  <a:pt x="68268" y="118110"/>
                </a:lnTo>
                <a:lnTo>
                  <a:pt x="61873" y="115210"/>
                </a:lnTo>
                <a:lnTo>
                  <a:pt x="55180" y="113760"/>
                </a:lnTo>
                <a:close/>
              </a:path>
              <a:path w="939164" h="291464">
                <a:moveTo>
                  <a:pt x="165429" y="118891"/>
                </a:moveTo>
                <a:lnTo>
                  <a:pt x="129064" y="118891"/>
                </a:lnTo>
                <a:lnTo>
                  <a:pt x="129108" y="120683"/>
                </a:lnTo>
                <a:lnTo>
                  <a:pt x="129208" y="128213"/>
                </a:lnTo>
                <a:lnTo>
                  <a:pt x="127688" y="134471"/>
                </a:lnTo>
                <a:lnTo>
                  <a:pt x="124267" y="138636"/>
                </a:lnTo>
                <a:lnTo>
                  <a:pt x="120846" y="142726"/>
                </a:lnTo>
                <a:lnTo>
                  <a:pt x="116496" y="144771"/>
                </a:lnTo>
                <a:lnTo>
                  <a:pt x="163276" y="144771"/>
                </a:lnTo>
                <a:lnTo>
                  <a:pt x="164537" y="138440"/>
                </a:lnTo>
                <a:lnTo>
                  <a:pt x="165401" y="129077"/>
                </a:lnTo>
                <a:lnTo>
                  <a:pt x="165429" y="118891"/>
                </a:lnTo>
                <a:close/>
              </a:path>
              <a:path w="939164" h="291464">
                <a:moveTo>
                  <a:pt x="249771" y="198650"/>
                </a:moveTo>
                <a:lnTo>
                  <a:pt x="201135" y="198650"/>
                </a:lnTo>
                <a:lnTo>
                  <a:pt x="201979" y="208341"/>
                </a:lnTo>
                <a:lnTo>
                  <a:pt x="225927" y="247453"/>
                </a:lnTo>
                <a:lnTo>
                  <a:pt x="264189" y="264214"/>
                </a:lnTo>
                <a:lnTo>
                  <a:pt x="287810" y="266361"/>
                </a:lnTo>
                <a:lnTo>
                  <a:pt x="300276" y="265817"/>
                </a:lnTo>
                <a:lnTo>
                  <a:pt x="342714" y="252905"/>
                </a:lnTo>
                <a:lnTo>
                  <a:pt x="369033" y="226537"/>
                </a:lnTo>
                <a:lnTo>
                  <a:pt x="280857" y="226537"/>
                </a:lnTo>
                <a:lnTo>
                  <a:pt x="274498" y="225385"/>
                </a:lnTo>
                <a:lnTo>
                  <a:pt x="250069" y="204227"/>
                </a:lnTo>
                <a:lnTo>
                  <a:pt x="249771" y="198650"/>
                </a:lnTo>
                <a:close/>
              </a:path>
              <a:path w="939164" h="291464">
                <a:moveTo>
                  <a:pt x="361172" y="69920"/>
                </a:moveTo>
                <a:lnTo>
                  <a:pt x="294726" y="69920"/>
                </a:lnTo>
                <a:lnTo>
                  <a:pt x="300378" y="71147"/>
                </a:lnTo>
                <a:lnTo>
                  <a:pt x="310120" y="76056"/>
                </a:lnTo>
                <a:lnTo>
                  <a:pt x="313913" y="79477"/>
                </a:lnTo>
                <a:lnTo>
                  <a:pt x="316590" y="83864"/>
                </a:lnTo>
                <a:lnTo>
                  <a:pt x="319342" y="88177"/>
                </a:lnTo>
                <a:lnTo>
                  <a:pt x="320605" y="92788"/>
                </a:lnTo>
                <a:lnTo>
                  <a:pt x="320637" y="105219"/>
                </a:lnTo>
                <a:lnTo>
                  <a:pt x="319156" y="110227"/>
                </a:lnTo>
                <a:lnTo>
                  <a:pt x="290859" y="129042"/>
                </a:lnTo>
                <a:lnTo>
                  <a:pt x="262265" y="129042"/>
                </a:lnTo>
                <a:lnTo>
                  <a:pt x="262265" y="164515"/>
                </a:lnTo>
                <a:lnTo>
                  <a:pt x="292198" y="164515"/>
                </a:lnTo>
                <a:lnTo>
                  <a:pt x="299635" y="165854"/>
                </a:lnTo>
                <a:lnTo>
                  <a:pt x="312203" y="171208"/>
                </a:lnTo>
                <a:lnTo>
                  <a:pt x="317036" y="174927"/>
                </a:lnTo>
                <a:lnTo>
                  <a:pt x="320383" y="179686"/>
                </a:lnTo>
                <a:lnTo>
                  <a:pt x="323804" y="184371"/>
                </a:lnTo>
                <a:lnTo>
                  <a:pt x="325514" y="189763"/>
                </a:lnTo>
                <a:lnTo>
                  <a:pt x="325514" y="201885"/>
                </a:lnTo>
                <a:lnTo>
                  <a:pt x="295284" y="226537"/>
                </a:lnTo>
                <a:lnTo>
                  <a:pt x="369033" y="226537"/>
                </a:lnTo>
                <a:lnTo>
                  <a:pt x="369416" y="225931"/>
                </a:lnTo>
                <a:lnTo>
                  <a:pt x="372947" y="217539"/>
                </a:lnTo>
                <a:lnTo>
                  <a:pt x="375050" y="208585"/>
                </a:lnTo>
                <a:lnTo>
                  <a:pt x="375712" y="199096"/>
                </a:lnTo>
                <a:lnTo>
                  <a:pt x="374931" y="188889"/>
                </a:lnTo>
                <a:lnTo>
                  <a:pt x="346374" y="152105"/>
                </a:lnTo>
                <a:lnTo>
                  <a:pt x="324176" y="146109"/>
                </a:lnTo>
                <a:lnTo>
                  <a:pt x="324176" y="144325"/>
                </a:lnTo>
                <a:lnTo>
                  <a:pt x="360562" y="121227"/>
                </a:lnTo>
                <a:lnTo>
                  <a:pt x="367234" y="96023"/>
                </a:lnTo>
                <a:lnTo>
                  <a:pt x="366663" y="87211"/>
                </a:lnTo>
                <a:lnTo>
                  <a:pt x="364836" y="78844"/>
                </a:lnTo>
                <a:lnTo>
                  <a:pt x="361754" y="70924"/>
                </a:lnTo>
                <a:lnTo>
                  <a:pt x="361172" y="69920"/>
                </a:lnTo>
                <a:close/>
              </a:path>
              <a:path w="939164" h="291464">
                <a:moveTo>
                  <a:pt x="288479" y="31658"/>
                </a:moveTo>
                <a:lnTo>
                  <a:pt x="246425" y="40248"/>
                </a:lnTo>
                <a:lnTo>
                  <a:pt x="212172" y="71608"/>
                </a:lnTo>
                <a:lnTo>
                  <a:pt x="205709" y="98589"/>
                </a:lnTo>
                <a:lnTo>
                  <a:pt x="252002" y="98589"/>
                </a:lnTo>
                <a:lnTo>
                  <a:pt x="252226" y="92788"/>
                </a:lnTo>
                <a:lnTo>
                  <a:pt x="253973" y="87731"/>
                </a:lnTo>
                <a:lnTo>
                  <a:pt x="260517" y="79105"/>
                </a:lnTo>
                <a:lnTo>
                  <a:pt x="264868" y="75795"/>
                </a:lnTo>
                <a:lnTo>
                  <a:pt x="270297" y="73490"/>
                </a:lnTo>
                <a:lnTo>
                  <a:pt x="275725" y="71110"/>
                </a:lnTo>
                <a:lnTo>
                  <a:pt x="281712" y="69920"/>
                </a:lnTo>
                <a:lnTo>
                  <a:pt x="361172" y="69920"/>
                </a:lnTo>
                <a:lnTo>
                  <a:pt x="357418" y="63450"/>
                </a:lnTo>
                <a:lnTo>
                  <a:pt x="320627" y="36490"/>
                </a:lnTo>
                <a:lnTo>
                  <a:pt x="299934" y="32195"/>
                </a:lnTo>
                <a:lnTo>
                  <a:pt x="288479" y="31658"/>
                </a:lnTo>
                <a:close/>
              </a:path>
              <a:path w="939164" h="291464">
                <a:moveTo>
                  <a:pt x="650441" y="0"/>
                </a:moveTo>
                <a:lnTo>
                  <a:pt x="610861" y="0"/>
                </a:lnTo>
                <a:lnTo>
                  <a:pt x="610861" y="290881"/>
                </a:lnTo>
                <a:lnTo>
                  <a:pt x="650441" y="290881"/>
                </a:lnTo>
                <a:lnTo>
                  <a:pt x="650441" y="143241"/>
                </a:lnTo>
                <a:lnTo>
                  <a:pt x="622170" y="143241"/>
                </a:lnTo>
                <a:lnTo>
                  <a:pt x="622170" y="109630"/>
                </a:lnTo>
                <a:lnTo>
                  <a:pt x="650441" y="109630"/>
                </a:lnTo>
                <a:lnTo>
                  <a:pt x="650441" y="0"/>
                </a:lnTo>
                <a:close/>
              </a:path>
              <a:path w="939164" h="291464">
                <a:moveTo>
                  <a:pt x="585417" y="7539"/>
                </a:moveTo>
                <a:lnTo>
                  <a:pt x="546151" y="7539"/>
                </a:lnTo>
                <a:lnTo>
                  <a:pt x="546151" y="278316"/>
                </a:lnTo>
                <a:lnTo>
                  <a:pt x="585417" y="278316"/>
                </a:lnTo>
                <a:lnTo>
                  <a:pt x="585417" y="143241"/>
                </a:lnTo>
                <a:lnTo>
                  <a:pt x="573794" y="143241"/>
                </a:lnTo>
                <a:lnTo>
                  <a:pt x="573794" y="109630"/>
                </a:lnTo>
                <a:lnTo>
                  <a:pt x="585417" y="109630"/>
                </a:lnTo>
                <a:lnTo>
                  <a:pt x="585417" y="7539"/>
                </a:lnTo>
                <a:close/>
              </a:path>
              <a:path w="939164" h="291464">
                <a:moveTo>
                  <a:pt x="585417" y="109630"/>
                </a:moveTo>
                <a:lnTo>
                  <a:pt x="573794" y="109630"/>
                </a:lnTo>
                <a:lnTo>
                  <a:pt x="573794" y="143241"/>
                </a:lnTo>
                <a:lnTo>
                  <a:pt x="585417" y="143241"/>
                </a:lnTo>
                <a:lnTo>
                  <a:pt x="585417" y="109630"/>
                </a:lnTo>
                <a:close/>
              </a:path>
              <a:path w="939164" h="291464">
                <a:moveTo>
                  <a:pt x="610861" y="109630"/>
                </a:moveTo>
                <a:lnTo>
                  <a:pt x="585417" y="109630"/>
                </a:lnTo>
                <a:lnTo>
                  <a:pt x="585417" y="143241"/>
                </a:lnTo>
                <a:lnTo>
                  <a:pt x="610861" y="143241"/>
                </a:lnTo>
                <a:lnTo>
                  <a:pt x="610861" y="109630"/>
                </a:lnTo>
                <a:close/>
              </a:path>
              <a:path w="939164" h="291464">
                <a:moveTo>
                  <a:pt x="650441" y="109630"/>
                </a:moveTo>
                <a:lnTo>
                  <a:pt x="622170" y="109630"/>
                </a:lnTo>
                <a:lnTo>
                  <a:pt x="622170" y="143241"/>
                </a:lnTo>
                <a:lnTo>
                  <a:pt x="650441" y="143241"/>
                </a:lnTo>
                <a:lnTo>
                  <a:pt x="650441" y="109630"/>
                </a:lnTo>
                <a:close/>
              </a:path>
              <a:path w="939164" h="291464">
                <a:moveTo>
                  <a:pt x="499346" y="35810"/>
                </a:moveTo>
                <a:lnTo>
                  <a:pt x="487095" y="35810"/>
                </a:lnTo>
                <a:lnTo>
                  <a:pt x="487095" y="44291"/>
                </a:lnTo>
                <a:lnTo>
                  <a:pt x="486565" y="61333"/>
                </a:lnTo>
                <a:lnTo>
                  <a:pt x="478614" y="107745"/>
                </a:lnTo>
                <a:lnTo>
                  <a:pt x="459531" y="147502"/>
                </a:lnTo>
                <a:lnTo>
                  <a:pt x="427490" y="181879"/>
                </a:lnTo>
                <a:lnTo>
                  <a:pt x="397883" y="202297"/>
                </a:lnTo>
                <a:lnTo>
                  <a:pt x="422071" y="231511"/>
                </a:lnTo>
                <a:lnTo>
                  <a:pt x="461945" y="202886"/>
                </a:lnTo>
                <a:lnTo>
                  <a:pt x="490943" y="170413"/>
                </a:lnTo>
                <a:lnTo>
                  <a:pt x="510537" y="134112"/>
                </a:lnTo>
                <a:lnTo>
                  <a:pt x="521963" y="94237"/>
                </a:lnTo>
                <a:lnTo>
                  <a:pt x="525586" y="69107"/>
                </a:lnTo>
                <a:lnTo>
                  <a:pt x="499346" y="69107"/>
                </a:lnTo>
                <a:lnTo>
                  <a:pt x="499346" y="35810"/>
                </a:lnTo>
                <a:close/>
              </a:path>
              <a:path w="939164" h="291464">
                <a:moveTo>
                  <a:pt x="487095" y="35810"/>
                </a:moveTo>
                <a:lnTo>
                  <a:pt x="412333" y="35810"/>
                </a:lnTo>
                <a:lnTo>
                  <a:pt x="412333" y="69107"/>
                </a:lnTo>
                <a:lnTo>
                  <a:pt x="485804" y="69107"/>
                </a:lnTo>
                <a:lnTo>
                  <a:pt x="486565" y="61333"/>
                </a:lnTo>
                <a:lnTo>
                  <a:pt x="487095" y="44291"/>
                </a:lnTo>
                <a:lnTo>
                  <a:pt x="487095" y="35810"/>
                </a:lnTo>
                <a:close/>
              </a:path>
              <a:path w="939164" h="291464">
                <a:moveTo>
                  <a:pt x="527303" y="35810"/>
                </a:moveTo>
                <a:lnTo>
                  <a:pt x="499346" y="35810"/>
                </a:lnTo>
                <a:lnTo>
                  <a:pt x="499346" y="69107"/>
                </a:lnTo>
                <a:lnTo>
                  <a:pt x="525586" y="69107"/>
                </a:lnTo>
                <a:lnTo>
                  <a:pt x="525968" y="65809"/>
                </a:lnTo>
                <a:lnTo>
                  <a:pt x="526970" y="51006"/>
                </a:lnTo>
                <a:lnTo>
                  <a:pt x="527303" y="35810"/>
                </a:lnTo>
                <a:close/>
              </a:path>
              <a:path w="939164" h="291464">
                <a:moveTo>
                  <a:pt x="799312" y="129176"/>
                </a:moveTo>
                <a:lnTo>
                  <a:pt x="780543" y="130048"/>
                </a:lnTo>
                <a:lnTo>
                  <a:pt x="757534" y="130789"/>
                </a:lnTo>
                <a:lnTo>
                  <a:pt x="757534" y="168685"/>
                </a:lnTo>
                <a:lnTo>
                  <a:pt x="799312" y="168685"/>
                </a:lnTo>
                <a:lnTo>
                  <a:pt x="799312" y="129176"/>
                </a:lnTo>
                <a:close/>
              </a:path>
              <a:path w="939164" h="291464">
                <a:moveTo>
                  <a:pt x="932188" y="0"/>
                </a:moveTo>
                <a:lnTo>
                  <a:pt x="890409" y="0"/>
                </a:lnTo>
                <a:lnTo>
                  <a:pt x="890409" y="168371"/>
                </a:lnTo>
                <a:lnTo>
                  <a:pt x="932188" y="168371"/>
                </a:lnTo>
                <a:lnTo>
                  <a:pt x="932188" y="159890"/>
                </a:lnTo>
                <a:lnTo>
                  <a:pt x="903288" y="159890"/>
                </a:lnTo>
                <a:lnTo>
                  <a:pt x="903288" y="134760"/>
                </a:lnTo>
                <a:lnTo>
                  <a:pt x="932188" y="134760"/>
                </a:lnTo>
                <a:lnTo>
                  <a:pt x="932188" y="0"/>
                </a:lnTo>
                <a:close/>
              </a:path>
              <a:path w="939164" h="291464">
                <a:moveTo>
                  <a:pt x="890409" y="134760"/>
                </a:moveTo>
                <a:lnTo>
                  <a:pt x="839206" y="134760"/>
                </a:lnTo>
                <a:lnTo>
                  <a:pt x="839206" y="159890"/>
                </a:lnTo>
                <a:lnTo>
                  <a:pt x="890409" y="159890"/>
                </a:lnTo>
                <a:lnTo>
                  <a:pt x="890409" y="134760"/>
                </a:lnTo>
                <a:close/>
              </a:path>
              <a:path w="939164" h="291464">
                <a:moveTo>
                  <a:pt x="932188" y="134760"/>
                </a:moveTo>
                <a:lnTo>
                  <a:pt x="903288" y="134760"/>
                </a:lnTo>
                <a:lnTo>
                  <a:pt x="903288" y="159890"/>
                </a:lnTo>
                <a:lnTo>
                  <a:pt x="932188" y="159890"/>
                </a:lnTo>
                <a:lnTo>
                  <a:pt x="932188" y="134760"/>
                </a:lnTo>
                <a:close/>
              </a:path>
              <a:path w="939164" h="291464">
                <a:moveTo>
                  <a:pt x="873446" y="96436"/>
                </a:moveTo>
                <a:lnTo>
                  <a:pt x="826681" y="99794"/>
                </a:lnTo>
                <a:lnTo>
                  <a:pt x="762618" y="101875"/>
                </a:lnTo>
                <a:lnTo>
                  <a:pt x="687483" y="102405"/>
                </a:lnTo>
                <a:lnTo>
                  <a:pt x="691881" y="131304"/>
                </a:lnTo>
                <a:lnTo>
                  <a:pt x="749680" y="130990"/>
                </a:lnTo>
                <a:lnTo>
                  <a:pt x="757534" y="130789"/>
                </a:lnTo>
                <a:lnTo>
                  <a:pt x="757534" y="118111"/>
                </a:lnTo>
                <a:lnTo>
                  <a:pt x="875297" y="118111"/>
                </a:lnTo>
                <a:lnTo>
                  <a:pt x="873446" y="96436"/>
                </a:lnTo>
                <a:close/>
              </a:path>
              <a:path w="939164" h="291464">
                <a:moveTo>
                  <a:pt x="799312" y="118111"/>
                </a:moveTo>
                <a:lnTo>
                  <a:pt x="757534" y="118111"/>
                </a:lnTo>
                <a:lnTo>
                  <a:pt x="757534" y="130789"/>
                </a:lnTo>
                <a:lnTo>
                  <a:pt x="780543" y="130048"/>
                </a:lnTo>
                <a:lnTo>
                  <a:pt x="799312" y="129176"/>
                </a:lnTo>
                <a:lnTo>
                  <a:pt x="799312" y="118111"/>
                </a:lnTo>
                <a:close/>
              </a:path>
              <a:path w="939164" h="291464">
                <a:moveTo>
                  <a:pt x="875297" y="118111"/>
                </a:moveTo>
                <a:lnTo>
                  <a:pt x="799312" y="118111"/>
                </a:lnTo>
                <a:lnTo>
                  <a:pt x="799312" y="129176"/>
                </a:lnTo>
                <a:lnTo>
                  <a:pt x="844075" y="125964"/>
                </a:lnTo>
                <a:lnTo>
                  <a:pt x="875645" y="122195"/>
                </a:lnTo>
                <a:lnTo>
                  <a:pt x="875297" y="118111"/>
                </a:lnTo>
                <a:close/>
              </a:path>
              <a:path w="939164" h="291464">
                <a:moveTo>
                  <a:pt x="779837" y="4397"/>
                </a:moveTo>
                <a:lnTo>
                  <a:pt x="741513" y="9737"/>
                </a:lnTo>
                <a:lnTo>
                  <a:pt x="709996" y="31307"/>
                </a:lnTo>
                <a:lnTo>
                  <a:pt x="706959" y="39056"/>
                </a:lnTo>
                <a:lnTo>
                  <a:pt x="706959" y="56856"/>
                </a:lnTo>
                <a:lnTo>
                  <a:pt x="741513" y="86070"/>
                </a:lnTo>
                <a:lnTo>
                  <a:pt x="779837" y="91410"/>
                </a:lnTo>
                <a:lnTo>
                  <a:pt x="790340" y="91077"/>
                </a:lnTo>
                <a:lnTo>
                  <a:pt x="832374" y="79631"/>
                </a:lnTo>
                <a:lnTo>
                  <a:pt x="849530" y="64081"/>
                </a:lnTo>
                <a:lnTo>
                  <a:pt x="769575" y="64081"/>
                </a:lnTo>
                <a:lnTo>
                  <a:pt x="761303" y="62720"/>
                </a:lnTo>
                <a:lnTo>
                  <a:pt x="755021" y="59998"/>
                </a:lnTo>
                <a:lnTo>
                  <a:pt x="748947" y="57275"/>
                </a:lnTo>
                <a:lnTo>
                  <a:pt x="745911" y="53296"/>
                </a:lnTo>
                <a:lnTo>
                  <a:pt x="745911" y="42616"/>
                </a:lnTo>
                <a:lnTo>
                  <a:pt x="748947" y="38532"/>
                </a:lnTo>
                <a:lnTo>
                  <a:pt x="755021" y="35810"/>
                </a:lnTo>
                <a:lnTo>
                  <a:pt x="761303" y="33087"/>
                </a:lnTo>
                <a:lnTo>
                  <a:pt x="769575" y="31726"/>
                </a:lnTo>
                <a:lnTo>
                  <a:pt x="849527" y="31726"/>
                </a:lnTo>
                <a:lnTo>
                  <a:pt x="849363" y="31307"/>
                </a:lnTo>
                <a:lnTo>
                  <a:pt x="817846" y="9737"/>
                </a:lnTo>
                <a:lnTo>
                  <a:pt x="790340" y="4731"/>
                </a:lnTo>
                <a:lnTo>
                  <a:pt x="779837" y="4397"/>
                </a:lnTo>
                <a:close/>
              </a:path>
              <a:path w="939164" h="291464">
                <a:moveTo>
                  <a:pt x="849527" y="31726"/>
                </a:moveTo>
                <a:lnTo>
                  <a:pt x="790307" y="31726"/>
                </a:lnTo>
                <a:lnTo>
                  <a:pt x="798475" y="33087"/>
                </a:lnTo>
                <a:lnTo>
                  <a:pt x="804338" y="35810"/>
                </a:lnTo>
                <a:lnTo>
                  <a:pt x="810412" y="38532"/>
                </a:lnTo>
                <a:lnTo>
                  <a:pt x="813448" y="42616"/>
                </a:lnTo>
                <a:lnTo>
                  <a:pt x="813448" y="53296"/>
                </a:lnTo>
                <a:lnTo>
                  <a:pt x="810412" y="57275"/>
                </a:lnTo>
                <a:lnTo>
                  <a:pt x="804338" y="59998"/>
                </a:lnTo>
                <a:lnTo>
                  <a:pt x="798475" y="62720"/>
                </a:lnTo>
                <a:lnTo>
                  <a:pt x="790307" y="64081"/>
                </a:lnTo>
                <a:lnTo>
                  <a:pt x="849530" y="64081"/>
                </a:lnTo>
                <a:lnTo>
                  <a:pt x="852400" y="56856"/>
                </a:lnTo>
                <a:lnTo>
                  <a:pt x="852400" y="39056"/>
                </a:lnTo>
                <a:lnTo>
                  <a:pt x="849527" y="31726"/>
                </a:lnTo>
                <a:close/>
              </a:path>
              <a:path w="939164" h="291464">
                <a:moveTo>
                  <a:pt x="932188" y="177481"/>
                </a:moveTo>
                <a:lnTo>
                  <a:pt x="728948" y="177481"/>
                </a:lnTo>
                <a:lnTo>
                  <a:pt x="728948" y="205752"/>
                </a:lnTo>
                <a:lnTo>
                  <a:pt x="891037" y="205752"/>
                </a:lnTo>
                <a:lnTo>
                  <a:pt x="891037" y="219260"/>
                </a:lnTo>
                <a:lnTo>
                  <a:pt x="729262" y="219260"/>
                </a:lnTo>
                <a:lnTo>
                  <a:pt x="729262" y="289310"/>
                </a:lnTo>
                <a:lnTo>
                  <a:pt x="939099" y="289310"/>
                </a:lnTo>
                <a:lnTo>
                  <a:pt x="939099" y="268578"/>
                </a:lnTo>
                <a:lnTo>
                  <a:pt x="770727" y="268578"/>
                </a:lnTo>
                <a:lnTo>
                  <a:pt x="770727" y="245646"/>
                </a:lnTo>
                <a:lnTo>
                  <a:pt x="932188" y="245646"/>
                </a:lnTo>
                <a:lnTo>
                  <a:pt x="932188" y="177481"/>
                </a:lnTo>
                <a:close/>
              </a:path>
              <a:path w="939164" h="291464">
                <a:moveTo>
                  <a:pt x="939099" y="260410"/>
                </a:moveTo>
                <a:lnTo>
                  <a:pt x="770727" y="260410"/>
                </a:lnTo>
                <a:lnTo>
                  <a:pt x="770727" y="268578"/>
                </a:lnTo>
                <a:lnTo>
                  <a:pt x="939099" y="268578"/>
                </a:lnTo>
                <a:lnTo>
                  <a:pt x="939099" y="260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1099" y="5671554"/>
            <a:ext cx="1394623" cy="29339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5283" y="6521895"/>
            <a:ext cx="1724222" cy="290881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5164554" y="6521581"/>
            <a:ext cx="1407160" cy="292735"/>
          </a:xfrm>
          <a:custGeom>
            <a:avLst/>
            <a:gdLst/>
            <a:ahLst/>
            <a:cxnLst/>
            <a:rect l="l" t="t" r="r" b="b"/>
            <a:pathLst>
              <a:path w="1407159" h="292734">
                <a:moveTo>
                  <a:pt x="102405" y="212663"/>
                </a:moveTo>
                <a:lnTo>
                  <a:pt x="60626" y="212663"/>
                </a:lnTo>
                <a:lnTo>
                  <a:pt x="60626" y="292137"/>
                </a:lnTo>
                <a:lnTo>
                  <a:pt x="102405" y="292137"/>
                </a:lnTo>
                <a:lnTo>
                  <a:pt x="102405" y="212663"/>
                </a:lnTo>
                <a:close/>
              </a:path>
              <a:path w="1407159" h="292734">
                <a:moveTo>
                  <a:pt x="202925" y="212663"/>
                </a:moveTo>
                <a:lnTo>
                  <a:pt x="161146" y="212663"/>
                </a:lnTo>
                <a:lnTo>
                  <a:pt x="161146" y="292137"/>
                </a:lnTo>
                <a:lnTo>
                  <a:pt x="202925" y="292137"/>
                </a:lnTo>
                <a:lnTo>
                  <a:pt x="202925" y="212663"/>
                </a:lnTo>
                <a:close/>
              </a:path>
              <a:path w="1407159" h="292734">
                <a:moveTo>
                  <a:pt x="263552" y="186591"/>
                </a:moveTo>
                <a:lnTo>
                  <a:pt x="0" y="186591"/>
                </a:lnTo>
                <a:lnTo>
                  <a:pt x="0" y="219888"/>
                </a:lnTo>
                <a:lnTo>
                  <a:pt x="60626" y="219888"/>
                </a:lnTo>
                <a:lnTo>
                  <a:pt x="60626" y="212663"/>
                </a:lnTo>
                <a:lnTo>
                  <a:pt x="263552" y="212663"/>
                </a:lnTo>
                <a:lnTo>
                  <a:pt x="263552" y="186591"/>
                </a:lnTo>
                <a:close/>
              </a:path>
              <a:path w="1407159" h="292734">
                <a:moveTo>
                  <a:pt x="161146" y="212663"/>
                </a:moveTo>
                <a:lnTo>
                  <a:pt x="102405" y="212663"/>
                </a:lnTo>
                <a:lnTo>
                  <a:pt x="102405" y="219888"/>
                </a:lnTo>
                <a:lnTo>
                  <a:pt x="161146" y="219888"/>
                </a:lnTo>
                <a:lnTo>
                  <a:pt x="161146" y="212663"/>
                </a:lnTo>
                <a:close/>
              </a:path>
              <a:path w="1407159" h="292734">
                <a:moveTo>
                  <a:pt x="263552" y="212663"/>
                </a:moveTo>
                <a:lnTo>
                  <a:pt x="202925" y="212663"/>
                </a:lnTo>
                <a:lnTo>
                  <a:pt x="202925" y="219888"/>
                </a:lnTo>
                <a:lnTo>
                  <a:pt x="263552" y="219888"/>
                </a:lnTo>
                <a:lnTo>
                  <a:pt x="263552" y="212663"/>
                </a:lnTo>
                <a:close/>
              </a:path>
              <a:path w="1407159" h="292734">
                <a:moveTo>
                  <a:pt x="110572" y="29527"/>
                </a:moveTo>
                <a:lnTo>
                  <a:pt x="12250" y="29527"/>
                </a:lnTo>
                <a:lnTo>
                  <a:pt x="12250" y="62197"/>
                </a:lnTo>
                <a:lnTo>
                  <a:pt x="249416" y="62197"/>
                </a:lnTo>
                <a:lnTo>
                  <a:pt x="249416" y="52459"/>
                </a:lnTo>
                <a:lnTo>
                  <a:pt x="110572" y="52459"/>
                </a:lnTo>
                <a:lnTo>
                  <a:pt x="110572" y="29527"/>
                </a:lnTo>
                <a:close/>
              </a:path>
              <a:path w="1407159" h="292734">
                <a:moveTo>
                  <a:pt x="152037" y="314"/>
                </a:moveTo>
                <a:lnTo>
                  <a:pt x="110572" y="314"/>
                </a:lnTo>
                <a:lnTo>
                  <a:pt x="110572" y="52459"/>
                </a:lnTo>
                <a:lnTo>
                  <a:pt x="152037" y="52459"/>
                </a:lnTo>
                <a:lnTo>
                  <a:pt x="152037" y="314"/>
                </a:lnTo>
                <a:close/>
              </a:path>
              <a:path w="1407159" h="292734">
                <a:moveTo>
                  <a:pt x="249416" y="29527"/>
                </a:moveTo>
                <a:lnTo>
                  <a:pt x="152037" y="29527"/>
                </a:lnTo>
                <a:lnTo>
                  <a:pt x="152037" y="52459"/>
                </a:lnTo>
                <a:lnTo>
                  <a:pt x="249416" y="52459"/>
                </a:lnTo>
                <a:lnTo>
                  <a:pt x="249416" y="29527"/>
                </a:lnTo>
                <a:close/>
              </a:path>
              <a:path w="1407159" h="292734">
                <a:moveTo>
                  <a:pt x="131619" y="73505"/>
                </a:moveTo>
                <a:lnTo>
                  <a:pt x="89683" y="76725"/>
                </a:lnTo>
                <a:lnTo>
                  <a:pt x="46569" y="93491"/>
                </a:lnTo>
                <a:lnTo>
                  <a:pt x="31726" y="122823"/>
                </a:lnTo>
                <a:lnTo>
                  <a:pt x="33375" y="134210"/>
                </a:lnTo>
                <a:lnTo>
                  <a:pt x="72582" y="165525"/>
                </a:lnTo>
                <a:lnTo>
                  <a:pt x="131304" y="172769"/>
                </a:lnTo>
                <a:lnTo>
                  <a:pt x="153568" y="171964"/>
                </a:lnTo>
                <a:lnTo>
                  <a:pt x="204810" y="159890"/>
                </a:lnTo>
                <a:lnTo>
                  <a:pt x="225847" y="141671"/>
                </a:lnTo>
                <a:lnTo>
                  <a:pt x="131304" y="141671"/>
                </a:lnTo>
                <a:lnTo>
                  <a:pt x="118052" y="141396"/>
                </a:lnTo>
                <a:lnTo>
                  <a:pt x="79683" y="134132"/>
                </a:lnTo>
                <a:lnTo>
                  <a:pt x="75076" y="129315"/>
                </a:lnTo>
                <a:lnTo>
                  <a:pt x="75076" y="116331"/>
                </a:lnTo>
                <a:lnTo>
                  <a:pt x="118052" y="104564"/>
                </a:lnTo>
                <a:lnTo>
                  <a:pt x="131304" y="104290"/>
                </a:lnTo>
                <a:lnTo>
                  <a:pt x="225792" y="104290"/>
                </a:lnTo>
                <a:lnTo>
                  <a:pt x="224600" y="101934"/>
                </a:lnTo>
                <a:lnTo>
                  <a:pt x="190341" y="80750"/>
                </a:lnTo>
                <a:lnTo>
                  <a:pt x="153745" y="74310"/>
                </a:lnTo>
                <a:lnTo>
                  <a:pt x="131619" y="73505"/>
                </a:lnTo>
                <a:close/>
              </a:path>
              <a:path w="1407159" h="292734">
                <a:moveTo>
                  <a:pt x="225792" y="104290"/>
                </a:moveTo>
                <a:lnTo>
                  <a:pt x="131304" y="104290"/>
                </a:lnTo>
                <a:lnTo>
                  <a:pt x="144674" y="104564"/>
                </a:lnTo>
                <a:lnTo>
                  <a:pt x="156199" y="105389"/>
                </a:lnTo>
                <a:lnTo>
                  <a:pt x="165878" y="106763"/>
                </a:lnTo>
                <a:lnTo>
                  <a:pt x="173712" y="108687"/>
                </a:lnTo>
                <a:lnTo>
                  <a:pt x="183135" y="111619"/>
                </a:lnTo>
                <a:lnTo>
                  <a:pt x="187847" y="116331"/>
                </a:lnTo>
                <a:lnTo>
                  <a:pt x="187847" y="129315"/>
                </a:lnTo>
                <a:lnTo>
                  <a:pt x="144674" y="141396"/>
                </a:lnTo>
                <a:lnTo>
                  <a:pt x="131304" y="141671"/>
                </a:lnTo>
                <a:lnTo>
                  <a:pt x="225847" y="141671"/>
                </a:lnTo>
                <a:lnTo>
                  <a:pt x="229547" y="134210"/>
                </a:lnTo>
                <a:lnTo>
                  <a:pt x="231197" y="122823"/>
                </a:lnTo>
                <a:lnTo>
                  <a:pt x="229547" y="111711"/>
                </a:lnTo>
                <a:lnTo>
                  <a:pt x="225792" y="104290"/>
                </a:lnTo>
                <a:close/>
              </a:path>
              <a:path w="1407159" h="292734">
                <a:moveTo>
                  <a:pt x="378497" y="192559"/>
                </a:moveTo>
                <a:lnTo>
                  <a:pt x="336719" y="192559"/>
                </a:lnTo>
                <a:lnTo>
                  <a:pt x="336719" y="286483"/>
                </a:lnTo>
                <a:lnTo>
                  <a:pt x="535561" y="286483"/>
                </a:lnTo>
                <a:lnTo>
                  <a:pt x="535561" y="270462"/>
                </a:lnTo>
                <a:lnTo>
                  <a:pt x="378497" y="270462"/>
                </a:lnTo>
                <a:lnTo>
                  <a:pt x="378497" y="192559"/>
                </a:lnTo>
                <a:close/>
              </a:path>
              <a:path w="1407159" h="292734">
                <a:moveTo>
                  <a:pt x="535561" y="252871"/>
                </a:moveTo>
                <a:lnTo>
                  <a:pt x="378497" y="252871"/>
                </a:lnTo>
                <a:lnTo>
                  <a:pt x="378497" y="270462"/>
                </a:lnTo>
                <a:lnTo>
                  <a:pt x="535561" y="270462"/>
                </a:lnTo>
                <a:lnTo>
                  <a:pt x="535561" y="252871"/>
                </a:lnTo>
                <a:close/>
              </a:path>
              <a:path w="1407159" h="292734">
                <a:moveTo>
                  <a:pt x="529278" y="628"/>
                </a:moveTo>
                <a:lnTo>
                  <a:pt x="487185" y="628"/>
                </a:lnTo>
                <a:lnTo>
                  <a:pt x="487185" y="212349"/>
                </a:lnTo>
                <a:lnTo>
                  <a:pt x="529278" y="212349"/>
                </a:lnTo>
                <a:lnTo>
                  <a:pt x="529278" y="141985"/>
                </a:lnTo>
                <a:lnTo>
                  <a:pt x="500693" y="141985"/>
                </a:lnTo>
                <a:lnTo>
                  <a:pt x="500693" y="108687"/>
                </a:lnTo>
                <a:lnTo>
                  <a:pt x="529278" y="108687"/>
                </a:lnTo>
                <a:lnTo>
                  <a:pt x="529278" y="79474"/>
                </a:lnTo>
                <a:lnTo>
                  <a:pt x="499436" y="79474"/>
                </a:lnTo>
                <a:lnTo>
                  <a:pt x="499436" y="46176"/>
                </a:lnTo>
                <a:lnTo>
                  <a:pt x="529278" y="46176"/>
                </a:lnTo>
                <a:lnTo>
                  <a:pt x="529278" y="628"/>
                </a:lnTo>
                <a:close/>
              </a:path>
              <a:path w="1407159" h="292734">
                <a:moveTo>
                  <a:pt x="435040" y="23873"/>
                </a:moveTo>
                <a:lnTo>
                  <a:pt x="297453" y="23873"/>
                </a:lnTo>
                <a:lnTo>
                  <a:pt x="297453" y="166172"/>
                </a:lnTo>
                <a:lnTo>
                  <a:pt x="435040" y="166172"/>
                </a:lnTo>
                <a:lnTo>
                  <a:pt x="435040" y="141985"/>
                </a:lnTo>
                <a:lnTo>
                  <a:pt x="426245" y="141985"/>
                </a:lnTo>
                <a:lnTo>
                  <a:pt x="426245" y="133189"/>
                </a:lnTo>
                <a:lnTo>
                  <a:pt x="338603" y="133189"/>
                </a:lnTo>
                <a:lnTo>
                  <a:pt x="338603" y="56542"/>
                </a:lnTo>
                <a:lnTo>
                  <a:pt x="426245" y="56542"/>
                </a:lnTo>
                <a:lnTo>
                  <a:pt x="426245" y="46176"/>
                </a:lnTo>
                <a:lnTo>
                  <a:pt x="435040" y="46176"/>
                </a:lnTo>
                <a:lnTo>
                  <a:pt x="435040" y="23873"/>
                </a:lnTo>
                <a:close/>
              </a:path>
              <a:path w="1407159" h="292734">
                <a:moveTo>
                  <a:pt x="435040" y="108687"/>
                </a:moveTo>
                <a:lnTo>
                  <a:pt x="426245" y="108687"/>
                </a:lnTo>
                <a:lnTo>
                  <a:pt x="426245" y="141985"/>
                </a:lnTo>
                <a:lnTo>
                  <a:pt x="435040" y="141985"/>
                </a:lnTo>
                <a:lnTo>
                  <a:pt x="435040" y="108687"/>
                </a:lnTo>
                <a:close/>
              </a:path>
              <a:path w="1407159" h="292734">
                <a:moveTo>
                  <a:pt x="487185" y="108687"/>
                </a:moveTo>
                <a:lnTo>
                  <a:pt x="435040" y="108687"/>
                </a:lnTo>
                <a:lnTo>
                  <a:pt x="435040" y="141985"/>
                </a:lnTo>
                <a:lnTo>
                  <a:pt x="487185" y="141985"/>
                </a:lnTo>
                <a:lnTo>
                  <a:pt x="487185" y="108687"/>
                </a:lnTo>
                <a:close/>
              </a:path>
              <a:path w="1407159" h="292734">
                <a:moveTo>
                  <a:pt x="529278" y="108687"/>
                </a:moveTo>
                <a:lnTo>
                  <a:pt x="500693" y="108687"/>
                </a:lnTo>
                <a:lnTo>
                  <a:pt x="500693" y="141985"/>
                </a:lnTo>
                <a:lnTo>
                  <a:pt x="529278" y="141985"/>
                </a:lnTo>
                <a:lnTo>
                  <a:pt x="529278" y="108687"/>
                </a:lnTo>
                <a:close/>
              </a:path>
              <a:path w="1407159" h="292734">
                <a:moveTo>
                  <a:pt x="426245" y="56542"/>
                </a:moveTo>
                <a:lnTo>
                  <a:pt x="394204" y="56542"/>
                </a:lnTo>
                <a:lnTo>
                  <a:pt x="394204" y="133189"/>
                </a:lnTo>
                <a:lnTo>
                  <a:pt x="426245" y="133189"/>
                </a:lnTo>
                <a:lnTo>
                  <a:pt x="426245" y="108687"/>
                </a:lnTo>
                <a:lnTo>
                  <a:pt x="435040" y="108687"/>
                </a:lnTo>
                <a:lnTo>
                  <a:pt x="435040" y="79474"/>
                </a:lnTo>
                <a:lnTo>
                  <a:pt x="426245" y="79474"/>
                </a:lnTo>
                <a:lnTo>
                  <a:pt x="426245" y="56542"/>
                </a:lnTo>
                <a:close/>
              </a:path>
              <a:path w="1407159" h="292734">
                <a:moveTo>
                  <a:pt x="435040" y="46176"/>
                </a:moveTo>
                <a:lnTo>
                  <a:pt x="426245" y="46176"/>
                </a:lnTo>
                <a:lnTo>
                  <a:pt x="426245" y="79474"/>
                </a:lnTo>
                <a:lnTo>
                  <a:pt x="435040" y="79474"/>
                </a:lnTo>
                <a:lnTo>
                  <a:pt x="435040" y="46176"/>
                </a:lnTo>
                <a:close/>
              </a:path>
              <a:path w="1407159" h="292734">
                <a:moveTo>
                  <a:pt x="487185" y="46176"/>
                </a:moveTo>
                <a:lnTo>
                  <a:pt x="435040" y="46176"/>
                </a:lnTo>
                <a:lnTo>
                  <a:pt x="435040" y="79474"/>
                </a:lnTo>
                <a:lnTo>
                  <a:pt x="487185" y="79474"/>
                </a:lnTo>
                <a:lnTo>
                  <a:pt x="487185" y="46176"/>
                </a:lnTo>
                <a:close/>
              </a:path>
              <a:path w="1407159" h="292734">
                <a:moveTo>
                  <a:pt x="529278" y="46176"/>
                </a:moveTo>
                <a:lnTo>
                  <a:pt x="499436" y="46176"/>
                </a:lnTo>
                <a:lnTo>
                  <a:pt x="499436" y="79474"/>
                </a:lnTo>
                <a:lnTo>
                  <a:pt x="529278" y="79474"/>
                </a:lnTo>
                <a:lnTo>
                  <a:pt x="529278" y="46176"/>
                </a:lnTo>
                <a:close/>
              </a:path>
              <a:path w="1407159" h="292734">
                <a:moveTo>
                  <a:pt x="762650" y="5026"/>
                </a:moveTo>
                <a:lnTo>
                  <a:pt x="723698" y="5026"/>
                </a:lnTo>
                <a:lnTo>
                  <a:pt x="723698" y="278316"/>
                </a:lnTo>
                <a:lnTo>
                  <a:pt x="762650" y="278316"/>
                </a:lnTo>
                <a:lnTo>
                  <a:pt x="762650" y="188161"/>
                </a:lnTo>
                <a:lnTo>
                  <a:pt x="735635" y="188161"/>
                </a:lnTo>
                <a:lnTo>
                  <a:pt x="735635" y="154550"/>
                </a:lnTo>
                <a:lnTo>
                  <a:pt x="762650" y="154550"/>
                </a:lnTo>
                <a:lnTo>
                  <a:pt x="762650" y="98321"/>
                </a:lnTo>
                <a:lnTo>
                  <a:pt x="735635" y="98321"/>
                </a:lnTo>
                <a:lnTo>
                  <a:pt x="735635" y="64395"/>
                </a:lnTo>
                <a:lnTo>
                  <a:pt x="762650" y="64395"/>
                </a:lnTo>
                <a:lnTo>
                  <a:pt x="762650" y="5026"/>
                </a:lnTo>
                <a:close/>
              </a:path>
              <a:path w="1407159" h="292734">
                <a:moveTo>
                  <a:pt x="636999" y="20732"/>
                </a:moveTo>
                <a:lnTo>
                  <a:pt x="596712" y="40600"/>
                </a:lnTo>
                <a:lnTo>
                  <a:pt x="578100" y="82418"/>
                </a:lnTo>
                <a:lnTo>
                  <a:pt x="573860" y="126593"/>
                </a:lnTo>
                <a:lnTo>
                  <a:pt x="574331" y="142377"/>
                </a:lnTo>
                <a:lnTo>
                  <a:pt x="581399" y="183135"/>
                </a:lnTo>
                <a:lnTo>
                  <a:pt x="603388" y="219888"/>
                </a:lnTo>
                <a:lnTo>
                  <a:pt x="636685" y="232453"/>
                </a:lnTo>
                <a:lnTo>
                  <a:pt x="646089" y="231668"/>
                </a:lnTo>
                <a:lnTo>
                  <a:pt x="683019" y="204260"/>
                </a:lnTo>
                <a:lnTo>
                  <a:pt x="688649" y="192873"/>
                </a:lnTo>
                <a:lnTo>
                  <a:pt x="631554" y="192873"/>
                </a:lnTo>
                <a:lnTo>
                  <a:pt x="626947" y="190465"/>
                </a:lnTo>
                <a:lnTo>
                  <a:pt x="612262" y="146775"/>
                </a:lnTo>
                <a:lnTo>
                  <a:pt x="611555" y="126593"/>
                </a:lnTo>
                <a:lnTo>
                  <a:pt x="611732" y="115794"/>
                </a:lnTo>
                <a:lnTo>
                  <a:pt x="619408" y="72353"/>
                </a:lnTo>
                <a:lnTo>
                  <a:pt x="631554" y="60312"/>
                </a:lnTo>
                <a:lnTo>
                  <a:pt x="688642" y="60312"/>
                </a:lnTo>
                <a:lnTo>
                  <a:pt x="688084" y="58820"/>
                </a:lnTo>
                <a:lnTo>
                  <a:pt x="662915" y="27976"/>
                </a:lnTo>
                <a:lnTo>
                  <a:pt x="646266" y="21537"/>
                </a:lnTo>
                <a:lnTo>
                  <a:pt x="636999" y="20732"/>
                </a:lnTo>
                <a:close/>
              </a:path>
              <a:path w="1407159" h="292734">
                <a:moveTo>
                  <a:pt x="688642" y="60312"/>
                </a:moveTo>
                <a:lnTo>
                  <a:pt x="642444" y="60312"/>
                </a:lnTo>
                <a:lnTo>
                  <a:pt x="647051" y="62720"/>
                </a:lnTo>
                <a:lnTo>
                  <a:pt x="654590" y="72353"/>
                </a:lnTo>
                <a:lnTo>
                  <a:pt x="662561" y="115794"/>
                </a:lnTo>
                <a:lnTo>
                  <a:pt x="662757" y="126593"/>
                </a:lnTo>
                <a:lnTo>
                  <a:pt x="662561" y="137135"/>
                </a:lnTo>
                <a:lnTo>
                  <a:pt x="654590" y="180622"/>
                </a:lnTo>
                <a:lnTo>
                  <a:pt x="642444" y="192873"/>
                </a:lnTo>
                <a:lnTo>
                  <a:pt x="688649" y="192873"/>
                </a:lnTo>
                <a:lnTo>
                  <a:pt x="690408" y="188161"/>
                </a:lnTo>
                <a:lnTo>
                  <a:pt x="686945" y="188161"/>
                </a:lnTo>
                <a:lnTo>
                  <a:pt x="686945" y="154550"/>
                </a:lnTo>
                <a:lnTo>
                  <a:pt x="698427" y="154550"/>
                </a:lnTo>
                <a:lnTo>
                  <a:pt x="699648" y="142377"/>
                </a:lnTo>
                <a:lnTo>
                  <a:pt x="700139" y="126593"/>
                </a:lnTo>
                <a:lnTo>
                  <a:pt x="699648" y="110690"/>
                </a:lnTo>
                <a:lnTo>
                  <a:pt x="698411" y="98321"/>
                </a:lnTo>
                <a:lnTo>
                  <a:pt x="686945" y="98321"/>
                </a:lnTo>
                <a:lnTo>
                  <a:pt x="686945" y="64395"/>
                </a:lnTo>
                <a:lnTo>
                  <a:pt x="690170" y="64395"/>
                </a:lnTo>
                <a:lnTo>
                  <a:pt x="688642" y="60312"/>
                </a:lnTo>
                <a:close/>
              </a:path>
              <a:path w="1407159" h="292734">
                <a:moveTo>
                  <a:pt x="698427" y="154550"/>
                </a:moveTo>
                <a:lnTo>
                  <a:pt x="686945" y="154550"/>
                </a:lnTo>
                <a:lnTo>
                  <a:pt x="686945" y="188161"/>
                </a:lnTo>
                <a:lnTo>
                  <a:pt x="690408" y="188161"/>
                </a:lnTo>
                <a:lnTo>
                  <a:pt x="692285" y="183135"/>
                </a:lnTo>
                <a:lnTo>
                  <a:pt x="695721" y="170649"/>
                </a:lnTo>
                <a:lnTo>
                  <a:pt x="698175" y="157063"/>
                </a:lnTo>
                <a:lnTo>
                  <a:pt x="698427" y="154550"/>
                </a:lnTo>
                <a:close/>
              </a:path>
              <a:path w="1407159" h="292734">
                <a:moveTo>
                  <a:pt x="723698" y="154550"/>
                </a:moveTo>
                <a:lnTo>
                  <a:pt x="698427" y="154550"/>
                </a:lnTo>
                <a:lnTo>
                  <a:pt x="698175" y="157063"/>
                </a:lnTo>
                <a:lnTo>
                  <a:pt x="695721" y="170649"/>
                </a:lnTo>
                <a:lnTo>
                  <a:pt x="692285" y="183135"/>
                </a:lnTo>
                <a:lnTo>
                  <a:pt x="690408" y="188161"/>
                </a:lnTo>
                <a:lnTo>
                  <a:pt x="723698" y="188161"/>
                </a:lnTo>
                <a:lnTo>
                  <a:pt x="723698" y="154550"/>
                </a:lnTo>
                <a:close/>
              </a:path>
              <a:path w="1407159" h="292734">
                <a:moveTo>
                  <a:pt x="762650" y="154550"/>
                </a:moveTo>
                <a:lnTo>
                  <a:pt x="735635" y="154550"/>
                </a:lnTo>
                <a:lnTo>
                  <a:pt x="735635" y="188161"/>
                </a:lnTo>
                <a:lnTo>
                  <a:pt x="762650" y="188161"/>
                </a:lnTo>
                <a:lnTo>
                  <a:pt x="762650" y="154550"/>
                </a:lnTo>
                <a:close/>
              </a:path>
              <a:path w="1407159" h="292734">
                <a:moveTo>
                  <a:pt x="690170" y="64395"/>
                </a:moveTo>
                <a:lnTo>
                  <a:pt x="686945" y="64395"/>
                </a:lnTo>
                <a:lnTo>
                  <a:pt x="686945" y="98321"/>
                </a:lnTo>
                <a:lnTo>
                  <a:pt x="698411" y="98321"/>
                </a:lnTo>
                <a:lnTo>
                  <a:pt x="698175" y="95965"/>
                </a:lnTo>
                <a:lnTo>
                  <a:pt x="695721" y="82418"/>
                </a:lnTo>
                <a:lnTo>
                  <a:pt x="692285" y="70050"/>
                </a:lnTo>
                <a:lnTo>
                  <a:pt x="690170" y="64395"/>
                </a:lnTo>
                <a:close/>
              </a:path>
              <a:path w="1407159" h="292734">
                <a:moveTo>
                  <a:pt x="723698" y="64395"/>
                </a:moveTo>
                <a:lnTo>
                  <a:pt x="690170" y="64395"/>
                </a:lnTo>
                <a:lnTo>
                  <a:pt x="692285" y="70050"/>
                </a:lnTo>
                <a:lnTo>
                  <a:pt x="695721" y="82418"/>
                </a:lnTo>
                <a:lnTo>
                  <a:pt x="698175" y="95965"/>
                </a:lnTo>
                <a:lnTo>
                  <a:pt x="698411" y="98321"/>
                </a:lnTo>
                <a:lnTo>
                  <a:pt x="723698" y="98321"/>
                </a:lnTo>
                <a:lnTo>
                  <a:pt x="723698" y="64395"/>
                </a:lnTo>
                <a:close/>
              </a:path>
              <a:path w="1407159" h="292734">
                <a:moveTo>
                  <a:pt x="762650" y="64395"/>
                </a:moveTo>
                <a:lnTo>
                  <a:pt x="735635" y="64395"/>
                </a:lnTo>
                <a:lnTo>
                  <a:pt x="735635" y="98321"/>
                </a:lnTo>
                <a:lnTo>
                  <a:pt x="762650" y="98321"/>
                </a:lnTo>
                <a:lnTo>
                  <a:pt x="762650" y="64395"/>
                </a:lnTo>
                <a:close/>
              </a:path>
              <a:path w="1407159" h="292734">
                <a:moveTo>
                  <a:pt x="821391" y="314"/>
                </a:moveTo>
                <a:lnTo>
                  <a:pt x="781497" y="314"/>
                </a:lnTo>
                <a:lnTo>
                  <a:pt x="781497" y="291195"/>
                </a:lnTo>
                <a:lnTo>
                  <a:pt x="821391" y="291195"/>
                </a:lnTo>
                <a:lnTo>
                  <a:pt x="821391" y="314"/>
                </a:lnTo>
                <a:close/>
              </a:path>
              <a:path w="1407159" h="292734">
                <a:moveTo>
                  <a:pt x="1098741" y="0"/>
                </a:moveTo>
                <a:lnTo>
                  <a:pt x="1056962" y="0"/>
                </a:lnTo>
                <a:lnTo>
                  <a:pt x="1056962" y="291823"/>
                </a:lnTo>
                <a:lnTo>
                  <a:pt x="1098741" y="291823"/>
                </a:lnTo>
                <a:lnTo>
                  <a:pt x="1098741" y="0"/>
                </a:lnTo>
                <a:close/>
              </a:path>
              <a:path w="1407159" h="292734">
                <a:moveTo>
                  <a:pt x="913092" y="23245"/>
                </a:moveTo>
                <a:lnTo>
                  <a:pt x="871627" y="23245"/>
                </a:lnTo>
                <a:lnTo>
                  <a:pt x="871627" y="223972"/>
                </a:lnTo>
                <a:lnTo>
                  <a:pt x="1014869" y="223972"/>
                </a:lnTo>
                <a:lnTo>
                  <a:pt x="1014869" y="190674"/>
                </a:lnTo>
                <a:lnTo>
                  <a:pt x="913092" y="190674"/>
                </a:lnTo>
                <a:lnTo>
                  <a:pt x="913092" y="126593"/>
                </a:lnTo>
                <a:lnTo>
                  <a:pt x="1014869" y="126593"/>
                </a:lnTo>
                <a:lnTo>
                  <a:pt x="1014869" y="94237"/>
                </a:lnTo>
                <a:lnTo>
                  <a:pt x="913092" y="94237"/>
                </a:lnTo>
                <a:lnTo>
                  <a:pt x="913092" y="23245"/>
                </a:lnTo>
                <a:close/>
              </a:path>
              <a:path w="1407159" h="292734">
                <a:moveTo>
                  <a:pt x="1014869" y="126593"/>
                </a:moveTo>
                <a:lnTo>
                  <a:pt x="973404" y="126593"/>
                </a:lnTo>
                <a:lnTo>
                  <a:pt x="973404" y="190674"/>
                </a:lnTo>
                <a:lnTo>
                  <a:pt x="1014869" y="190674"/>
                </a:lnTo>
                <a:lnTo>
                  <a:pt x="1014869" y="126593"/>
                </a:lnTo>
                <a:close/>
              </a:path>
              <a:path w="1407159" h="292734">
                <a:moveTo>
                  <a:pt x="1014869" y="23245"/>
                </a:moveTo>
                <a:lnTo>
                  <a:pt x="973404" y="23245"/>
                </a:lnTo>
                <a:lnTo>
                  <a:pt x="973404" y="94237"/>
                </a:lnTo>
                <a:lnTo>
                  <a:pt x="1014869" y="94237"/>
                </a:lnTo>
                <a:lnTo>
                  <a:pt x="1014869" y="23245"/>
                </a:lnTo>
                <a:close/>
              </a:path>
              <a:path w="1407159" h="292734">
                <a:moveTo>
                  <a:pt x="1215571" y="192245"/>
                </a:moveTo>
                <a:lnTo>
                  <a:pt x="1173792" y="192245"/>
                </a:lnTo>
                <a:lnTo>
                  <a:pt x="1173792" y="286483"/>
                </a:lnTo>
                <a:lnTo>
                  <a:pt x="1380174" y="286483"/>
                </a:lnTo>
                <a:lnTo>
                  <a:pt x="1380174" y="260096"/>
                </a:lnTo>
                <a:lnTo>
                  <a:pt x="1215571" y="260096"/>
                </a:lnTo>
                <a:lnTo>
                  <a:pt x="1215571" y="192245"/>
                </a:lnTo>
                <a:close/>
              </a:path>
              <a:path w="1407159" h="292734">
                <a:moveTo>
                  <a:pt x="1380174" y="252871"/>
                </a:moveTo>
                <a:lnTo>
                  <a:pt x="1215571" y="252871"/>
                </a:lnTo>
                <a:lnTo>
                  <a:pt x="1215571" y="260096"/>
                </a:lnTo>
                <a:lnTo>
                  <a:pt x="1380174" y="260096"/>
                </a:lnTo>
                <a:lnTo>
                  <a:pt x="1380174" y="252871"/>
                </a:lnTo>
                <a:close/>
              </a:path>
              <a:path w="1407159" h="292734">
                <a:moveTo>
                  <a:pt x="1297872" y="143241"/>
                </a:moveTo>
                <a:lnTo>
                  <a:pt x="1256093" y="143241"/>
                </a:lnTo>
                <a:lnTo>
                  <a:pt x="1256093" y="218003"/>
                </a:lnTo>
                <a:lnTo>
                  <a:pt x="1297872" y="218003"/>
                </a:lnTo>
                <a:lnTo>
                  <a:pt x="1297872" y="143241"/>
                </a:lnTo>
                <a:close/>
              </a:path>
              <a:path w="1407159" h="292734">
                <a:moveTo>
                  <a:pt x="1327968" y="123137"/>
                </a:moveTo>
                <a:lnTo>
                  <a:pt x="1143322" y="123137"/>
                </a:lnTo>
                <a:lnTo>
                  <a:pt x="1143322" y="156435"/>
                </a:lnTo>
                <a:lnTo>
                  <a:pt x="1256093" y="156435"/>
                </a:lnTo>
                <a:lnTo>
                  <a:pt x="1256093" y="143241"/>
                </a:lnTo>
                <a:lnTo>
                  <a:pt x="1406874" y="143241"/>
                </a:lnTo>
                <a:lnTo>
                  <a:pt x="1406874" y="138843"/>
                </a:lnTo>
                <a:lnTo>
                  <a:pt x="1366666" y="138843"/>
                </a:lnTo>
                <a:lnTo>
                  <a:pt x="1325516" y="134760"/>
                </a:lnTo>
                <a:lnTo>
                  <a:pt x="1327968" y="123137"/>
                </a:lnTo>
                <a:close/>
              </a:path>
              <a:path w="1407159" h="292734">
                <a:moveTo>
                  <a:pt x="1406874" y="143241"/>
                </a:moveTo>
                <a:lnTo>
                  <a:pt x="1297872" y="143241"/>
                </a:lnTo>
                <a:lnTo>
                  <a:pt x="1297872" y="156435"/>
                </a:lnTo>
                <a:lnTo>
                  <a:pt x="1406874" y="156435"/>
                </a:lnTo>
                <a:lnTo>
                  <a:pt x="1406874" y="143241"/>
                </a:lnTo>
                <a:close/>
              </a:path>
              <a:path w="1407159" h="292734">
                <a:moveTo>
                  <a:pt x="1359441" y="13821"/>
                </a:moveTo>
                <a:lnTo>
                  <a:pt x="1334625" y="13821"/>
                </a:lnTo>
                <a:lnTo>
                  <a:pt x="1334541" y="49533"/>
                </a:lnTo>
                <a:lnTo>
                  <a:pt x="1334288" y="60547"/>
                </a:lnTo>
                <a:lnTo>
                  <a:pt x="1330934" y="106488"/>
                </a:lnTo>
                <a:lnTo>
                  <a:pt x="1325516" y="134760"/>
                </a:lnTo>
                <a:lnTo>
                  <a:pt x="1366666" y="138843"/>
                </a:lnTo>
                <a:lnTo>
                  <a:pt x="1373969" y="96260"/>
                </a:lnTo>
                <a:lnTo>
                  <a:pt x="1376011" y="49533"/>
                </a:lnTo>
                <a:lnTo>
                  <a:pt x="1376029" y="47119"/>
                </a:lnTo>
                <a:lnTo>
                  <a:pt x="1359441" y="47119"/>
                </a:lnTo>
                <a:lnTo>
                  <a:pt x="1359441" y="13821"/>
                </a:lnTo>
                <a:close/>
              </a:path>
              <a:path w="1407159" h="292734">
                <a:moveTo>
                  <a:pt x="1406874" y="123137"/>
                </a:moveTo>
                <a:lnTo>
                  <a:pt x="1369990" y="123137"/>
                </a:lnTo>
                <a:lnTo>
                  <a:pt x="1369886" y="123746"/>
                </a:lnTo>
                <a:lnTo>
                  <a:pt x="1366666" y="138843"/>
                </a:lnTo>
                <a:lnTo>
                  <a:pt x="1406874" y="138843"/>
                </a:lnTo>
                <a:lnTo>
                  <a:pt x="1406874" y="123137"/>
                </a:lnTo>
                <a:close/>
              </a:path>
              <a:path w="1407159" h="292734">
                <a:moveTo>
                  <a:pt x="1334625" y="13821"/>
                </a:moveTo>
                <a:lnTo>
                  <a:pt x="1175677" y="13821"/>
                </a:lnTo>
                <a:lnTo>
                  <a:pt x="1175677" y="47119"/>
                </a:lnTo>
                <a:lnTo>
                  <a:pt x="1334563" y="47119"/>
                </a:lnTo>
                <a:lnTo>
                  <a:pt x="1334625" y="13821"/>
                </a:lnTo>
                <a:close/>
              </a:path>
              <a:path w="1407159" h="292734">
                <a:moveTo>
                  <a:pt x="1376090" y="13821"/>
                </a:moveTo>
                <a:lnTo>
                  <a:pt x="1359441" y="13821"/>
                </a:lnTo>
                <a:lnTo>
                  <a:pt x="1359441" y="47119"/>
                </a:lnTo>
                <a:lnTo>
                  <a:pt x="1376029" y="47119"/>
                </a:lnTo>
                <a:lnTo>
                  <a:pt x="1376090" y="13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994002" y="7370037"/>
            <a:ext cx="1384935" cy="291465"/>
          </a:xfrm>
          <a:custGeom>
            <a:avLst/>
            <a:gdLst/>
            <a:ahLst/>
            <a:cxnLst/>
            <a:rect l="l" t="t" r="r" b="b"/>
            <a:pathLst>
              <a:path w="1384935" h="291465">
                <a:moveTo>
                  <a:pt x="92864" y="31658"/>
                </a:moveTo>
                <a:lnTo>
                  <a:pt x="54602" y="40025"/>
                </a:lnTo>
                <a:lnTo>
                  <a:pt x="19533" y="72472"/>
                </a:lnTo>
                <a:lnTo>
                  <a:pt x="3686" y="114422"/>
                </a:lnTo>
                <a:lnTo>
                  <a:pt x="0" y="156000"/>
                </a:lnTo>
                <a:lnTo>
                  <a:pt x="409" y="169200"/>
                </a:lnTo>
                <a:lnTo>
                  <a:pt x="7416" y="207016"/>
                </a:lnTo>
                <a:lnTo>
                  <a:pt x="27941" y="241597"/>
                </a:lnTo>
                <a:lnTo>
                  <a:pt x="65443" y="262994"/>
                </a:lnTo>
                <a:lnTo>
                  <a:pt x="91190" y="266361"/>
                </a:lnTo>
                <a:lnTo>
                  <a:pt x="103517" y="265775"/>
                </a:lnTo>
                <a:lnTo>
                  <a:pt x="144923" y="250702"/>
                </a:lnTo>
                <a:lnTo>
                  <a:pt x="165510" y="228434"/>
                </a:lnTo>
                <a:lnTo>
                  <a:pt x="83530" y="228434"/>
                </a:lnTo>
                <a:lnTo>
                  <a:pt x="76875" y="226612"/>
                </a:lnTo>
                <a:lnTo>
                  <a:pt x="52175" y="195638"/>
                </a:lnTo>
                <a:lnTo>
                  <a:pt x="52148" y="182661"/>
                </a:lnTo>
                <a:lnTo>
                  <a:pt x="53151" y="177492"/>
                </a:lnTo>
                <a:lnTo>
                  <a:pt x="55159" y="172658"/>
                </a:lnTo>
                <a:lnTo>
                  <a:pt x="57167" y="167750"/>
                </a:lnTo>
                <a:lnTo>
                  <a:pt x="85724" y="147894"/>
                </a:lnTo>
                <a:lnTo>
                  <a:pt x="166995" y="147894"/>
                </a:lnTo>
                <a:lnTo>
                  <a:pt x="165296" y="145217"/>
                </a:lnTo>
                <a:lnTo>
                  <a:pt x="47239" y="145217"/>
                </a:lnTo>
                <a:lnTo>
                  <a:pt x="48055" y="129412"/>
                </a:lnTo>
                <a:lnTo>
                  <a:pt x="58952" y="92454"/>
                </a:lnTo>
                <a:lnTo>
                  <a:pt x="92864" y="73044"/>
                </a:lnTo>
                <a:lnTo>
                  <a:pt x="166481" y="73044"/>
                </a:lnTo>
                <a:lnTo>
                  <a:pt x="166180" y="72381"/>
                </a:lnTo>
                <a:lnTo>
                  <a:pt x="133245" y="40583"/>
                </a:lnTo>
                <a:lnTo>
                  <a:pt x="103963" y="32216"/>
                </a:lnTo>
                <a:lnTo>
                  <a:pt x="92864" y="31658"/>
                </a:lnTo>
                <a:close/>
              </a:path>
              <a:path w="1384935" h="291465">
                <a:moveTo>
                  <a:pt x="166995" y="147894"/>
                </a:moveTo>
                <a:lnTo>
                  <a:pt x="98738" y="147894"/>
                </a:lnTo>
                <a:lnTo>
                  <a:pt x="105357" y="149679"/>
                </a:lnTo>
                <a:lnTo>
                  <a:pt x="116958" y="156818"/>
                </a:lnTo>
                <a:lnTo>
                  <a:pt x="121495" y="161615"/>
                </a:lnTo>
                <a:lnTo>
                  <a:pt x="124829" y="167750"/>
                </a:lnTo>
                <a:lnTo>
                  <a:pt x="128113" y="173662"/>
                </a:lnTo>
                <a:lnTo>
                  <a:pt x="129787" y="180467"/>
                </a:lnTo>
                <a:lnTo>
                  <a:pt x="129787" y="195638"/>
                </a:lnTo>
                <a:lnTo>
                  <a:pt x="105060" y="226649"/>
                </a:lnTo>
                <a:lnTo>
                  <a:pt x="98404" y="228434"/>
                </a:lnTo>
                <a:lnTo>
                  <a:pt x="165510" y="228434"/>
                </a:lnTo>
                <a:lnTo>
                  <a:pt x="176638" y="186714"/>
                </a:lnTo>
                <a:lnTo>
                  <a:pt x="176066" y="176305"/>
                </a:lnTo>
                <a:lnTo>
                  <a:pt x="174351" y="166495"/>
                </a:lnTo>
                <a:lnTo>
                  <a:pt x="171493" y="157285"/>
                </a:lnTo>
                <a:lnTo>
                  <a:pt x="167491" y="148675"/>
                </a:lnTo>
                <a:lnTo>
                  <a:pt x="166995" y="147894"/>
                </a:lnTo>
                <a:close/>
              </a:path>
              <a:path w="1384935" h="291465">
                <a:moveTo>
                  <a:pt x="106361" y="112979"/>
                </a:moveTo>
                <a:lnTo>
                  <a:pt x="98032" y="112979"/>
                </a:lnTo>
                <a:lnTo>
                  <a:pt x="90112" y="114280"/>
                </a:lnTo>
                <a:lnTo>
                  <a:pt x="52222" y="138450"/>
                </a:lnTo>
                <a:lnTo>
                  <a:pt x="48801" y="145217"/>
                </a:lnTo>
                <a:lnTo>
                  <a:pt x="165296" y="145217"/>
                </a:lnTo>
                <a:lnTo>
                  <a:pt x="134305" y="118375"/>
                </a:lnTo>
                <a:lnTo>
                  <a:pt x="106361" y="112979"/>
                </a:lnTo>
                <a:close/>
              </a:path>
              <a:path w="1384935" h="291465">
                <a:moveTo>
                  <a:pt x="166481" y="73044"/>
                </a:moveTo>
                <a:lnTo>
                  <a:pt x="101639" y="73044"/>
                </a:lnTo>
                <a:lnTo>
                  <a:pt x="109001" y="75312"/>
                </a:lnTo>
                <a:lnTo>
                  <a:pt x="120900" y="84385"/>
                </a:lnTo>
                <a:lnTo>
                  <a:pt x="124804" y="90632"/>
                </a:lnTo>
                <a:lnTo>
                  <a:pt x="126663" y="98589"/>
                </a:lnTo>
                <a:lnTo>
                  <a:pt x="174295" y="98589"/>
                </a:lnTo>
                <a:lnTo>
                  <a:pt x="172650" y="89393"/>
                </a:lnTo>
                <a:lnTo>
                  <a:pt x="169945" y="80657"/>
                </a:lnTo>
                <a:lnTo>
                  <a:pt x="166481" y="73044"/>
                </a:lnTo>
                <a:close/>
              </a:path>
              <a:path w="1384935" h="291465">
                <a:moveTo>
                  <a:pt x="450893" y="0"/>
                </a:moveTo>
                <a:lnTo>
                  <a:pt x="411313" y="0"/>
                </a:lnTo>
                <a:lnTo>
                  <a:pt x="411313" y="290881"/>
                </a:lnTo>
                <a:lnTo>
                  <a:pt x="450893" y="290881"/>
                </a:lnTo>
                <a:lnTo>
                  <a:pt x="450893" y="143241"/>
                </a:lnTo>
                <a:lnTo>
                  <a:pt x="422621" y="143241"/>
                </a:lnTo>
                <a:lnTo>
                  <a:pt x="422621" y="109630"/>
                </a:lnTo>
                <a:lnTo>
                  <a:pt x="450893" y="109630"/>
                </a:lnTo>
                <a:lnTo>
                  <a:pt x="450893" y="0"/>
                </a:lnTo>
                <a:close/>
              </a:path>
              <a:path w="1384935" h="291465">
                <a:moveTo>
                  <a:pt x="385869" y="7539"/>
                </a:moveTo>
                <a:lnTo>
                  <a:pt x="346603" y="7539"/>
                </a:lnTo>
                <a:lnTo>
                  <a:pt x="346603" y="278316"/>
                </a:lnTo>
                <a:lnTo>
                  <a:pt x="385869" y="278316"/>
                </a:lnTo>
                <a:lnTo>
                  <a:pt x="385869" y="143241"/>
                </a:lnTo>
                <a:lnTo>
                  <a:pt x="374246" y="143241"/>
                </a:lnTo>
                <a:lnTo>
                  <a:pt x="374246" y="109630"/>
                </a:lnTo>
                <a:lnTo>
                  <a:pt x="385869" y="109630"/>
                </a:lnTo>
                <a:lnTo>
                  <a:pt x="385869" y="7539"/>
                </a:lnTo>
                <a:close/>
              </a:path>
              <a:path w="1384935" h="291465">
                <a:moveTo>
                  <a:pt x="385869" y="109630"/>
                </a:moveTo>
                <a:lnTo>
                  <a:pt x="374246" y="109630"/>
                </a:lnTo>
                <a:lnTo>
                  <a:pt x="374246" y="143241"/>
                </a:lnTo>
                <a:lnTo>
                  <a:pt x="385869" y="143241"/>
                </a:lnTo>
                <a:lnTo>
                  <a:pt x="385869" y="109630"/>
                </a:lnTo>
                <a:close/>
              </a:path>
              <a:path w="1384935" h="291465">
                <a:moveTo>
                  <a:pt x="411313" y="109630"/>
                </a:moveTo>
                <a:lnTo>
                  <a:pt x="385869" y="109630"/>
                </a:lnTo>
                <a:lnTo>
                  <a:pt x="385869" y="143241"/>
                </a:lnTo>
                <a:lnTo>
                  <a:pt x="411313" y="143241"/>
                </a:lnTo>
                <a:lnTo>
                  <a:pt x="411313" y="109630"/>
                </a:lnTo>
                <a:close/>
              </a:path>
              <a:path w="1384935" h="291465">
                <a:moveTo>
                  <a:pt x="450893" y="109630"/>
                </a:moveTo>
                <a:lnTo>
                  <a:pt x="422621" y="109630"/>
                </a:lnTo>
                <a:lnTo>
                  <a:pt x="422621" y="143241"/>
                </a:lnTo>
                <a:lnTo>
                  <a:pt x="450893" y="143241"/>
                </a:lnTo>
                <a:lnTo>
                  <a:pt x="450893" y="109630"/>
                </a:lnTo>
                <a:close/>
              </a:path>
              <a:path w="1384935" h="291465">
                <a:moveTo>
                  <a:pt x="299798" y="35810"/>
                </a:moveTo>
                <a:lnTo>
                  <a:pt x="287547" y="35810"/>
                </a:lnTo>
                <a:lnTo>
                  <a:pt x="287547" y="44291"/>
                </a:lnTo>
                <a:lnTo>
                  <a:pt x="287017" y="61333"/>
                </a:lnTo>
                <a:lnTo>
                  <a:pt x="279066" y="107745"/>
                </a:lnTo>
                <a:lnTo>
                  <a:pt x="259982" y="147502"/>
                </a:lnTo>
                <a:lnTo>
                  <a:pt x="227942" y="181879"/>
                </a:lnTo>
                <a:lnTo>
                  <a:pt x="198335" y="202297"/>
                </a:lnTo>
                <a:lnTo>
                  <a:pt x="222523" y="231511"/>
                </a:lnTo>
                <a:lnTo>
                  <a:pt x="262397" y="202886"/>
                </a:lnTo>
                <a:lnTo>
                  <a:pt x="291395" y="170413"/>
                </a:lnTo>
                <a:lnTo>
                  <a:pt x="310989" y="134112"/>
                </a:lnTo>
                <a:lnTo>
                  <a:pt x="322415" y="94237"/>
                </a:lnTo>
                <a:lnTo>
                  <a:pt x="326038" y="69107"/>
                </a:lnTo>
                <a:lnTo>
                  <a:pt x="299798" y="69107"/>
                </a:lnTo>
                <a:lnTo>
                  <a:pt x="299798" y="35810"/>
                </a:lnTo>
                <a:close/>
              </a:path>
              <a:path w="1384935" h="291465">
                <a:moveTo>
                  <a:pt x="287547" y="35810"/>
                </a:moveTo>
                <a:lnTo>
                  <a:pt x="212785" y="35810"/>
                </a:lnTo>
                <a:lnTo>
                  <a:pt x="212785" y="69107"/>
                </a:lnTo>
                <a:lnTo>
                  <a:pt x="286256" y="69107"/>
                </a:lnTo>
                <a:lnTo>
                  <a:pt x="287017" y="61333"/>
                </a:lnTo>
                <a:lnTo>
                  <a:pt x="287547" y="44291"/>
                </a:lnTo>
                <a:lnTo>
                  <a:pt x="287547" y="35810"/>
                </a:lnTo>
                <a:close/>
              </a:path>
              <a:path w="1384935" h="291465">
                <a:moveTo>
                  <a:pt x="327755" y="35810"/>
                </a:moveTo>
                <a:lnTo>
                  <a:pt x="299798" y="35810"/>
                </a:lnTo>
                <a:lnTo>
                  <a:pt x="299798" y="69107"/>
                </a:lnTo>
                <a:lnTo>
                  <a:pt x="326038" y="69107"/>
                </a:lnTo>
                <a:lnTo>
                  <a:pt x="326420" y="65809"/>
                </a:lnTo>
                <a:lnTo>
                  <a:pt x="327421" y="51006"/>
                </a:lnTo>
                <a:lnTo>
                  <a:pt x="327755" y="35810"/>
                </a:lnTo>
                <a:close/>
              </a:path>
              <a:path w="1384935" h="291465">
                <a:moveTo>
                  <a:pt x="599764" y="129176"/>
                </a:moveTo>
                <a:lnTo>
                  <a:pt x="580995" y="130048"/>
                </a:lnTo>
                <a:lnTo>
                  <a:pt x="557985" y="130789"/>
                </a:lnTo>
                <a:lnTo>
                  <a:pt x="557985" y="168685"/>
                </a:lnTo>
                <a:lnTo>
                  <a:pt x="599764" y="168685"/>
                </a:lnTo>
                <a:lnTo>
                  <a:pt x="599764" y="129176"/>
                </a:lnTo>
                <a:close/>
              </a:path>
              <a:path w="1384935" h="291465">
                <a:moveTo>
                  <a:pt x="732640" y="0"/>
                </a:moveTo>
                <a:lnTo>
                  <a:pt x="690861" y="0"/>
                </a:lnTo>
                <a:lnTo>
                  <a:pt x="690861" y="168371"/>
                </a:lnTo>
                <a:lnTo>
                  <a:pt x="732640" y="168371"/>
                </a:lnTo>
                <a:lnTo>
                  <a:pt x="732640" y="159890"/>
                </a:lnTo>
                <a:lnTo>
                  <a:pt x="703740" y="159890"/>
                </a:lnTo>
                <a:lnTo>
                  <a:pt x="703740" y="134760"/>
                </a:lnTo>
                <a:lnTo>
                  <a:pt x="732640" y="134760"/>
                </a:lnTo>
                <a:lnTo>
                  <a:pt x="732640" y="0"/>
                </a:lnTo>
                <a:close/>
              </a:path>
              <a:path w="1384935" h="291465">
                <a:moveTo>
                  <a:pt x="690861" y="134760"/>
                </a:moveTo>
                <a:lnTo>
                  <a:pt x="639658" y="134760"/>
                </a:lnTo>
                <a:lnTo>
                  <a:pt x="639658" y="159890"/>
                </a:lnTo>
                <a:lnTo>
                  <a:pt x="690861" y="159890"/>
                </a:lnTo>
                <a:lnTo>
                  <a:pt x="690861" y="134760"/>
                </a:lnTo>
                <a:close/>
              </a:path>
              <a:path w="1384935" h="291465">
                <a:moveTo>
                  <a:pt x="732640" y="134760"/>
                </a:moveTo>
                <a:lnTo>
                  <a:pt x="703740" y="134760"/>
                </a:lnTo>
                <a:lnTo>
                  <a:pt x="703740" y="159890"/>
                </a:lnTo>
                <a:lnTo>
                  <a:pt x="732640" y="159890"/>
                </a:lnTo>
                <a:lnTo>
                  <a:pt x="732640" y="134760"/>
                </a:lnTo>
                <a:close/>
              </a:path>
              <a:path w="1384935" h="291465">
                <a:moveTo>
                  <a:pt x="673898" y="96436"/>
                </a:moveTo>
                <a:lnTo>
                  <a:pt x="627133" y="99794"/>
                </a:lnTo>
                <a:lnTo>
                  <a:pt x="563070" y="101875"/>
                </a:lnTo>
                <a:lnTo>
                  <a:pt x="487935" y="102405"/>
                </a:lnTo>
                <a:lnTo>
                  <a:pt x="492333" y="131304"/>
                </a:lnTo>
                <a:lnTo>
                  <a:pt x="550132" y="130990"/>
                </a:lnTo>
                <a:lnTo>
                  <a:pt x="557985" y="130789"/>
                </a:lnTo>
                <a:lnTo>
                  <a:pt x="557985" y="118111"/>
                </a:lnTo>
                <a:lnTo>
                  <a:pt x="675748" y="118111"/>
                </a:lnTo>
                <a:lnTo>
                  <a:pt x="673898" y="96436"/>
                </a:lnTo>
                <a:close/>
              </a:path>
              <a:path w="1384935" h="291465">
                <a:moveTo>
                  <a:pt x="599764" y="118111"/>
                </a:moveTo>
                <a:lnTo>
                  <a:pt x="557985" y="118111"/>
                </a:lnTo>
                <a:lnTo>
                  <a:pt x="557985" y="130789"/>
                </a:lnTo>
                <a:lnTo>
                  <a:pt x="580995" y="130048"/>
                </a:lnTo>
                <a:lnTo>
                  <a:pt x="599764" y="129176"/>
                </a:lnTo>
                <a:lnTo>
                  <a:pt x="599764" y="118111"/>
                </a:lnTo>
                <a:close/>
              </a:path>
              <a:path w="1384935" h="291465">
                <a:moveTo>
                  <a:pt x="675748" y="118111"/>
                </a:moveTo>
                <a:lnTo>
                  <a:pt x="599764" y="118111"/>
                </a:lnTo>
                <a:lnTo>
                  <a:pt x="599764" y="129176"/>
                </a:lnTo>
                <a:lnTo>
                  <a:pt x="644527" y="125964"/>
                </a:lnTo>
                <a:lnTo>
                  <a:pt x="676097" y="122195"/>
                </a:lnTo>
                <a:lnTo>
                  <a:pt x="675748" y="118111"/>
                </a:lnTo>
                <a:close/>
              </a:path>
              <a:path w="1384935" h="291465">
                <a:moveTo>
                  <a:pt x="580288" y="4397"/>
                </a:moveTo>
                <a:lnTo>
                  <a:pt x="541965" y="9737"/>
                </a:lnTo>
                <a:lnTo>
                  <a:pt x="510448" y="31307"/>
                </a:lnTo>
                <a:lnTo>
                  <a:pt x="507411" y="39056"/>
                </a:lnTo>
                <a:lnTo>
                  <a:pt x="507411" y="56856"/>
                </a:lnTo>
                <a:lnTo>
                  <a:pt x="541965" y="86070"/>
                </a:lnTo>
                <a:lnTo>
                  <a:pt x="580288" y="91410"/>
                </a:lnTo>
                <a:lnTo>
                  <a:pt x="590792" y="91077"/>
                </a:lnTo>
                <a:lnTo>
                  <a:pt x="632826" y="79631"/>
                </a:lnTo>
                <a:lnTo>
                  <a:pt x="649981" y="64081"/>
                </a:lnTo>
                <a:lnTo>
                  <a:pt x="570027" y="64081"/>
                </a:lnTo>
                <a:lnTo>
                  <a:pt x="561755" y="62720"/>
                </a:lnTo>
                <a:lnTo>
                  <a:pt x="555472" y="59998"/>
                </a:lnTo>
                <a:lnTo>
                  <a:pt x="549399" y="57275"/>
                </a:lnTo>
                <a:lnTo>
                  <a:pt x="546363" y="53296"/>
                </a:lnTo>
                <a:lnTo>
                  <a:pt x="546363" y="42616"/>
                </a:lnTo>
                <a:lnTo>
                  <a:pt x="549399" y="38532"/>
                </a:lnTo>
                <a:lnTo>
                  <a:pt x="555472" y="35810"/>
                </a:lnTo>
                <a:lnTo>
                  <a:pt x="561755" y="33087"/>
                </a:lnTo>
                <a:lnTo>
                  <a:pt x="570027" y="31726"/>
                </a:lnTo>
                <a:lnTo>
                  <a:pt x="649979" y="31726"/>
                </a:lnTo>
                <a:lnTo>
                  <a:pt x="649815" y="31307"/>
                </a:lnTo>
                <a:lnTo>
                  <a:pt x="618298" y="9737"/>
                </a:lnTo>
                <a:lnTo>
                  <a:pt x="590792" y="4731"/>
                </a:lnTo>
                <a:lnTo>
                  <a:pt x="580288" y="4397"/>
                </a:lnTo>
                <a:close/>
              </a:path>
              <a:path w="1384935" h="291465">
                <a:moveTo>
                  <a:pt x="649979" y="31726"/>
                </a:moveTo>
                <a:lnTo>
                  <a:pt x="590759" y="31726"/>
                </a:lnTo>
                <a:lnTo>
                  <a:pt x="598927" y="33087"/>
                </a:lnTo>
                <a:lnTo>
                  <a:pt x="604790" y="35810"/>
                </a:lnTo>
                <a:lnTo>
                  <a:pt x="610863" y="38532"/>
                </a:lnTo>
                <a:lnTo>
                  <a:pt x="613900" y="42616"/>
                </a:lnTo>
                <a:lnTo>
                  <a:pt x="613900" y="53296"/>
                </a:lnTo>
                <a:lnTo>
                  <a:pt x="610863" y="57275"/>
                </a:lnTo>
                <a:lnTo>
                  <a:pt x="604790" y="59998"/>
                </a:lnTo>
                <a:lnTo>
                  <a:pt x="598927" y="62720"/>
                </a:lnTo>
                <a:lnTo>
                  <a:pt x="590759" y="64081"/>
                </a:lnTo>
                <a:lnTo>
                  <a:pt x="649981" y="64081"/>
                </a:lnTo>
                <a:lnTo>
                  <a:pt x="652852" y="56856"/>
                </a:lnTo>
                <a:lnTo>
                  <a:pt x="652852" y="39056"/>
                </a:lnTo>
                <a:lnTo>
                  <a:pt x="649979" y="31726"/>
                </a:lnTo>
                <a:close/>
              </a:path>
              <a:path w="1384935" h="291465">
                <a:moveTo>
                  <a:pt x="732640" y="177481"/>
                </a:moveTo>
                <a:lnTo>
                  <a:pt x="529400" y="177481"/>
                </a:lnTo>
                <a:lnTo>
                  <a:pt x="529400" y="205752"/>
                </a:lnTo>
                <a:lnTo>
                  <a:pt x="691489" y="205752"/>
                </a:lnTo>
                <a:lnTo>
                  <a:pt x="691489" y="219260"/>
                </a:lnTo>
                <a:lnTo>
                  <a:pt x="529714" y="219260"/>
                </a:lnTo>
                <a:lnTo>
                  <a:pt x="529714" y="289310"/>
                </a:lnTo>
                <a:lnTo>
                  <a:pt x="739551" y="289310"/>
                </a:lnTo>
                <a:lnTo>
                  <a:pt x="739551" y="268578"/>
                </a:lnTo>
                <a:lnTo>
                  <a:pt x="571179" y="268578"/>
                </a:lnTo>
                <a:lnTo>
                  <a:pt x="571179" y="245646"/>
                </a:lnTo>
                <a:lnTo>
                  <a:pt x="732640" y="245646"/>
                </a:lnTo>
                <a:lnTo>
                  <a:pt x="732640" y="177481"/>
                </a:lnTo>
                <a:close/>
              </a:path>
              <a:path w="1384935" h="291465">
                <a:moveTo>
                  <a:pt x="739551" y="260410"/>
                </a:moveTo>
                <a:lnTo>
                  <a:pt x="571179" y="260410"/>
                </a:lnTo>
                <a:lnTo>
                  <a:pt x="571179" y="268578"/>
                </a:lnTo>
                <a:lnTo>
                  <a:pt x="739551" y="268578"/>
                </a:lnTo>
                <a:lnTo>
                  <a:pt x="739551" y="260410"/>
                </a:lnTo>
                <a:close/>
              </a:path>
              <a:path w="1384935" h="291465">
                <a:moveTo>
                  <a:pt x="945608" y="153360"/>
                </a:moveTo>
                <a:lnTo>
                  <a:pt x="842988" y="153360"/>
                </a:lnTo>
                <a:lnTo>
                  <a:pt x="846260" y="154290"/>
                </a:lnTo>
                <a:lnTo>
                  <a:pt x="849012" y="156149"/>
                </a:lnTo>
                <a:lnTo>
                  <a:pt x="851763" y="157934"/>
                </a:lnTo>
                <a:lnTo>
                  <a:pt x="855444" y="160871"/>
                </a:lnTo>
                <a:lnTo>
                  <a:pt x="860055" y="164961"/>
                </a:lnTo>
                <a:lnTo>
                  <a:pt x="865779" y="169744"/>
                </a:lnTo>
                <a:lnTo>
                  <a:pt x="894747" y="184483"/>
                </a:lnTo>
                <a:lnTo>
                  <a:pt x="902110" y="184483"/>
                </a:lnTo>
                <a:lnTo>
                  <a:pt x="937945" y="167555"/>
                </a:lnTo>
                <a:lnTo>
                  <a:pt x="945168" y="154699"/>
                </a:lnTo>
                <a:lnTo>
                  <a:pt x="945608" y="153360"/>
                </a:lnTo>
                <a:close/>
              </a:path>
              <a:path w="1384935" h="291465">
                <a:moveTo>
                  <a:pt x="840050" y="113760"/>
                </a:moveTo>
                <a:lnTo>
                  <a:pt x="833060" y="113760"/>
                </a:lnTo>
                <a:lnTo>
                  <a:pt x="825774" y="114234"/>
                </a:lnTo>
                <a:lnTo>
                  <a:pt x="793229" y="136676"/>
                </a:lnTo>
                <a:lnTo>
                  <a:pt x="784870" y="179240"/>
                </a:lnTo>
                <a:lnTo>
                  <a:pt x="821347" y="179240"/>
                </a:lnTo>
                <a:lnTo>
                  <a:pt x="821189" y="172665"/>
                </a:lnTo>
                <a:lnTo>
                  <a:pt x="821172" y="169744"/>
                </a:lnTo>
                <a:lnTo>
                  <a:pt x="822723" y="163325"/>
                </a:lnTo>
                <a:lnTo>
                  <a:pt x="826144" y="159384"/>
                </a:lnTo>
                <a:lnTo>
                  <a:pt x="829565" y="155368"/>
                </a:lnTo>
                <a:lnTo>
                  <a:pt x="833915" y="153360"/>
                </a:lnTo>
                <a:lnTo>
                  <a:pt x="945608" y="153360"/>
                </a:lnTo>
                <a:lnTo>
                  <a:pt x="947706" y="146981"/>
                </a:lnTo>
                <a:lnTo>
                  <a:pt x="948146" y="144771"/>
                </a:lnTo>
                <a:lnTo>
                  <a:pt x="892219" y="144771"/>
                </a:lnTo>
                <a:lnTo>
                  <a:pt x="888798" y="143804"/>
                </a:lnTo>
                <a:lnTo>
                  <a:pt x="885823" y="141870"/>
                </a:lnTo>
                <a:lnTo>
                  <a:pt x="882849" y="139863"/>
                </a:lnTo>
                <a:lnTo>
                  <a:pt x="879205" y="136962"/>
                </a:lnTo>
                <a:lnTo>
                  <a:pt x="874891" y="133170"/>
                </a:lnTo>
                <a:lnTo>
                  <a:pt x="868972" y="128213"/>
                </a:lnTo>
                <a:lnTo>
                  <a:pt x="863374" y="124050"/>
                </a:lnTo>
                <a:lnTo>
                  <a:pt x="858096" y="120683"/>
                </a:lnTo>
                <a:lnTo>
                  <a:pt x="853139" y="118110"/>
                </a:lnTo>
                <a:lnTo>
                  <a:pt x="846743" y="115210"/>
                </a:lnTo>
                <a:lnTo>
                  <a:pt x="840050" y="113760"/>
                </a:lnTo>
                <a:close/>
              </a:path>
              <a:path w="1384935" h="291465">
                <a:moveTo>
                  <a:pt x="950300" y="118891"/>
                </a:moveTo>
                <a:lnTo>
                  <a:pt x="913934" y="118891"/>
                </a:lnTo>
                <a:lnTo>
                  <a:pt x="913979" y="120683"/>
                </a:lnTo>
                <a:lnTo>
                  <a:pt x="914079" y="128213"/>
                </a:lnTo>
                <a:lnTo>
                  <a:pt x="912558" y="134471"/>
                </a:lnTo>
                <a:lnTo>
                  <a:pt x="909137" y="138636"/>
                </a:lnTo>
                <a:lnTo>
                  <a:pt x="905717" y="142726"/>
                </a:lnTo>
                <a:lnTo>
                  <a:pt x="901366" y="144771"/>
                </a:lnTo>
                <a:lnTo>
                  <a:pt x="948146" y="144771"/>
                </a:lnTo>
                <a:lnTo>
                  <a:pt x="949407" y="138440"/>
                </a:lnTo>
                <a:lnTo>
                  <a:pt x="950272" y="129077"/>
                </a:lnTo>
                <a:lnTo>
                  <a:pt x="950300" y="118891"/>
                </a:lnTo>
                <a:close/>
              </a:path>
              <a:path w="1384935" h="291465">
                <a:moveTo>
                  <a:pt x="1089162" y="80629"/>
                </a:moveTo>
                <a:lnTo>
                  <a:pt x="1040861" y="80629"/>
                </a:lnTo>
                <a:lnTo>
                  <a:pt x="1040861" y="263238"/>
                </a:lnTo>
                <a:lnTo>
                  <a:pt x="1089162" y="263238"/>
                </a:lnTo>
                <a:lnTo>
                  <a:pt x="1089162" y="80629"/>
                </a:lnTo>
                <a:close/>
              </a:path>
              <a:path w="1384935" h="291465">
                <a:moveTo>
                  <a:pt x="1089162" y="34782"/>
                </a:moveTo>
                <a:lnTo>
                  <a:pt x="1043761" y="34782"/>
                </a:lnTo>
                <a:lnTo>
                  <a:pt x="987205" y="70590"/>
                </a:lnTo>
                <a:lnTo>
                  <a:pt x="987205" y="113425"/>
                </a:lnTo>
                <a:lnTo>
                  <a:pt x="1039522" y="80629"/>
                </a:lnTo>
                <a:lnTo>
                  <a:pt x="1089162" y="80629"/>
                </a:lnTo>
                <a:lnTo>
                  <a:pt x="1089162" y="34782"/>
                </a:lnTo>
                <a:close/>
              </a:path>
              <a:path w="1384935" h="291465">
                <a:moveTo>
                  <a:pt x="1227662" y="195072"/>
                </a:moveTo>
                <a:lnTo>
                  <a:pt x="1185883" y="195072"/>
                </a:lnTo>
                <a:lnTo>
                  <a:pt x="1185883" y="286169"/>
                </a:lnTo>
                <a:lnTo>
                  <a:pt x="1384411" y="286169"/>
                </a:lnTo>
                <a:lnTo>
                  <a:pt x="1384411" y="269834"/>
                </a:lnTo>
                <a:lnTo>
                  <a:pt x="1227662" y="269834"/>
                </a:lnTo>
                <a:lnTo>
                  <a:pt x="1227662" y="195072"/>
                </a:lnTo>
                <a:close/>
              </a:path>
              <a:path w="1384935" h="291465">
                <a:moveTo>
                  <a:pt x="1384411" y="252557"/>
                </a:moveTo>
                <a:lnTo>
                  <a:pt x="1227662" y="252557"/>
                </a:lnTo>
                <a:lnTo>
                  <a:pt x="1227662" y="269834"/>
                </a:lnTo>
                <a:lnTo>
                  <a:pt x="1384411" y="269834"/>
                </a:lnTo>
                <a:lnTo>
                  <a:pt x="1384411" y="252557"/>
                </a:lnTo>
                <a:close/>
              </a:path>
              <a:path w="1384935" h="291465">
                <a:moveTo>
                  <a:pt x="1378128" y="0"/>
                </a:moveTo>
                <a:lnTo>
                  <a:pt x="1336035" y="0"/>
                </a:lnTo>
                <a:lnTo>
                  <a:pt x="1336035" y="213920"/>
                </a:lnTo>
                <a:lnTo>
                  <a:pt x="1378128" y="213920"/>
                </a:lnTo>
                <a:lnTo>
                  <a:pt x="1378128" y="119682"/>
                </a:lnTo>
                <a:lnTo>
                  <a:pt x="1350171" y="119682"/>
                </a:lnTo>
                <a:lnTo>
                  <a:pt x="1350171" y="86698"/>
                </a:lnTo>
                <a:lnTo>
                  <a:pt x="1378128" y="86698"/>
                </a:lnTo>
                <a:lnTo>
                  <a:pt x="1378128" y="65338"/>
                </a:lnTo>
                <a:lnTo>
                  <a:pt x="1350171" y="65338"/>
                </a:lnTo>
                <a:lnTo>
                  <a:pt x="1350171" y="32669"/>
                </a:lnTo>
                <a:lnTo>
                  <a:pt x="1378128" y="32669"/>
                </a:lnTo>
                <a:lnTo>
                  <a:pt x="1378128" y="0"/>
                </a:lnTo>
                <a:close/>
              </a:path>
              <a:path w="1384935" h="291465">
                <a:moveTo>
                  <a:pt x="1191851" y="18533"/>
                </a:moveTo>
                <a:lnTo>
                  <a:pt x="1150386" y="18533"/>
                </a:lnTo>
                <a:lnTo>
                  <a:pt x="1150386" y="176853"/>
                </a:lnTo>
                <a:lnTo>
                  <a:pt x="1173632" y="176853"/>
                </a:lnTo>
                <a:lnTo>
                  <a:pt x="1189809" y="176735"/>
                </a:lnTo>
                <a:lnTo>
                  <a:pt x="1236457" y="174968"/>
                </a:lnTo>
                <a:lnTo>
                  <a:pt x="1282751" y="170021"/>
                </a:lnTo>
                <a:lnTo>
                  <a:pt x="1298654" y="167429"/>
                </a:lnTo>
                <a:lnTo>
                  <a:pt x="1297179" y="155178"/>
                </a:lnTo>
                <a:lnTo>
                  <a:pt x="1191851" y="155178"/>
                </a:lnTo>
                <a:lnTo>
                  <a:pt x="1191851" y="142613"/>
                </a:lnTo>
                <a:lnTo>
                  <a:pt x="1173632" y="142613"/>
                </a:lnTo>
                <a:lnTo>
                  <a:pt x="1189318" y="142495"/>
                </a:lnTo>
                <a:lnTo>
                  <a:pt x="1191851" y="142437"/>
                </a:lnTo>
                <a:lnTo>
                  <a:pt x="1191851" y="18533"/>
                </a:lnTo>
                <a:close/>
              </a:path>
              <a:path w="1384935" h="291465">
                <a:moveTo>
                  <a:pt x="1294570" y="133503"/>
                </a:moveTo>
                <a:lnTo>
                  <a:pt x="1248983" y="139570"/>
                </a:lnTo>
                <a:lnTo>
                  <a:pt x="1204652" y="142142"/>
                </a:lnTo>
                <a:lnTo>
                  <a:pt x="1191851" y="142437"/>
                </a:lnTo>
                <a:lnTo>
                  <a:pt x="1191851" y="155178"/>
                </a:lnTo>
                <a:lnTo>
                  <a:pt x="1297179" y="155178"/>
                </a:lnTo>
                <a:lnTo>
                  <a:pt x="1294570" y="133503"/>
                </a:lnTo>
                <a:close/>
              </a:path>
              <a:path w="1384935" h="291465">
                <a:moveTo>
                  <a:pt x="1191851" y="142437"/>
                </a:moveTo>
                <a:lnTo>
                  <a:pt x="1189318" y="142495"/>
                </a:lnTo>
                <a:lnTo>
                  <a:pt x="1173632" y="142613"/>
                </a:lnTo>
                <a:lnTo>
                  <a:pt x="1191851" y="142613"/>
                </a:lnTo>
                <a:lnTo>
                  <a:pt x="1191851" y="142437"/>
                </a:lnTo>
                <a:close/>
              </a:path>
              <a:path w="1384935" h="291465">
                <a:moveTo>
                  <a:pt x="1336035" y="86698"/>
                </a:moveTo>
                <a:lnTo>
                  <a:pt x="1265671" y="86698"/>
                </a:lnTo>
                <a:lnTo>
                  <a:pt x="1265671" y="119682"/>
                </a:lnTo>
                <a:lnTo>
                  <a:pt x="1336035" y="119682"/>
                </a:lnTo>
                <a:lnTo>
                  <a:pt x="1336035" y="86698"/>
                </a:lnTo>
                <a:close/>
              </a:path>
              <a:path w="1384935" h="291465">
                <a:moveTo>
                  <a:pt x="1378128" y="86698"/>
                </a:moveTo>
                <a:lnTo>
                  <a:pt x="1350171" y="86698"/>
                </a:lnTo>
                <a:lnTo>
                  <a:pt x="1350171" y="119682"/>
                </a:lnTo>
                <a:lnTo>
                  <a:pt x="1378128" y="119682"/>
                </a:lnTo>
                <a:lnTo>
                  <a:pt x="1378128" y="86698"/>
                </a:lnTo>
                <a:close/>
              </a:path>
              <a:path w="1384935" h="291465">
                <a:moveTo>
                  <a:pt x="1336035" y="32669"/>
                </a:moveTo>
                <a:lnTo>
                  <a:pt x="1265671" y="32669"/>
                </a:lnTo>
                <a:lnTo>
                  <a:pt x="1265671" y="65338"/>
                </a:lnTo>
                <a:lnTo>
                  <a:pt x="1336035" y="65338"/>
                </a:lnTo>
                <a:lnTo>
                  <a:pt x="1336035" y="32669"/>
                </a:lnTo>
                <a:close/>
              </a:path>
              <a:path w="1384935" h="291465">
                <a:moveTo>
                  <a:pt x="1378128" y="32669"/>
                </a:moveTo>
                <a:lnTo>
                  <a:pt x="1350171" y="32669"/>
                </a:lnTo>
                <a:lnTo>
                  <a:pt x="1350171" y="65338"/>
                </a:lnTo>
                <a:lnTo>
                  <a:pt x="1378128" y="65338"/>
                </a:lnTo>
                <a:lnTo>
                  <a:pt x="1378128" y="32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164554" y="7370037"/>
            <a:ext cx="1105535" cy="292100"/>
          </a:xfrm>
          <a:custGeom>
            <a:avLst/>
            <a:gdLst/>
            <a:ahLst/>
            <a:cxnLst/>
            <a:rect l="l" t="t" r="r" b="b"/>
            <a:pathLst>
              <a:path w="1105535" h="292100">
                <a:moveTo>
                  <a:pt x="102405" y="212349"/>
                </a:moveTo>
                <a:lnTo>
                  <a:pt x="60626" y="212349"/>
                </a:lnTo>
                <a:lnTo>
                  <a:pt x="60626" y="291823"/>
                </a:lnTo>
                <a:lnTo>
                  <a:pt x="102405" y="291823"/>
                </a:lnTo>
                <a:lnTo>
                  <a:pt x="102405" y="212349"/>
                </a:lnTo>
                <a:close/>
              </a:path>
              <a:path w="1105535" h="292100">
                <a:moveTo>
                  <a:pt x="202925" y="212349"/>
                </a:moveTo>
                <a:lnTo>
                  <a:pt x="161146" y="212349"/>
                </a:lnTo>
                <a:lnTo>
                  <a:pt x="161146" y="291823"/>
                </a:lnTo>
                <a:lnTo>
                  <a:pt x="202925" y="291823"/>
                </a:lnTo>
                <a:lnTo>
                  <a:pt x="202925" y="212349"/>
                </a:lnTo>
                <a:close/>
              </a:path>
              <a:path w="1105535" h="292100">
                <a:moveTo>
                  <a:pt x="263552" y="186277"/>
                </a:moveTo>
                <a:lnTo>
                  <a:pt x="0" y="186277"/>
                </a:lnTo>
                <a:lnTo>
                  <a:pt x="0" y="219574"/>
                </a:lnTo>
                <a:lnTo>
                  <a:pt x="60626" y="219574"/>
                </a:lnTo>
                <a:lnTo>
                  <a:pt x="60626" y="212349"/>
                </a:lnTo>
                <a:lnTo>
                  <a:pt x="263552" y="212349"/>
                </a:lnTo>
                <a:lnTo>
                  <a:pt x="263552" y="186277"/>
                </a:lnTo>
                <a:close/>
              </a:path>
              <a:path w="1105535" h="292100">
                <a:moveTo>
                  <a:pt x="161146" y="212349"/>
                </a:moveTo>
                <a:lnTo>
                  <a:pt x="102405" y="212349"/>
                </a:lnTo>
                <a:lnTo>
                  <a:pt x="102405" y="219574"/>
                </a:lnTo>
                <a:lnTo>
                  <a:pt x="161146" y="219574"/>
                </a:lnTo>
                <a:lnTo>
                  <a:pt x="161146" y="212349"/>
                </a:lnTo>
                <a:close/>
              </a:path>
              <a:path w="1105535" h="292100">
                <a:moveTo>
                  <a:pt x="263552" y="212349"/>
                </a:moveTo>
                <a:lnTo>
                  <a:pt x="202925" y="212349"/>
                </a:lnTo>
                <a:lnTo>
                  <a:pt x="202925" y="219574"/>
                </a:lnTo>
                <a:lnTo>
                  <a:pt x="263552" y="219574"/>
                </a:lnTo>
                <a:lnTo>
                  <a:pt x="263552" y="212349"/>
                </a:lnTo>
                <a:close/>
              </a:path>
              <a:path w="1105535" h="292100">
                <a:moveTo>
                  <a:pt x="110572" y="29213"/>
                </a:moveTo>
                <a:lnTo>
                  <a:pt x="12250" y="29213"/>
                </a:lnTo>
                <a:lnTo>
                  <a:pt x="12250" y="61882"/>
                </a:lnTo>
                <a:lnTo>
                  <a:pt x="249416" y="61882"/>
                </a:lnTo>
                <a:lnTo>
                  <a:pt x="249416" y="52144"/>
                </a:lnTo>
                <a:lnTo>
                  <a:pt x="110572" y="52144"/>
                </a:lnTo>
                <a:lnTo>
                  <a:pt x="110572" y="29213"/>
                </a:lnTo>
                <a:close/>
              </a:path>
              <a:path w="1105535" h="292100">
                <a:moveTo>
                  <a:pt x="152037" y="0"/>
                </a:moveTo>
                <a:lnTo>
                  <a:pt x="110572" y="0"/>
                </a:lnTo>
                <a:lnTo>
                  <a:pt x="110572" y="52144"/>
                </a:lnTo>
                <a:lnTo>
                  <a:pt x="152037" y="52144"/>
                </a:lnTo>
                <a:lnTo>
                  <a:pt x="152037" y="0"/>
                </a:lnTo>
                <a:close/>
              </a:path>
              <a:path w="1105535" h="292100">
                <a:moveTo>
                  <a:pt x="249416" y="29213"/>
                </a:moveTo>
                <a:lnTo>
                  <a:pt x="152037" y="29213"/>
                </a:lnTo>
                <a:lnTo>
                  <a:pt x="152037" y="52144"/>
                </a:lnTo>
                <a:lnTo>
                  <a:pt x="249416" y="52144"/>
                </a:lnTo>
                <a:lnTo>
                  <a:pt x="249416" y="29213"/>
                </a:lnTo>
                <a:close/>
              </a:path>
              <a:path w="1105535" h="292100">
                <a:moveTo>
                  <a:pt x="131619" y="73191"/>
                </a:moveTo>
                <a:lnTo>
                  <a:pt x="89683" y="76411"/>
                </a:lnTo>
                <a:lnTo>
                  <a:pt x="46569" y="93177"/>
                </a:lnTo>
                <a:lnTo>
                  <a:pt x="31726" y="122509"/>
                </a:lnTo>
                <a:lnTo>
                  <a:pt x="33375" y="133896"/>
                </a:lnTo>
                <a:lnTo>
                  <a:pt x="72582" y="165210"/>
                </a:lnTo>
                <a:lnTo>
                  <a:pt x="131304" y="172455"/>
                </a:lnTo>
                <a:lnTo>
                  <a:pt x="153568" y="171650"/>
                </a:lnTo>
                <a:lnTo>
                  <a:pt x="204810" y="159576"/>
                </a:lnTo>
                <a:lnTo>
                  <a:pt x="225847" y="141356"/>
                </a:lnTo>
                <a:lnTo>
                  <a:pt x="131304" y="141356"/>
                </a:lnTo>
                <a:lnTo>
                  <a:pt x="118052" y="141082"/>
                </a:lnTo>
                <a:lnTo>
                  <a:pt x="79683" y="133817"/>
                </a:lnTo>
                <a:lnTo>
                  <a:pt x="75076" y="129001"/>
                </a:lnTo>
                <a:lnTo>
                  <a:pt x="75076" y="116017"/>
                </a:lnTo>
                <a:lnTo>
                  <a:pt x="118052" y="104250"/>
                </a:lnTo>
                <a:lnTo>
                  <a:pt x="131304" y="103975"/>
                </a:lnTo>
                <a:lnTo>
                  <a:pt x="225792" y="103975"/>
                </a:lnTo>
                <a:lnTo>
                  <a:pt x="224600" y="101619"/>
                </a:lnTo>
                <a:lnTo>
                  <a:pt x="190341" y="80436"/>
                </a:lnTo>
                <a:lnTo>
                  <a:pt x="153745" y="73996"/>
                </a:lnTo>
                <a:lnTo>
                  <a:pt x="131619" y="73191"/>
                </a:lnTo>
                <a:close/>
              </a:path>
              <a:path w="1105535" h="292100">
                <a:moveTo>
                  <a:pt x="225792" y="103975"/>
                </a:moveTo>
                <a:lnTo>
                  <a:pt x="131304" y="103975"/>
                </a:lnTo>
                <a:lnTo>
                  <a:pt x="144674" y="104250"/>
                </a:lnTo>
                <a:lnTo>
                  <a:pt x="156199" y="105075"/>
                </a:lnTo>
                <a:lnTo>
                  <a:pt x="165878" y="106449"/>
                </a:lnTo>
                <a:lnTo>
                  <a:pt x="173712" y="108373"/>
                </a:lnTo>
                <a:lnTo>
                  <a:pt x="183135" y="111305"/>
                </a:lnTo>
                <a:lnTo>
                  <a:pt x="187847" y="116017"/>
                </a:lnTo>
                <a:lnTo>
                  <a:pt x="187847" y="129001"/>
                </a:lnTo>
                <a:lnTo>
                  <a:pt x="144674" y="141082"/>
                </a:lnTo>
                <a:lnTo>
                  <a:pt x="131304" y="141356"/>
                </a:lnTo>
                <a:lnTo>
                  <a:pt x="225847" y="141356"/>
                </a:lnTo>
                <a:lnTo>
                  <a:pt x="229547" y="133896"/>
                </a:lnTo>
                <a:lnTo>
                  <a:pt x="231197" y="122509"/>
                </a:lnTo>
                <a:lnTo>
                  <a:pt x="229547" y="111397"/>
                </a:lnTo>
                <a:lnTo>
                  <a:pt x="225792" y="103975"/>
                </a:lnTo>
                <a:close/>
              </a:path>
              <a:path w="1105535" h="292100">
                <a:moveTo>
                  <a:pt x="378497" y="192245"/>
                </a:moveTo>
                <a:lnTo>
                  <a:pt x="336719" y="192245"/>
                </a:lnTo>
                <a:lnTo>
                  <a:pt x="336719" y="286169"/>
                </a:lnTo>
                <a:lnTo>
                  <a:pt x="535561" y="286169"/>
                </a:lnTo>
                <a:lnTo>
                  <a:pt x="535561" y="270148"/>
                </a:lnTo>
                <a:lnTo>
                  <a:pt x="378497" y="270148"/>
                </a:lnTo>
                <a:lnTo>
                  <a:pt x="378497" y="192245"/>
                </a:lnTo>
                <a:close/>
              </a:path>
              <a:path w="1105535" h="292100">
                <a:moveTo>
                  <a:pt x="535561" y="252557"/>
                </a:moveTo>
                <a:lnTo>
                  <a:pt x="378497" y="252557"/>
                </a:lnTo>
                <a:lnTo>
                  <a:pt x="378497" y="270148"/>
                </a:lnTo>
                <a:lnTo>
                  <a:pt x="535561" y="270148"/>
                </a:lnTo>
                <a:lnTo>
                  <a:pt x="535561" y="252557"/>
                </a:lnTo>
                <a:close/>
              </a:path>
              <a:path w="1105535" h="292100">
                <a:moveTo>
                  <a:pt x="529278" y="314"/>
                </a:moveTo>
                <a:lnTo>
                  <a:pt x="487185" y="314"/>
                </a:lnTo>
                <a:lnTo>
                  <a:pt x="487185" y="212035"/>
                </a:lnTo>
                <a:lnTo>
                  <a:pt x="529278" y="212035"/>
                </a:lnTo>
                <a:lnTo>
                  <a:pt x="529278" y="141671"/>
                </a:lnTo>
                <a:lnTo>
                  <a:pt x="500693" y="141671"/>
                </a:lnTo>
                <a:lnTo>
                  <a:pt x="500693" y="108373"/>
                </a:lnTo>
                <a:lnTo>
                  <a:pt x="529278" y="108373"/>
                </a:lnTo>
                <a:lnTo>
                  <a:pt x="529278" y="79159"/>
                </a:lnTo>
                <a:lnTo>
                  <a:pt x="499436" y="79159"/>
                </a:lnTo>
                <a:lnTo>
                  <a:pt x="499436" y="45862"/>
                </a:lnTo>
                <a:lnTo>
                  <a:pt x="529278" y="45862"/>
                </a:lnTo>
                <a:lnTo>
                  <a:pt x="529278" y="314"/>
                </a:lnTo>
                <a:close/>
              </a:path>
              <a:path w="1105535" h="292100">
                <a:moveTo>
                  <a:pt x="435040" y="23559"/>
                </a:moveTo>
                <a:lnTo>
                  <a:pt x="297453" y="23559"/>
                </a:lnTo>
                <a:lnTo>
                  <a:pt x="297453" y="165858"/>
                </a:lnTo>
                <a:lnTo>
                  <a:pt x="435040" y="165858"/>
                </a:lnTo>
                <a:lnTo>
                  <a:pt x="435040" y="141671"/>
                </a:lnTo>
                <a:lnTo>
                  <a:pt x="426245" y="141671"/>
                </a:lnTo>
                <a:lnTo>
                  <a:pt x="426245" y="132875"/>
                </a:lnTo>
                <a:lnTo>
                  <a:pt x="338603" y="132875"/>
                </a:lnTo>
                <a:lnTo>
                  <a:pt x="338603" y="56228"/>
                </a:lnTo>
                <a:lnTo>
                  <a:pt x="426245" y="56228"/>
                </a:lnTo>
                <a:lnTo>
                  <a:pt x="426245" y="45862"/>
                </a:lnTo>
                <a:lnTo>
                  <a:pt x="435040" y="45862"/>
                </a:lnTo>
                <a:lnTo>
                  <a:pt x="435040" y="23559"/>
                </a:lnTo>
                <a:close/>
              </a:path>
              <a:path w="1105535" h="292100">
                <a:moveTo>
                  <a:pt x="435040" y="108373"/>
                </a:moveTo>
                <a:lnTo>
                  <a:pt x="426245" y="108373"/>
                </a:lnTo>
                <a:lnTo>
                  <a:pt x="426245" y="141671"/>
                </a:lnTo>
                <a:lnTo>
                  <a:pt x="435040" y="141671"/>
                </a:lnTo>
                <a:lnTo>
                  <a:pt x="435040" y="108373"/>
                </a:lnTo>
                <a:close/>
              </a:path>
              <a:path w="1105535" h="292100">
                <a:moveTo>
                  <a:pt x="487185" y="108373"/>
                </a:moveTo>
                <a:lnTo>
                  <a:pt x="435040" y="108373"/>
                </a:lnTo>
                <a:lnTo>
                  <a:pt x="435040" y="141671"/>
                </a:lnTo>
                <a:lnTo>
                  <a:pt x="487185" y="141671"/>
                </a:lnTo>
                <a:lnTo>
                  <a:pt x="487185" y="108373"/>
                </a:lnTo>
                <a:close/>
              </a:path>
              <a:path w="1105535" h="292100">
                <a:moveTo>
                  <a:pt x="529278" y="108373"/>
                </a:moveTo>
                <a:lnTo>
                  <a:pt x="500693" y="108373"/>
                </a:lnTo>
                <a:lnTo>
                  <a:pt x="500693" y="141671"/>
                </a:lnTo>
                <a:lnTo>
                  <a:pt x="529278" y="141671"/>
                </a:lnTo>
                <a:lnTo>
                  <a:pt x="529278" y="108373"/>
                </a:lnTo>
                <a:close/>
              </a:path>
              <a:path w="1105535" h="292100">
                <a:moveTo>
                  <a:pt x="426245" y="56228"/>
                </a:moveTo>
                <a:lnTo>
                  <a:pt x="394204" y="56228"/>
                </a:lnTo>
                <a:lnTo>
                  <a:pt x="394204" y="132875"/>
                </a:lnTo>
                <a:lnTo>
                  <a:pt x="426245" y="132875"/>
                </a:lnTo>
                <a:lnTo>
                  <a:pt x="426245" y="108373"/>
                </a:lnTo>
                <a:lnTo>
                  <a:pt x="435040" y="108373"/>
                </a:lnTo>
                <a:lnTo>
                  <a:pt x="435040" y="79159"/>
                </a:lnTo>
                <a:lnTo>
                  <a:pt x="426245" y="79159"/>
                </a:lnTo>
                <a:lnTo>
                  <a:pt x="426245" y="56228"/>
                </a:lnTo>
                <a:close/>
              </a:path>
              <a:path w="1105535" h="292100">
                <a:moveTo>
                  <a:pt x="435040" y="45862"/>
                </a:moveTo>
                <a:lnTo>
                  <a:pt x="426245" y="45862"/>
                </a:lnTo>
                <a:lnTo>
                  <a:pt x="426245" y="79159"/>
                </a:lnTo>
                <a:lnTo>
                  <a:pt x="435040" y="79159"/>
                </a:lnTo>
                <a:lnTo>
                  <a:pt x="435040" y="45862"/>
                </a:lnTo>
                <a:close/>
              </a:path>
              <a:path w="1105535" h="292100">
                <a:moveTo>
                  <a:pt x="487185" y="45862"/>
                </a:moveTo>
                <a:lnTo>
                  <a:pt x="435040" y="45862"/>
                </a:lnTo>
                <a:lnTo>
                  <a:pt x="435040" y="79159"/>
                </a:lnTo>
                <a:lnTo>
                  <a:pt x="487185" y="79159"/>
                </a:lnTo>
                <a:lnTo>
                  <a:pt x="487185" y="45862"/>
                </a:lnTo>
                <a:close/>
              </a:path>
              <a:path w="1105535" h="292100">
                <a:moveTo>
                  <a:pt x="529278" y="45862"/>
                </a:moveTo>
                <a:lnTo>
                  <a:pt x="499436" y="45862"/>
                </a:lnTo>
                <a:lnTo>
                  <a:pt x="499436" y="79159"/>
                </a:lnTo>
                <a:lnTo>
                  <a:pt x="529278" y="79159"/>
                </a:lnTo>
                <a:lnTo>
                  <a:pt x="529278" y="45862"/>
                </a:lnTo>
                <a:close/>
              </a:path>
              <a:path w="1105535" h="292100">
                <a:moveTo>
                  <a:pt x="664642" y="222087"/>
                </a:moveTo>
                <a:lnTo>
                  <a:pt x="571661" y="222087"/>
                </a:lnTo>
                <a:lnTo>
                  <a:pt x="571661" y="256013"/>
                </a:lnTo>
                <a:lnTo>
                  <a:pt x="834899" y="256013"/>
                </a:lnTo>
                <a:lnTo>
                  <a:pt x="834899" y="239050"/>
                </a:lnTo>
                <a:lnTo>
                  <a:pt x="664642" y="239050"/>
                </a:lnTo>
                <a:lnTo>
                  <a:pt x="664642" y="222087"/>
                </a:lnTo>
                <a:close/>
              </a:path>
              <a:path w="1105535" h="292100">
                <a:moveTo>
                  <a:pt x="706735" y="122195"/>
                </a:moveTo>
                <a:lnTo>
                  <a:pt x="664642" y="122195"/>
                </a:lnTo>
                <a:lnTo>
                  <a:pt x="664642" y="239050"/>
                </a:lnTo>
                <a:lnTo>
                  <a:pt x="706735" y="239050"/>
                </a:lnTo>
                <a:lnTo>
                  <a:pt x="706735" y="122195"/>
                </a:lnTo>
                <a:close/>
              </a:path>
              <a:path w="1105535" h="292100">
                <a:moveTo>
                  <a:pt x="834899" y="222087"/>
                </a:moveTo>
                <a:lnTo>
                  <a:pt x="706735" y="222087"/>
                </a:lnTo>
                <a:lnTo>
                  <a:pt x="706735" y="239050"/>
                </a:lnTo>
                <a:lnTo>
                  <a:pt x="834899" y="239050"/>
                </a:lnTo>
                <a:lnTo>
                  <a:pt x="834899" y="222087"/>
                </a:lnTo>
                <a:close/>
              </a:path>
              <a:path w="1105535" h="292100">
                <a:moveTo>
                  <a:pt x="782754" y="24815"/>
                </a:moveTo>
                <a:lnTo>
                  <a:pt x="767676" y="24815"/>
                </a:lnTo>
                <a:lnTo>
                  <a:pt x="767622" y="61706"/>
                </a:lnTo>
                <a:lnTo>
                  <a:pt x="767512" y="71228"/>
                </a:lnTo>
                <a:lnTo>
                  <a:pt x="766419" y="111514"/>
                </a:lnTo>
                <a:lnTo>
                  <a:pt x="760294" y="166408"/>
                </a:lnTo>
                <a:lnTo>
                  <a:pt x="756367" y="187533"/>
                </a:lnTo>
                <a:lnTo>
                  <a:pt x="798146" y="191931"/>
                </a:lnTo>
                <a:lnTo>
                  <a:pt x="804978" y="149111"/>
                </a:lnTo>
                <a:lnTo>
                  <a:pt x="808846" y="101580"/>
                </a:lnTo>
                <a:lnTo>
                  <a:pt x="809729" y="61706"/>
                </a:lnTo>
                <a:lnTo>
                  <a:pt x="809745" y="58113"/>
                </a:lnTo>
                <a:lnTo>
                  <a:pt x="782754" y="58113"/>
                </a:lnTo>
                <a:lnTo>
                  <a:pt x="782754" y="24815"/>
                </a:lnTo>
                <a:close/>
              </a:path>
              <a:path w="1105535" h="292100">
                <a:moveTo>
                  <a:pt x="767676" y="24815"/>
                </a:moveTo>
                <a:lnTo>
                  <a:pt x="598676" y="24815"/>
                </a:lnTo>
                <a:lnTo>
                  <a:pt x="598676" y="58113"/>
                </a:lnTo>
                <a:lnTo>
                  <a:pt x="767643" y="58113"/>
                </a:lnTo>
                <a:lnTo>
                  <a:pt x="767676" y="24815"/>
                </a:lnTo>
                <a:close/>
              </a:path>
              <a:path w="1105535" h="292100">
                <a:moveTo>
                  <a:pt x="809769" y="24815"/>
                </a:moveTo>
                <a:lnTo>
                  <a:pt x="782754" y="24815"/>
                </a:lnTo>
                <a:lnTo>
                  <a:pt x="782754" y="58113"/>
                </a:lnTo>
                <a:lnTo>
                  <a:pt x="809745" y="58113"/>
                </a:lnTo>
                <a:lnTo>
                  <a:pt x="809769" y="24815"/>
                </a:lnTo>
                <a:close/>
              </a:path>
              <a:path w="1105535" h="292100">
                <a:moveTo>
                  <a:pt x="1105337" y="0"/>
                </a:moveTo>
                <a:lnTo>
                  <a:pt x="1065443" y="0"/>
                </a:lnTo>
                <a:lnTo>
                  <a:pt x="1065443" y="170256"/>
                </a:lnTo>
                <a:lnTo>
                  <a:pt x="1105337" y="170256"/>
                </a:lnTo>
                <a:lnTo>
                  <a:pt x="1105337" y="100834"/>
                </a:lnTo>
                <a:lnTo>
                  <a:pt x="1076438" y="100834"/>
                </a:lnTo>
                <a:lnTo>
                  <a:pt x="1076438" y="67223"/>
                </a:lnTo>
                <a:lnTo>
                  <a:pt x="1105337" y="67223"/>
                </a:lnTo>
                <a:lnTo>
                  <a:pt x="1105337" y="0"/>
                </a:lnTo>
                <a:close/>
              </a:path>
              <a:path w="1105535" h="292100">
                <a:moveTo>
                  <a:pt x="1040941" y="5340"/>
                </a:moveTo>
                <a:lnTo>
                  <a:pt x="1001990" y="5340"/>
                </a:lnTo>
                <a:lnTo>
                  <a:pt x="1001990" y="169628"/>
                </a:lnTo>
                <a:lnTo>
                  <a:pt x="1040941" y="169628"/>
                </a:lnTo>
                <a:lnTo>
                  <a:pt x="1040941" y="100834"/>
                </a:lnTo>
                <a:lnTo>
                  <a:pt x="1030261" y="100834"/>
                </a:lnTo>
                <a:lnTo>
                  <a:pt x="1030261" y="67223"/>
                </a:lnTo>
                <a:lnTo>
                  <a:pt x="1040941" y="67223"/>
                </a:lnTo>
                <a:lnTo>
                  <a:pt x="1040941" y="5340"/>
                </a:lnTo>
                <a:close/>
              </a:path>
              <a:path w="1105535" h="292100">
                <a:moveTo>
                  <a:pt x="1040941" y="67223"/>
                </a:moveTo>
                <a:lnTo>
                  <a:pt x="1030261" y="67223"/>
                </a:lnTo>
                <a:lnTo>
                  <a:pt x="1030261" y="100834"/>
                </a:lnTo>
                <a:lnTo>
                  <a:pt x="1040941" y="100834"/>
                </a:lnTo>
                <a:lnTo>
                  <a:pt x="1040941" y="67223"/>
                </a:lnTo>
                <a:close/>
              </a:path>
              <a:path w="1105535" h="292100">
                <a:moveTo>
                  <a:pt x="1065443" y="67223"/>
                </a:moveTo>
                <a:lnTo>
                  <a:pt x="1040941" y="67223"/>
                </a:lnTo>
                <a:lnTo>
                  <a:pt x="1040941" y="100834"/>
                </a:lnTo>
                <a:lnTo>
                  <a:pt x="1065443" y="100834"/>
                </a:lnTo>
                <a:lnTo>
                  <a:pt x="1065443" y="67223"/>
                </a:lnTo>
                <a:close/>
              </a:path>
              <a:path w="1105535" h="292100">
                <a:moveTo>
                  <a:pt x="1105337" y="67223"/>
                </a:moveTo>
                <a:lnTo>
                  <a:pt x="1076438" y="67223"/>
                </a:lnTo>
                <a:lnTo>
                  <a:pt x="1076438" y="100834"/>
                </a:lnTo>
                <a:lnTo>
                  <a:pt x="1105337" y="100834"/>
                </a:lnTo>
                <a:lnTo>
                  <a:pt x="1105337" y="67223"/>
                </a:lnTo>
                <a:close/>
              </a:path>
              <a:path w="1105535" h="292100">
                <a:moveTo>
                  <a:pt x="1105337" y="182507"/>
                </a:moveTo>
                <a:lnTo>
                  <a:pt x="903668" y="182507"/>
                </a:lnTo>
                <a:lnTo>
                  <a:pt x="903668" y="215490"/>
                </a:lnTo>
                <a:lnTo>
                  <a:pt x="1063558" y="215490"/>
                </a:lnTo>
                <a:lnTo>
                  <a:pt x="1063558" y="291195"/>
                </a:lnTo>
                <a:lnTo>
                  <a:pt x="1105337" y="291195"/>
                </a:lnTo>
                <a:lnTo>
                  <a:pt x="1105337" y="182507"/>
                </a:lnTo>
                <a:close/>
              </a:path>
              <a:path w="1105535" h="292100">
                <a:moveTo>
                  <a:pt x="954871" y="20418"/>
                </a:moveTo>
                <a:lnTo>
                  <a:pt x="941363" y="20418"/>
                </a:lnTo>
                <a:lnTo>
                  <a:pt x="941248" y="38166"/>
                </a:lnTo>
                <a:lnTo>
                  <a:pt x="940794" y="47492"/>
                </a:lnTo>
                <a:lnTo>
                  <a:pt x="927208" y="89113"/>
                </a:lnTo>
                <a:lnTo>
                  <a:pt x="894087" y="122430"/>
                </a:lnTo>
                <a:lnTo>
                  <a:pt x="854036" y="141985"/>
                </a:lnTo>
                <a:lnTo>
                  <a:pt x="873826" y="172141"/>
                </a:lnTo>
                <a:lnTo>
                  <a:pt x="922771" y="146284"/>
                </a:lnTo>
                <a:lnTo>
                  <a:pt x="956755" y="112771"/>
                </a:lnTo>
                <a:lnTo>
                  <a:pt x="976604" y="70835"/>
                </a:lnTo>
                <a:lnTo>
                  <a:pt x="980440" y="53401"/>
                </a:lnTo>
                <a:lnTo>
                  <a:pt x="954871" y="53401"/>
                </a:lnTo>
                <a:lnTo>
                  <a:pt x="954871" y="20418"/>
                </a:lnTo>
                <a:close/>
              </a:path>
              <a:path w="1105535" h="292100">
                <a:moveTo>
                  <a:pt x="941363" y="20418"/>
                </a:moveTo>
                <a:lnTo>
                  <a:pt x="868172" y="20418"/>
                </a:lnTo>
                <a:lnTo>
                  <a:pt x="868172" y="53401"/>
                </a:lnTo>
                <a:lnTo>
                  <a:pt x="939890" y="53401"/>
                </a:lnTo>
                <a:lnTo>
                  <a:pt x="940794" y="47492"/>
                </a:lnTo>
                <a:lnTo>
                  <a:pt x="941248" y="38166"/>
                </a:lnTo>
                <a:lnTo>
                  <a:pt x="941363" y="20418"/>
                </a:lnTo>
                <a:close/>
              </a:path>
              <a:path w="1105535" h="292100">
                <a:moveTo>
                  <a:pt x="983142" y="20418"/>
                </a:moveTo>
                <a:lnTo>
                  <a:pt x="954871" y="20418"/>
                </a:lnTo>
                <a:lnTo>
                  <a:pt x="954871" y="53401"/>
                </a:lnTo>
                <a:lnTo>
                  <a:pt x="980440" y="53401"/>
                </a:lnTo>
                <a:lnTo>
                  <a:pt x="982416" y="38166"/>
                </a:lnTo>
                <a:lnTo>
                  <a:pt x="983142" y="20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769579" y="7947401"/>
            <a:ext cx="5183505" cy="848360"/>
            <a:chOff x="1769579" y="7947401"/>
            <a:chExt cx="5183505" cy="848360"/>
          </a:xfrm>
        </p:grpSpPr>
        <p:sp>
          <p:nvSpPr>
            <p:cNvPr id="20" name="object 20" descr=""/>
            <p:cNvSpPr/>
            <p:nvPr/>
          </p:nvSpPr>
          <p:spPr>
            <a:xfrm>
              <a:off x="1769579" y="7947401"/>
              <a:ext cx="3173095" cy="848360"/>
            </a:xfrm>
            <a:custGeom>
              <a:avLst/>
              <a:gdLst/>
              <a:ahLst/>
              <a:cxnLst/>
              <a:rect l="l" t="t" r="r" b="b"/>
              <a:pathLst>
                <a:path w="3173095" h="848359">
                  <a:moveTo>
                    <a:pt x="3162207" y="837670"/>
                  </a:moveTo>
                  <a:lnTo>
                    <a:pt x="125650" y="837670"/>
                  </a:lnTo>
                  <a:lnTo>
                    <a:pt x="125650" y="848141"/>
                  </a:lnTo>
                  <a:lnTo>
                    <a:pt x="3172678" y="848141"/>
                  </a:lnTo>
                  <a:lnTo>
                    <a:pt x="3162207" y="837670"/>
                  </a:lnTo>
                  <a:close/>
                </a:path>
                <a:path w="3173095" h="848359">
                  <a:moveTo>
                    <a:pt x="10470" y="0"/>
                  </a:moveTo>
                  <a:lnTo>
                    <a:pt x="0" y="0"/>
                  </a:lnTo>
                  <a:lnTo>
                    <a:pt x="0" y="722491"/>
                  </a:lnTo>
                  <a:lnTo>
                    <a:pt x="9874" y="771400"/>
                  </a:lnTo>
                  <a:lnTo>
                    <a:pt x="36802" y="811339"/>
                  </a:lnTo>
                  <a:lnTo>
                    <a:pt x="76741" y="838267"/>
                  </a:lnTo>
                  <a:lnTo>
                    <a:pt x="125650" y="848141"/>
                  </a:lnTo>
                  <a:lnTo>
                    <a:pt x="125650" y="837670"/>
                  </a:lnTo>
                  <a:lnTo>
                    <a:pt x="80817" y="828619"/>
                  </a:lnTo>
                  <a:lnTo>
                    <a:pt x="44206" y="803935"/>
                  </a:lnTo>
                  <a:lnTo>
                    <a:pt x="19522" y="767324"/>
                  </a:lnTo>
                  <a:lnTo>
                    <a:pt x="10470" y="722491"/>
                  </a:lnTo>
                  <a:lnTo>
                    <a:pt x="10470" y="0"/>
                  </a:lnTo>
                  <a:close/>
                </a:path>
                <a:path w="3173095" h="848359">
                  <a:moveTo>
                    <a:pt x="3172678" y="0"/>
                  </a:moveTo>
                  <a:lnTo>
                    <a:pt x="3162207" y="0"/>
                  </a:lnTo>
                  <a:lnTo>
                    <a:pt x="3162207" y="837670"/>
                  </a:lnTo>
                  <a:lnTo>
                    <a:pt x="3172678" y="848141"/>
                  </a:lnTo>
                  <a:lnTo>
                    <a:pt x="3172678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994949" y="8217864"/>
              <a:ext cx="986790" cy="292100"/>
            </a:xfrm>
            <a:custGeom>
              <a:avLst/>
              <a:gdLst/>
              <a:ahLst/>
              <a:cxnLst/>
              <a:rect l="l" t="t" r="r" b="b"/>
              <a:pathLst>
                <a:path w="986789" h="292100">
                  <a:moveTo>
                    <a:pt x="101957" y="80943"/>
                  </a:moveTo>
                  <a:lnTo>
                    <a:pt x="53655" y="80943"/>
                  </a:lnTo>
                  <a:lnTo>
                    <a:pt x="53655" y="263552"/>
                  </a:lnTo>
                  <a:lnTo>
                    <a:pt x="101957" y="263552"/>
                  </a:lnTo>
                  <a:lnTo>
                    <a:pt x="101957" y="80943"/>
                  </a:lnTo>
                  <a:close/>
                </a:path>
                <a:path w="986789" h="292100">
                  <a:moveTo>
                    <a:pt x="101957" y="35096"/>
                  </a:moveTo>
                  <a:lnTo>
                    <a:pt x="56556" y="35096"/>
                  </a:lnTo>
                  <a:lnTo>
                    <a:pt x="0" y="70904"/>
                  </a:lnTo>
                  <a:lnTo>
                    <a:pt x="0" y="113739"/>
                  </a:lnTo>
                  <a:lnTo>
                    <a:pt x="52317" y="80943"/>
                  </a:lnTo>
                  <a:lnTo>
                    <a:pt x="101957" y="80943"/>
                  </a:lnTo>
                  <a:lnTo>
                    <a:pt x="101957" y="35096"/>
                  </a:lnTo>
                  <a:close/>
                </a:path>
                <a:path w="986789" h="292100">
                  <a:moveTo>
                    <a:pt x="240456" y="195386"/>
                  </a:moveTo>
                  <a:lnTo>
                    <a:pt x="198677" y="195386"/>
                  </a:lnTo>
                  <a:lnTo>
                    <a:pt x="198677" y="286483"/>
                  </a:lnTo>
                  <a:lnTo>
                    <a:pt x="397205" y="286483"/>
                  </a:lnTo>
                  <a:lnTo>
                    <a:pt x="397205" y="270148"/>
                  </a:lnTo>
                  <a:lnTo>
                    <a:pt x="240456" y="270148"/>
                  </a:lnTo>
                  <a:lnTo>
                    <a:pt x="240456" y="195386"/>
                  </a:lnTo>
                  <a:close/>
                </a:path>
                <a:path w="986789" h="292100">
                  <a:moveTo>
                    <a:pt x="397205" y="252871"/>
                  </a:moveTo>
                  <a:lnTo>
                    <a:pt x="240456" y="252871"/>
                  </a:lnTo>
                  <a:lnTo>
                    <a:pt x="240456" y="270148"/>
                  </a:lnTo>
                  <a:lnTo>
                    <a:pt x="397205" y="270148"/>
                  </a:lnTo>
                  <a:lnTo>
                    <a:pt x="397205" y="252871"/>
                  </a:lnTo>
                  <a:close/>
                </a:path>
                <a:path w="986789" h="292100">
                  <a:moveTo>
                    <a:pt x="390923" y="314"/>
                  </a:moveTo>
                  <a:lnTo>
                    <a:pt x="348830" y="314"/>
                  </a:lnTo>
                  <a:lnTo>
                    <a:pt x="348830" y="214234"/>
                  </a:lnTo>
                  <a:lnTo>
                    <a:pt x="390923" y="214234"/>
                  </a:lnTo>
                  <a:lnTo>
                    <a:pt x="390923" y="119996"/>
                  </a:lnTo>
                  <a:lnTo>
                    <a:pt x="362965" y="119996"/>
                  </a:lnTo>
                  <a:lnTo>
                    <a:pt x="362965" y="87013"/>
                  </a:lnTo>
                  <a:lnTo>
                    <a:pt x="390923" y="87013"/>
                  </a:lnTo>
                  <a:lnTo>
                    <a:pt x="390923" y="65652"/>
                  </a:lnTo>
                  <a:lnTo>
                    <a:pt x="362965" y="65652"/>
                  </a:lnTo>
                  <a:lnTo>
                    <a:pt x="362965" y="32983"/>
                  </a:lnTo>
                  <a:lnTo>
                    <a:pt x="390923" y="32983"/>
                  </a:lnTo>
                  <a:lnTo>
                    <a:pt x="390923" y="314"/>
                  </a:lnTo>
                  <a:close/>
                </a:path>
                <a:path w="986789" h="292100">
                  <a:moveTo>
                    <a:pt x="204646" y="18847"/>
                  </a:moveTo>
                  <a:lnTo>
                    <a:pt x="163181" y="18847"/>
                  </a:lnTo>
                  <a:lnTo>
                    <a:pt x="163181" y="177167"/>
                  </a:lnTo>
                  <a:lnTo>
                    <a:pt x="186426" y="177167"/>
                  </a:lnTo>
                  <a:lnTo>
                    <a:pt x="202604" y="177049"/>
                  </a:lnTo>
                  <a:lnTo>
                    <a:pt x="249252" y="175282"/>
                  </a:lnTo>
                  <a:lnTo>
                    <a:pt x="295546" y="170335"/>
                  </a:lnTo>
                  <a:lnTo>
                    <a:pt x="311449" y="167743"/>
                  </a:lnTo>
                  <a:lnTo>
                    <a:pt x="309974" y="155492"/>
                  </a:lnTo>
                  <a:lnTo>
                    <a:pt x="204646" y="155492"/>
                  </a:lnTo>
                  <a:lnTo>
                    <a:pt x="204646" y="142927"/>
                  </a:lnTo>
                  <a:lnTo>
                    <a:pt x="186426" y="142927"/>
                  </a:lnTo>
                  <a:lnTo>
                    <a:pt x="202113" y="142809"/>
                  </a:lnTo>
                  <a:lnTo>
                    <a:pt x="204646" y="142751"/>
                  </a:lnTo>
                  <a:lnTo>
                    <a:pt x="204646" y="18847"/>
                  </a:lnTo>
                  <a:close/>
                </a:path>
                <a:path w="986789" h="292100">
                  <a:moveTo>
                    <a:pt x="307365" y="133817"/>
                  </a:moveTo>
                  <a:lnTo>
                    <a:pt x="261777" y="139884"/>
                  </a:lnTo>
                  <a:lnTo>
                    <a:pt x="217446" y="142456"/>
                  </a:lnTo>
                  <a:lnTo>
                    <a:pt x="204646" y="142751"/>
                  </a:lnTo>
                  <a:lnTo>
                    <a:pt x="204646" y="155492"/>
                  </a:lnTo>
                  <a:lnTo>
                    <a:pt x="309974" y="155492"/>
                  </a:lnTo>
                  <a:lnTo>
                    <a:pt x="307365" y="133817"/>
                  </a:lnTo>
                  <a:close/>
                </a:path>
                <a:path w="986789" h="292100">
                  <a:moveTo>
                    <a:pt x="204646" y="142751"/>
                  </a:moveTo>
                  <a:lnTo>
                    <a:pt x="202113" y="142809"/>
                  </a:lnTo>
                  <a:lnTo>
                    <a:pt x="186426" y="142927"/>
                  </a:lnTo>
                  <a:lnTo>
                    <a:pt x="204646" y="142927"/>
                  </a:lnTo>
                  <a:lnTo>
                    <a:pt x="204646" y="142751"/>
                  </a:lnTo>
                  <a:close/>
                </a:path>
                <a:path w="986789" h="292100">
                  <a:moveTo>
                    <a:pt x="348830" y="87013"/>
                  </a:moveTo>
                  <a:lnTo>
                    <a:pt x="278465" y="87013"/>
                  </a:lnTo>
                  <a:lnTo>
                    <a:pt x="278465" y="119996"/>
                  </a:lnTo>
                  <a:lnTo>
                    <a:pt x="348830" y="119996"/>
                  </a:lnTo>
                  <a:lnTo>
                    <a:pt x="348830" y="87013"/>
                  </a:lnTo>
                  <a:close/>
                </a:path>
                <a:path w="986789" h="292100">
                  <a:moveTo>
                    <a:pt x="390923" y="87013"/>
                  </a:moveTo>
                  <a:lnTo>
                    <a:pt x="362965" y="87013"/>
                  </a:lnTo>
                  <a:lnTo>
                    <a:pt x="362965" y="119996"/>
                  </a:lnTo>
                  <a:lnTo>
                    <a:pt x="390923" y="119996"/>
                  </a:lnTo>
                  <a:lnTo>
                    <a:pt x="390923" y="87013"/>
                  </a:lnTo>
                  <a:close/>
                </a:path>
                <a:path w="986789" h="292100">
                  <a:moveTo>
                    <a:pt x="348830" y="32983"/>
                  </a:moveTo>
                  <a:lnTo>
                    <a:pt x="278465" y="32983"/>
                  </a:lnTo>
                  <a:lnTo>
                    <a:pt x="278465" y="65652"/>
                  </a:lnTo>
                  <a:lnTo>
                    <a:pt x="348830" y="65652"/>
                  </a:lnTo>
                  <a:lnTo>
                    <a:pt x="348830" y="32983"/>
                  </a:lnTo>
                  <a:close/>
                </a:path>
                <a:path w="986789" h="292100">
                  <a:moveTo>
                    <a:pt x="390923" y="32983"/>
                  </a:moveTo>
                  <a:lnTo>
                    <a:pt x="362965" y="32983"/>
                  </a:lnTo>
                  <a:lnTo>
                    <a:pt x="362965" y="65652"/>
                  </a:lnTo>
                  <a:lnTo>
                    <a:pt x="390923" y="65652"/>
                  </a:lnTo>
                  <a:lnTo>
                    <a:pt x="390923" y="32983"/>
                  </a:lnTo>
                  <a:close/>
                </a:path>
                <a:path w="986789" h="292100">
                  <a:moveTo>
                    <a:pt x="674554" y="0"/>
                  </a:moveTo>
                  <a:lnTo>
                    <a:pt x="632776" y="0"/>
                  </a:lnTo>
                  <a:lnTo>
                    <a:pt x="632776" y="291823"/>
                  </a:lnTo>
                  <a:lnTo>
                    <a:pt x="674554" y="291823"/>
                  </a:lnTo>
                  <a:lnTo>
                    <a:pt x="674554" y="0"/>
                  </a:lnTo>
                  <a:close/>
                </a:path>
                <a:path w="986789" h="292100">
                  <a:moveTo>
                    <a:pt x="517805" y="20418"/>
                  </a:moveTo>
                  <a:lnTo>
                    <a:pt x="478539" y="33297"/>
                  </a:lnTo>
                  <a:lnTo>
                    <a:pt x="451210" y="69421"/>
                  </a:lnTo>
                  <a:lnTo>
                    <a:pt x="442081" y="109060"/>
                  </a:lnTo>
                  <a:lnTo>
                    <a:pt x="441472" y="124394"/>
                  </a:lnTo>
                  <a:lnTo>
                    <a:pt x="442081" y="139884"/>
                  </a:lnTo>
                  <a:lnTo>
                    <a:pt x="451210" y="179994"/>
                  </a:lnTo>
                  <a:lnTo>
                    <a:pt x="478539" y="216119"/>
                  </a:lnTo>
                  <a:lnTo>
                    <a:pt x="517805" y="228684"/>
                  </a:lnTo>
                  <a:lnTo>
                    <a:pt x="528643" y="227898"/>
                  </a:lnTo>
                  <a:lnTo>
                    <a:pt x="565552" y="209031"/>
                  </a:lnTo>
                  <a:lnTo>
                    <a:pt x="579203" y="190674"/>
                  </a:lnTo>
                  <a:lnTo>
                    <a:pt x="510685" y="190674"/>
                  </a:lnTo>
                  <a:lnTo>
                    <a:pt x="504403" y="188161"/>
                  </a:lnTo>
                  <a:lnTo>
                    <a:pt x="484154" y="152901"/>
                  </a:lnTo>
                  <a:lnTo>
                    <a:pt x="481681" y="124394"/>
                  </a:lnTo>
                  <a:lnTo>
                    <a:pt x="481956" y="114008"/>
                  </a:lnTo>
                  <a:lnTo>
                    <a:pt x="491654" y="75311"/>
                  </a:lnTo>
                  <a:lnTo>
                    <a:pt x="510685" y="58427"/>
                  </a:lnTo>
                  <a:lnTo>
                    <a:pt x="579107" y="58427"/>
                  </a:lnTo>
                  <a:lnTo>
                    <a:pt x="548433" y="27662"/>
                  </a:lnTo>
                  <a:lnTo>
                    <a:pt x="528643" y="21223"/>
                  </a:lnTo>
                  <a:lnTo>
                    <a:pt x="517805" y="20418"/>
                  </a:lnTo>
                  <a:close/>
                </a:path>
                <a:path w="986789" h="292100">
                  <a:moveTo>
                    <a:pt x="579107" y="58427"/>
                  </a:moveTo>
                  <a:lnTo>
                    <a:pt x="525135" y="58427"/>
                  </a:lnTo>
                  <a:lnTo>
                    <a:pt x="531522" y="60940"/>
                  </a:lnTo>
                  <a:lnTo>
                    <a:pt x="536967" y="65966"/>
                  </a:lnTo>
                  <a:lnTo>
                    <a:pt x="553066" y="104525"/>
                  </a:lnTo>
                  <a:lnTo>
                    <a:pt x="554244" y="124394"/>
                  </a:lnTo>
                  <a:lnTo>
                    <a:pt x="553949" y="134681"/>
                  </a:lnTo>
                  <a:lnTo>
                    <a:pt x="544192" y="173790"/>
                  </a:lnTo>
                  <a:lnTo>
                    <a:pt x="525135" y="190674"/>
                  </a:lnTo>
                  <a:lnTo>
                    <a:pt x="579203" y="190674"/>
                  </a:lnTo>
                  <a:lnTo>
                    <a:pt x="591939" y="154314"/>
                  </a:lnTo>
                  <a:lnTo>
                    <a:pt x="594452" y="124394"/>
                  </a:lnTo>
                  <a:lnTo>
                    <a:pt x="593824" y="109060"/>
                  </a:lnTo>
                  <a:lnTo>
                    <a:pt x="591939" y="94787"/>
                  </a:lnTo>
                  <a:lnTo>
                    <a:pt x="588798" y="81574"/>
                  </a:lnTo>
                  <a:lnTo>
                    <a:pt x="584400" y="69421"/>
                  </a:lnTo>
                  <a:lnTo>
                    <a:pt x="579107" y="58427"/>
                  </a:lnTo>
                  <a:close/>
                </a:path>
                <a:path w="986789" h="292100">
                  <a:moveTo>
                    <a:pt x="791385" y="16020"/>
                  </a:moveTo>
                  <a:lnTo>
                    <a:pt x="782903" y="16020"/>
                  </a:lnTo>
                  <a:lnTo>
                    <a:pt x="782903" y="42092"/>
                  </a:lnTo>
                  <a:lnTo>
                    <a:pt x="782472" y="51791"/>
                  </a:lnTo>
                  <a:lnTo>
                    <a:pt x="772027" y="89584"/>
                  </a:lnTo>
                  <a:lnTo>
                    <a:pt x="745876" y="120879"/>
                  </a:lnTo>
                  <a:lnTo>
                    <a:pt x="714424" y="136959"/>
                  </a:lnTo>
                  <a:lnTo>
                    <a:pt x="736413" y="169628"/>
                  </a:lnTo>
                  <a:lnTo>
                    <a:pt x="772400" y="150015"/>
                  </a:lnTo>
                  <a:lnTo>
                    <a:pt x="797510" y="120310"/>
                  </a:lnTo>
                  <a:lnTo>
                    <a:pt x="804420" y="106464"/>
                  </a:lnTo>
                  <a:lnTo>
                    <a:pt x="804323" y="106292"/>
                  </a:lnTo>
                  <a:lnTo>
                    <a:pt x="799552" y="95180"/>
                  </a:lnTo>
                  <a:lnTo>
                    <a:pt x="791385" y="45862"/>
                  </a:lnTo>
                  <a:lnTo>
                    <a:pt x="791385" y="16020"/>
                  </a:lnTo>
                  <a:close/>
                </a:path>
                <a:path w="986789" h="292100">
                  <a:moveTo>
                    <a:pt x="824996" y="16020"/>
                  </a:moveTo>
                  <a:lnTo>
                    <a:pt x="817143" y="16020"/>
                  </a:lnTo>
                  <a:lnTo>
                    <a:pt x="817143" y="42092"/>
                  </a:lnTo>
                  <a:lnTo>
                    <a:pt x="816594" y="56209"/>
                  </a:lnTo>
                  <a:lnTo>
                    <a:pt x="814944" y="69971"/>
                  </a:lnTo>
                  <a:lnTo>
                    <a:pt x="812196" y="83380"/>
                  </a:lnTo>
                  <a:lnTo>
                    <a:pt x="808348" y="96436"/>
                  </a:lnTo>
                  <a:lnTo>
                    <a:pt x="804420" y="106464"/>
                  </a:lnTo>
                  <a:lnTo>
                    <a:pt x="810154" y="116698"/>
                  </a:lnTo>
                  <a:lnTo>
                    <a:pt x="844551" y="150545"/>
                  </a:lnTo>
                  <a:lnTo>
                    <a:pt x="868660" y="161461"/>
                  </a:lnTo>
                  <a:lnTo>
                    <a:pt x="890335" y="128791"/>
                  </a:lnTo>
                  <a:lnTo>
                    <a:pt x="882010" y="125925"/>
                  </a:lnTo>
                  <a:lnTo>
                    <a:pt x="874314" y="122666"/>
                  </a:lnTo>
                  <a:lnTo>
                    <a:pt x="840703" y="95180"/>
                  </a:lnTo>
                  <a:lnTo>
                    <a:pt x="825932" y="58839"/>
                  </a:lnTo>
                  <a:lnTo>
                    <a:pt x="824996" y="45862"/>
                  </a:lnTo>
                  <a:lnTo>
                    <a:pt x="824996" y="16020"/>
                  </a:lnTo>
                  <a:close/>
                </a:path>
                <a:path w="986789" h="292100">
                  <a:moveTo>
                    <a:pt x="817143" y="16020"/>
                  </a:moveTo>
                  <a:lnTo>
                    <a:pt x="791385" y="16020"/>
                  </a:lnTo>
                  <a:lnTo>
                    <a:pt x="791385" y="45862"/>
                  </a:lnTo>
                  <a:lnTo>
                    <a:pt x="799552" y="95180"/>
                  </a:lnTo>
                  <a:lnTo>
                    <a:pt x="804420" y="106464"/>
                  </a:lnTo>
                  <a:lnTo>
                    <a:pt x="808348" y="96436"/>
                  </a:lnTo>
                  <a:lnTo>
                    <a:pt x="812196" y="83380"/>
                  </a:lnTo>
                  <a:lnTo>
                    <a:pt x="814944" y="69971"/>
                  </a:lnTo>
                  <a:lnTo>
                    <a:pt x="816594" y="56209"/>
                  </a:lnTo>
                  <a:lnTo>
                    <a:pt x="817143" y="42092"/>
                  </a:lnTo>
                  <a:lnTo>
                    <a:pt x="817143" y="16020"/>
                  </a:lnTo>
                  <a:close/>
                </a:path>
                <a:path w="986789" h="292100">
                  <a:moveTo>
                    <a:pt x="947820" y="628"/>
                  </a:moveTo>
                  <a:lnTo>
                    <a:pt x="906041" y="628"/>
                  </a:lnTo>
                  <a:lnTo>
                    <a:pt x="906041" y="172455"/>
                  </a:lnTo>
                  <a:lnTo>
                    <a:pt x="947820" y="172455"/>
                  </a:lnTo>
                  <a:lnTo>
                    <a:pt x="947820" y="102405"/>
                  </a:lnTo>
                  <a:lnTo>
                    <a:pt x="936511" y="102405"/>
                  </a:lnTo>
                  <a:lnTo>
                    <a:pt x="936511" y="67851"/>
                  </a:lnTo>
                  <a:lnTo>
                    <a:pt x="947820" y="67851"/>
                  </a:lnTo>
                  <a:lnTo>
                    <a:pt x="947820" y="628"/>
                  </a:lnTo>
                  <a:close/>
                </a:path>
                <a:path w="986789" h="292100">
                  <a:moveTo>
                    <a:pt x="947820" y="67851"/>
                  </a:moveTo>
                  <a:lnTo>
                    <a:pt x="936511" y="67851"/>
                  </a:lnTo>
                  <a:lnTo>
                    <a:pt x="936511" y="102405"/>
                  </a:lnTo>
                  <a:lnTo>
                    <a:pt x="947820" y="102405"/>
                  </a:lnTo>
                  <a:lnTo>
                    <a:pt x="947820" y="67851"/>
                  </a:lnTo>
                  <a:close/>
                </a:path>
                <a:path w="986789" h="292100">
                  <a:moveTo>
                    <a:pt x="986458" y="67851"/>
                  </a:moveTo>
                  <a:lnTo>
                    <a:pt x="947820" y="67851"/>
                  </a:lnTo>
                  <a:lnTo>
                    <a:pt x="947820" y="102405"/>
                  </a:lnTo>
                  <a:lnTo>
                    <a:pt x="986458" y="102405"/>
                  </a:lnTo>
                  <a:lnTo>
                    <a:pt x="986458" y="67851"/>
                  </a:lnTo>
                  <a:close/>
                </a:path>
                <a:path w="986789" h="292100">
                  <a:moveTo>
                    <a:pt x="852954" y="179052"/>
                  </a:moveTo>
                  <a:lnTo>
                    <a:pt x="812137" y="182939"/>
                  </a:lnTo>
                  <a:lnTo>
                    <a:pt x="772989" y="199215"/>
                  </a:lnTo>
                  <a:lnTo>
                    <a:pt x="754318" y="235280"/>
                  </a:lnTo>
                  <a:lnTo>
                    <a:pt x="755064" y="243762"/>
                  </a:lnTo>
                  <a:lnTo>
                    <a:pt x="780940" y="276509"/>
                  </a:lnTo>
                  <a:lnTo>
                    <a:pt x="824761" y="289781"/>
                  </a:lnTo>
                  <a:lnTo>
                    <a:pt x="852954" y="291509"/>
                  </a:lnTo>
                  <a:lnTo>
                    <a:pt x="867659" y="291077"/>
                  </a:lnTo>
                  <a:lnTo>
                    <a:pt x="905413" y="284598"/>
                  </a:lnTo>
                  <a:lnTo>
                    <a:pt x="939339" y="265436"/>
                  </a:lnTo>
                  <a:lnTo>
                    <a:pt x="944312" y="259154"/>
                  </a:lnTo>
                  <a:lnTo>
                    <a:pt x="852954" y="259154"/>
                  </a:lnTo>
                  <a:lnTo>
                    <a:pt x="844060" y="258997"/>
                  </a:lnTo>
                  <a:lnTo>
                    <a:pt x="798296" y="244914"/>
                  </a:lnTo>
                  <a:lnTo>
                    <a:pt x="796097" y="240516"/>
                  </a:lnTo>
                  <a:lnTo>
                    <a:pt x="796097" y="229835"/>
                  </a:lnTo>
                  <a:lnTo>
                    <a:pt x="798296" y="225438"/>
                  </a:lnTo>
                  <a:lnTo>
                    <a:pt x="802693" y="222087"/>
                  </a:lnTo>
                  <a:lnTo>
                    <a:pt x="807091" y="218527"/>
                  </a:lnTo>
                  <a:lnTo>
                    <a:pt x="852954" y="211407"/>
                  </a:lnTo>
                  <a:lnTo>
                    <a:pt x="944403" y="211407"/>
                  </a:lnTo>
                  <a:lnTo>
                    <a:pt x="939339" y="205124"/>
                  </a:lnTo>
                  <a:lnTo>
                    <a:pt x="905413" y="185962"/>
                  </a:lnTo>
                  <a:lnTo>
                    <a:pt x="867659" y="179484"/>
                  </a:lnTo>
                  <a:lnTo>
                    <a:pt x="852954" y="179052"/>
                  </a:lnTo>
                  <a:close/>
                </a:path>
                <a:path w="986789" h="292100">
                  <a:moveTo>
                    <a:pt x="944403" y="211407"/>
                  </a:moveTo>
                  <a:lnTo>
                    <a:pt x="852954" y="211407"/>
                  </a:lnTo>
                  <a:lnTo>
                    <a:pt x="861847" y="211583"/>
                  </a:lnTo>
                  <a:lnTo>
                    <a:pt x="869995" y="212113"/>
                  </a:lnTo>
                  <a:lnTo>
                    <a:pt x="877397" y="212997"/>
                  </a:lnTo>
                  <a:lnTo>
                    <a:pt x="892638" y="215909"/>
                  </a:lnTo>
                  <a:lnTo>
                    <a:pt x="899026" y="218527"/>
                  </a:lnTo>
                  <a:lnTo>
                    <a:pt x="903214" y="222087"/>
                  </a:lnTo>
                  <a:lnTo>
                    <a:pt x="907612" y="225438"/>
                  </a:lnTo>
                  <a:lnTo>
                    <a:pt x="909811" y="229835"/>
                  </a:lnTo>
                  <a:lnTo>
                    <a:pt x="909811" y="240516"/>
                  </a:lnTo>
                  <a:lnTo>
                    <a:pt x="907612" y="244914"/>
                  </a:lnTo>
                  <a:lnTo>
                    <a:pt x="903214" y="248474"/>
                  </a:lnTo>
                  <a:lnTo>
                    <a:pt x="899026" y="252034"/>
                  </a:lnTo>
                  <a:lnTo>
                    <a:pt x="852954" y="259154"/>
                  </a:lnTo>
                  <a:lnTo>
                    <a:pt x="944312" y="259154"/>
                  </a:lnTo>
                  <a:lnTo>
                    <a:pt x="944561" y="258840"/>
                  </a:lnTo>
                  <a:lnTo>
                    <a:pt x="948291" y="251615"/>
                  </a:lnTo>
                  <a:lnTo>
                    <a:pt x="950529" y="243762"/>
                  </a:lnTo>
                  <a:lnTo>
                    <a:pt x="951275" y="235280"/>
                  </a:lnTo>
                  <a:lnTo>
                    <a:pt x="950529" y="226681"/>
                  </a:lnTo>
                  <a:lnTo>
                    <a:pt x="948291" y="218789"/>
                  </a:lnTo>
                  <a:lnTo>
                    <a:pt x="944545" y="211583"/>
                  </a:lnTo>
                  <a:lnTo>
                    <a:pt x="944403" y="211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942257" y="7947401"/>
              <a:ext cx="2010410" cy="848360"/>
            </a:xfrm>
            <a:custGeom>
              <a:avLst/>
              <a:gdLst/>
              <a:ahLst/>
              <a:cxnLst/>
              <a:rect l="l" t="t" r="r" b="b"/>
              <a:pathLst>
                <a:path w="2010409" h="848359">
                  <a:moveTo>
                    <a:pt x="1884759" y="837670"/>
                  </a:moveTo>
                  <a:lnTo>
                    <a:pt x="0" y="837670"/>
                  </a:lnTo>
                  <a:lnTo>
                    <a:pt x="0" y="848141"/>
                  </a:lnTo>
                  <a:lnTo>
                    <a:pt x="1884759" y="848141"/>
                  </a:lnTo>
                  <a:lnTo>
                    <a:pt x="1884759" y="837670"/>
                  </a:lnTo>
                  <a:close/>
                </a:path>
                <a:path w="2010409" h="848359">
                  <a:moveTo>
                    <a:pt x="2010409" y="0"/>
                  </a:moveTo>
                  <a:lnTo>
                    <a:pt x="1999939" y="0"/>
                  </a:lnTo>
                  <a:lnTo>
                    <a:pt x="1999939" y="722491"/>
                  </a:lnTo>
                  <a:lnTo>
                    <a:pt x="1990887" y="767324"/>
                  </a:lnTo>
                  <a:lnTo>
                    <a:pt x="1966203" y="803935"/>
                  </a:lnTo>
                  <a:lnTo>
                    <a:pt x="1929592" y="828619"/>
                  </a:lnTo>
                  <a:lnTo>
                    <a:pt x="1884759" y="837670"/>
                  </a:lnTo>
                  <a:lnTo>
                    <a:pt x="1884759" y="848141"/>
                  </a:lnTo>
                  <a:lnTo>
                    <a:pt x="1933668" y="838267"/>
                  </a:lnTo>
                  <a:lnTo>
                    <a:pt x="1973607" y="811339"/>
                  </a:lnTo>
                  <a:lnTo>
                    <a:pt x="2000535" y="771400"/>
                  </a:lnTo>
                  <a:lnTo>
                    <a:pt x="2010409" y="722491"/>
                  </a:lnTo>
                  <a:lnTo>
                    <a:pt x="2010409" y="0"/>
                  </a:lnTo>
                  <a:close/>
                </a:path>
                <a:path w="2010409" h="848359">
                  <a:moveTo>
                    <a:pt x="2010409" y="722491"/>
                  </a:moveTo>
                  <a:lnTo>
                    <a:pt x="2000535" y="771400"/>
                  </a:lnTo>
                  <a:lnTo>
                    <a:pt x="2010409" y="722491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172721" y="8217864"/>
              <a:ext cx="1097280" cy="292100"/>
            </a:xfrm>
            <a:custGeom>
              <a:avLst/>
              <a:gdLst/>
              <a:ahLst/>
              <a:cxnLst/>
              <a:rect l="l" t="t" r="r" b="b"/>
              <a:pathLst>
                <a:path w="1097279" h="292100">
                  <a:moveTo>
                    <a:pt x="233081" y="0"/>
                  </a:moveTo>
                  <a:lnTo>
                    <a:pt x="191303" y="0"/>
                  </a:lnTo>
                  <a:lnTo>
                    <a:pt x="191303" y="291823"/>
                  </a:lnTo>
                  <a:lnTo>
                    <a:pt x="233081" y="291823"/>
                  </a:lnTo>
                  <a:lnTo>
                    <a:pt x="233081" y="0"/>
                  </a:lnTo>
                  <a:close/>
                </a:path>
                <a:path w="1097279" h="292100">
                  <a:moveTo>
                    <a:pt x="76332" y="20418"/>
                  </a:moveTo>
                  <a:lnTo>
                    <a:pt x="37066" y="33297"/>
                  </a:lnTo>
                  <a:lnTo>
                    <a:pt x="9737" y="69421"/>
                  </a:lnTo>
                  <a:lnTo>
                    <a:pt x="608" y="109060"/>
                  </a:lnTo>
                  <a:lnTo>
                    <a:pt x="0" y="124394"/>
                  </a:lnTo>
                  <a:lnTo>
                    <a:pt x="608" y="139884"/>
                  </a:lnTo>
                  <a:lnTo>
                    <a:pt x="9737" y="179994"/>
                  </a:lnTo>
                  <a:lnTo>
                    <a:pt x="37066" y="216119"/>
                  </a:lnTo>
                  <a:lnTo>
                    <a:pt x="76332" y="228684"/>
                  </a:lnTo>
                  <a:lnTo>
                    <a:pt x="87170" y="227898"/>
                  </a:lnTo>
                  <a:lnTo>
                    <a:pt x="124079" y="209031"/>
                  </a:lnTo>
                  <a:lnTo>
                    <a:pt x="137730" y="190674"/>
                  </a:lnTo>
                  <a:lnTo>
                    <a:pt x="69212" y="190674"/>
                  </a:lnTo>
                  <a:lnTo>
                    <a:pt x="62930" y="188161"/>
                  </a:lnTo>
                  <a:lnTo>
                    <a:pt x="42681" y="152901"/>
                  </a:lnTo>
                  <a:lnTo>
                    <a:pt x="40208" y="124394"/>
                  </a:lnTo>
                  <a:lnTo>
                    <a:pt x="40483" y="114008"/>
                  </a:lnTo>
                  <a:lnTo>
                    <a:pt x="50181" y="75311"/>
                  </a:lnTo>
                  <a:lnTo>
                    <a:pt x="69212" y="58427"/>
                  </a:lnTo>
                  <a:lnTo>
                    <a:pt x="137634" y="58427"/>
                  </a:lnTo>
                  <a:lnTo>
                    <a:pt x="106960" y="27662"/>
                  </a:lnTo>
                  <a:lnTo>
                    <a:pt x="87170" y="21223"/>
                  </a:lnTo>
                  <a:lnTo>
                    <a:pt x="76332" y="20418"/>
                  </a:lnTo>
                  <a:close/>
                </a:path>
                <a:path w="1097279" h="292100">
                  <a:moveTo>
                    <a:pt x="137634" y="58427"/>
                  </a:moveTo>
                  <a:lnTo>
                    <a:pt x="83662" y="58427"/>
                  </a:lnTo>
                  <a:lnTo>
                    <a:pt x="90049" y="60940"/>
                  </a:lnTo>
                  <a:lnTo>
                    <a:pt x="95494" y="65966"/>
                  </a:lnTo>
                  <a:lnTo>
                    <a:pt x="111593" y="104525"/>
                  </a:lnTo>
                  <a:lnTo>
                    <a:pt x="112771" y="124394"/>
                  </a:lnTo>
                  <a:lnTo>
                    <a:pt x="112476" y="134681"/>
                  </a:lnTo>
                  <a:lnTo>
                    <a:pt x="102719" y="173790"/>
                  </a:lnTo>
                  <a:lnTo>
                    <a:pt x="83662" y="190674"/>
                  </a:lnTo>
                  <a:lnTo>
                    <a:pt x="137730" y="190674"/>
                  </a:lnTo>
                  <a:lnTo>
                    <a:pt x="150466" y="154314"/>
                  </a:lnTo>
                  <a:lnTo>
                    <a:pt x="152979" y="124394"/>
                  </a:lnTo>
                  <a:lnTo>
                    <a:pt x="152351" y="109060"/>
                  </a:lnTo>
                  <a:lnTo>
                    <a:pt x="150466" y="94787"/>
                  </a:lnTo>
                  <a:lnTo>
                    <a:pt x="147325" y="81574"/>
                  </a:lnTo>
                  <a:lnTo>
                    <a:pt x="142927" y="69421"/>
                  </a:lnTo>
                  <a:lnTo>
                    <a:pt x="137634" y="58427"/>
                  </a:lnTo>
                  <a:close/>
                </a:path>
                <a:path w="1097279" h="292100">
                  <a:moveTo>
                    <a:pt x="329808" y="112737"/>
                  </a:moveTo>
                  <a:lnTo>
                    <a:pt x="288029" y="112771"/>
                  </a:lnTo>
                  <a:lnTo>
                    <a:pt x="288029" y="145440"/>
                  </a:lnTo>
                  <a:lnTo>
                    <a:pt x="312217" y="145440"/>
                  </a:lnTo>
                  <a:lnTo>
                    <a:pt x="364676" y="145126"/>
                  </a:lnTo>
                  <a:lnTo>
                    <a:pt x="406769" y="143241"/>
                  </a:lnTo>
                  <a:lnTo>
                    <a:pt x="445721" y="138529"/>
                  </a:lnTo>
                  <a:lnTo>
                    <a:pt x="445018" y="132561"/>
                  </a:lnTo>
                  <a:lnTo>
                    <a:pt x="329808" y="132561"/>
                  </a:lnTo>
                  <a:lnTo>
                    <a:pt x="329808" y="112737"/>
                  </a:lnTo>
                  <a:close/>
                </a:path>
                <a:path w="1097279" h="292100">
                  <a:moveTo>
                    <a:pt x="441951" y="106488"/>
                  </a:moveTo>
                  <a:lnTo>
                    <a:pt x="403942" y="110886"/>
                  </a:lnTo>
                  <a:lnTo>
                    <a:pt x="363419" y="112457"/>
                  </a:lnTo>
                  <a:lnTo>
                    <a:pt x="329808" y="112737"/>
                  </a:lnTo>
                  <a:lnTo>
                    <a:pt x="329808" y="132561"/>
                  </a:lnTo>
                  <a:lnTo>
                    <a:pt x="445018" y="132561"/>
                  </a:lnTo>
                  <a:lnTo>
                    <a:pt x="441951" y="106488"/>
                  </a:lnTo>
                  <a:close/>
                </a:path>
                <a:path w="1097279" h="292100">
                  <a:moveTo>
                    <a:pt x="424674" y="12250"/>
                  </a:moveTo>
                  <a:lnTo>
                    <a:pt x="288029" y="12250"/>
                  </a:lnTo>
                  <a:lnTo>
                    <a:pt x="288029" y="112771"/>
                  </a:lnTo>
                  <a:lnTo>
                    <a:pt x="329808" y="112737"/>
                  </a:lnTo>
                  <a:lnTo>
                    <a:pt x="329808" y="93609"/>
                  </a:lnTo>
                  <a:lnTo>
                    <a:pt x="316929" y="93609"/>
                  </a:lnTo>
                  <a:lnTo>
                    <a:pt x="316929" y="62511"/>
                  </a:lnTo>
                  <a:lnTo>
                    <a:pt x="329808" y="62511"/>
                  </a:lnTo>
                  <a:lnTo>
                    <a:pt x="329808" y="44291"/>
                  </a:lnTo>
                  <a:lnTo>
                    <a:pt x="424674" y="44291"/>
                  </a:lnTo>
                  <a:lnTo>
                    <a:pt x="424674" y="12250"/>
                  </a:lnTo>
                  <a:close/>
                </a:path>
                <a:path w="1097279" h="292100">
                  <a:moveTo>
                    <a:pt x="329808" y="62511"/>
                  </a:moveTo>
                  <a:lnTo>
                    <a:pt x="316929" y="62511"/>
                  </a:lnTo>
                  <a:lnTo>
                    <a:pt x="316929" y="93609"/>
                  </a:lnTo>
                  <a:lnTo>
                    <a:pt x="329808" y="93609"/>
                  </a:lnTo>
                  <a:lnTo>
                    <a:pt x="329808" y="62511"/>
                  </a:lnTo>
                  <a:close/>
                </a:path>
                <a:path w="1097279" h="292100">
                  <a:moveTo>
                    <a:pt x="418706" y="62511"/>
                  </a:moveTo>
                  <a:lnTo>
                    <a:pt x="329808" y="62511"/>
                  </a:lnTo>
                  <a:lnTo>
                    <a:pt x="329808" y="93609"/>
                  </a:lnTo>
                  <a:lnTo>
                    <a:pt x="418706" y="93609"/>
                  </a:lnTo>
                  <a:lnTo>
                    <a:pt x="418706" y="62511"/>
                  </a:lnTo>
                  <a:close/>
                </a:path>
                <a:path w="1097279" h="292100">
                  <a:moveTo>
                    <a:pt x="506347" y="628"/>
                  </a:moveTo>
                  <a:lnTo>
                    <a:pt x="464568" y="628"/>
                  </a:lnTo>
                  <a:lnTo>
                    <a:pt x="464568" y="149838"/>
                  </a:lnTo>
                  <a:lnTo>
                    <a:pt x="506347" y="149838"/>
                  </a:lnTo>
                  <a:lnTo>
                    <a:pt x="506347" y="91096"/>
                  </a:lnTo>
                  <a:lnTo>
                    <a:pt x="489698" y="91096"/>
                  </a:lnTo>
                  <a:lnTo>
                    <a:pt x="489698" y="57171"/>
                  </a:lnTo>
                  <a:lnTo>
                    <a:pt x="506347" y="57171"/>
                  </a:lnTo>
                  <a:lnTo>
                    <a:pt x="506347" y="628"/>
                  </a:lnTo>
                  <a:close/>
                </a:path>
                <a:path w="1097279" h="292100">
                  <a:moveTo>
                    <a:pt x="506347" y="57171"/>
                  </a:moveTo>
                  <a:lnTo>
                    <a:pt x="489698" y="57171"/>
                  </a:lnTo>
                  <a:lnTo>
                    <a:pt x="489698" y="91096"/>
                  </a:lnTo>
                  <a:lnTo>
                    <a:pt x="506347" y="91096"/>
                  </a:lnTo>
                  <a:lnTo>
                    <a:pt x="506347" y="57171"/>
                  </a:lnTo>
                  <a:close/>
                </a:path>
                <a:path w="1097279" h="292100">
                  <a:moveTo>
                    <a:pt x="544670" y="57171"/>
                  </a:moveTo>
                  <a:lnTo>
                    <a:pt x="506347" y="57171"/>
                  </a:lnTo>
                  <a:lnTo>
                    <a:pt x="506347" y="91096"/>
                  </a:lnTo>
                  <a:lnTo>
                    <a:pt x="544670" y="91096"/>
                  </a:lnTo>
                  <a:lnTo>
                    <a:pt x="544670" y="57171"/>
                  </a:lnTo>
                  <a:close/>
                </a:path>
                <a:path w="1097279" h="292100">
                  <a:moveTo>
                    <a:pt x="506347" y="161775"/>
                  </a:moveTo>
                  <a:lnTo>
                    <a:pt x="314416" y="161775"/>
                  </a:lnTo>
                  <a:lnTo>
                    <a:pt x="314416" y="193501"/>
                  </a:lnTo>
                  <a:lnTo>
                    <a:pt x="465196" y="193501"/>
                  </a:lnTo>
                  <a:lnTo>
                    <a:pt x="465196" y="210150"/>
                  </a:lnTo>
                  <a:lnTo>
                    <a:pt x="314730" y="210150"/>
                  </a:lnTo>
                  <a:lnTo>
                    <a:pt x="314730" y="289624"/>
                  </a:lnTo>
                  <a:lnTo>
                    <a:pt x="514828" y="289624"/>
                  </a:lnTo>
                  <a:lnTo>
                    <a:pt x="514828" y="274546"/>
                  </a:lnTo>
                  <a:lnTo>
                    <a:pt x="356194" y="274546"/>
                  </a:lnTo>
                  <a:lnTo>
                    <a:pt x="356194" y="239364"/>
                  </a:lnTo>
                  <a:lnTo>
                    <a:pt x="506347" y="239364"/>
                  </a:lnTo>
                  <a:lnTo>
                    <a:pt x="506347" y="161775"/>
                  </a:lnTo>
                  <a:close/>
                </a:path>
                <a:path w="1097279" h="292100">
                  <a:moveTo>
                    <a:pt x="514828" y="257897"/>
                  </a:moveTo>
                  <a:lnTo>
                    <a:pt x="356194" y="257897"/>
                  </a:lnTo>
                  <a:lnTo>
                    <a:pt x="356194" y="274546"/>
                  </a:lnTo>
                  <a:lnTo>
                    <a:pt x="514828" y="274546"/>
                  </a:lnTo>
                  <a:lnTo>
                    <a:pt x="514828" y="257897"/>
                  </a:lnTo>
                  <a:close/>
                </a:path>
                <a:path w="1097279" h="292100">
                  <a:moveTo>
                    <a:pt x="656475" y="222401"/>
                  </a:moveTo>
                  <a:lnTo>
                    <a:pt x="563493" y="222401"/>
                  </a:lnTo>
                  <a:lnTo>
                    <a:pt x="563493" y="256327"/>
                  </a:lnTo>
                  <a:lnTo>
                    <a:pt x="826732" y="256327"/>
                  </a:lnTo>
                  <a:lnTo>
                    <a:pt x="826732" y="239364"/>
                  </a:lnTo>
                  <a:lnTo>
                    <a:pt x="656475" y="239364"/>
                  </a:lnTo>
                  <a:lnTo>
                    <a:pt x="656475" y="222401"/>
                  </a:lnTo>
                  <a:close/>
                </a:path>
                <a:path w="1097279" h="292100">
                  <a:moveTo>
                    <a:pt x="698568" y="122509"/>
                  </a:moveTo>
                  <a:lnTo>
                    <a:pt x="656475" y="122509"/>
                  </a:lnTo>
                  <a:lnTo>
                    <a:pt x="656475" y="239364"/>
                  </a:lnTo>
                  <a:lnTo>
                    <a:pt x="698568" y="239364"/>
                  </a:lnTo>
                  <a:lnTo>
                    <a:pt x="698568" y="122509"/>
                  </a:lnTo>
                  <a:close/>
                </a:path>
                <a:path w="1097279" h="292100">
                  <a:moveTo>
                    <a:pt x="826732" y="222401"/>
                  </a:moveTo>
                  <a:lnTo>
                    <a:pt x="698568" y="222401"/>
                  </a:lnTo>
                  <a:lnTo>
                    <a:pt x="698568" y="239364"/>
                  </a:lnTo>
                  <a:lnTo>
                    <a:pt x="826732" y="239364"/>
                  </a:lnTo>
                  <a:lnTo>
                    <a:pt x="826732" y="222401"/>
                  </a:lnTo>
                  <a:close/>
                </a:path>
                <a:path w="1097279" h="292100">
                  <a:moveTo>
                    <a:pt x="774587" y="25130"/>
                  </a:moveTo>
                  <a:lnTo>
                    <a:pt x="759508" y="25130"/>
                  </a:lnTo>
                  <a:lnTo>
                    <a:pt x="759455" y="62020"/>
                  </a:lnTo>
                  <a:lnTo>
                    <a:pt x="759345" y="71542"/>
                  </a:lnTo>
                  <a:lnTo>
                    <a:pt x="758252" y="111829"/>
                  </a:lnTo>
                  <a:lnTo>
                    <a:pt x="752126" y="166722"/>
                  </a:lnTo>
                  <a:lnTo>
                    <a:pt x="748200" y="187847"/>
                  </a:lnTo>
                  <a:lnTo>
                    <a:pt x="789979" y="192245"/>
                  </a:lnTo>
                  <a:lnTo>
                    <a:pt x="796811" y="149426"/>
                  </a:lnTo>
                  <a:lnTo>
                    <a:pt x="800679" y="101894"/>
                  </a:lnTo>
                  <a:lnTo>
                    <a:pt x="801562" y="62020"/>
                  </a:lnTo>
                  <a:lnTo>
                    <a:pt x="801577" y="58427"/>
                  </a:lnTo>
                  <a:lnTo>
                    <a:pt x="774587" y="58427"/>
                  </a:lnTo>
                  <a:lnTo>
                    <a:pt x="774587" y="25130"/>
                  </a:lnTo>
                  <a:close/>
                </a:path>
                <a:path w="1097279" h="292100">
                  <a:moveTo>
                    <a:pt x="759508" y="25130"/>
                  </a:moveTo>
                  <a:lnTo>
                    <a:pt x="590508" y="25130"/>
                  </a:lnTo>
                  <a:lnTo>
                    <a:pt x="590508" y="58427"/>
                  </a:lnTo>
                  <a:lnTo>
                    <a:pt x="759476" y="58427"/>
                  </a:lnTo>
                  <a:lnTo>
                    <a:pt x="759508" y="25130"/>
                  </a:lnTo>
                  <a:close/>
                </a:path>
                <a:path w="1097279" h="292100">
                  <a:moveTo>
                    <a:pt x="801601" y="25130"/>
                  </a:moveTo>
                  <a:lnTo>
                    <a:pt x="774587" y="25130"/>
                  </a:lnTo>
                  <a:lnTo>
                    <a:pt x="774587" y="58427"/>
                  </a:lnTo>
                  <a:lnTo>
                    <a:pt x="801577" y="58427"/>
                  </a:lnTo>
                  <a:lnTo>
                    <a:pt x="801601" y="25130"/>
                  </a:lnTo>
                  <a:close/>
                </a:path>
                <a:path w="1097279" h="292100">
                  <a:moveTo>
                    <a:pt x="1097170" y="314"/>
                  </a:moveTo>
                  <a:lnTo>
                    <a:pt x="1057276" y="314"/>
                  </a:lnTo>
                  <a:lnTo>
                    <a:pt x="1057276" y="170570"/>
                  </a:lnTo>
                  <a:lnTo>
                    <a:pt x="1097170" y="170570"/>
                  </a:lnTo>
                  <a:lnTo>
                    <a:pt x="1097170" y="101148"/>
                  </a:lnTo>
                  <a:lnTo>
                    <a:pt x="1068270" y="101148"/>
                  </a:lnTo>
                  <a:lnTo>
                    <a:pt x="1068270" y="67537"/>
                  </a:lnTo>
                  <a:lnTo>
                    <a:pt x="1097170" y="67537"/>
                  </a:lnTo>
                  <a:lnTo>
                    <a:pt x="1097170" y="314"/>
                  </a:lnTo>
                  <a:close/>
                </a:path>
                <a:path w="1097279" h="292100">
                  <a:moveTo>
                    <a:pt x="1032774" y="5654"/>
                  </a:moveTo>
                  <a:lnTo>
                    <a:pt x="993822" y="5654"/>
                  </a:lnTo>
                  <a:lnTo>
                    <a:pt x="993822" y="169942"/>
                  </a:lnTo>
                  <a:lnTo>
                    <a:pt x="1032774" y="169942"/>
                  </a:lnTo>
                  <a:lnTo>
                    <a:pt x="1032774" y="101148"/>
                  </a:lnTo>
                  <a:lnTo>
                    <a:pt x="1022094" y="101148"/>
                  </a:lnTo>
                  <a:lnTo>
                    <a:pt x="1022094" y="67537"/>
                  </a:lnTo>
                  <a:lnTo>
                    <a:pt x="1032774" y="67537"/>
                  </a:lnTo>
                  <a:lnTo>
                    <a:pt x="1032774" y="5654"/>
                  </a:lnTo>
                  <a:close/>
                </a:path>
                <a:path w="1097279" h="292100">
                  <a:moveTo>
                    <a:pt x="1032774" y="67537"/>
                  </a:moveTo>
                  <a:lnTo>
                    <a:pt x="1022094" y="67537"/>
                  </a:lnTo>
                  <a:lnTo>
                    <a:pt x="1022094" y="101148"/>
                  </a:lnTo>
                  <a:lnTo>
                    <a:pt x="1032774" y="101148"/>
                  </a:lnTo>
                  <a:lnTo>
                    <a:pt x="1032774" y="67537"/>
                  </a:lnTo>
                  <a:close/>
                </a:path>
                <a:path w="1097279" h="292100">
                  <a:moveTo>
                    <a:pt x="1057276" y="67537"/>
                  </a:moveTo>
                  <a:lnTo>
                    <a:pt x="1032774" y="67537"/>
                  </a:lnTo>
                  <a:lnTo>
                    <a:pt x="1032774" y="101148"/>
                  </a:lnTo>
                  <a:lnTo>
                    <a:pt x="1057276" y="101148"/>
                  </a:lnTo>
                  <a:lnTo>
                    <a:pt x="1057276" y="67537"/>
                  </a:lnTo>
                  <a:close/>
                </a:path>
                <a:path w="1097279" h="292100">
                  <a:moveTo>
                    <a:pt x="1097170" y="67537"/>
                  </a:moveTo>
                  <a:lnTo>
                    <a:pt x="1068270" y="67537"/>
                  </a:lnTo>
                  <a:lnTo>
                    <a:pt x="1068270" y="101148"/>
                  </a:lnTo>
                  <a:lnTo>
                    <a:pt x="1097170" y="101148"/>
                  </a:lnTo>
                  <a:lnTo>
                    <a:pt x="1097170" y="67537"/>
                  </a:lnTo>
                  <a:close/>
                </a:path>
                <a:path w="1097279" h="292100">
                  <a:moveTo>
                    <a:pt x="1097170" y="182821"/>
                  </a:moveTo>
                  <a:lnTo>
                    <a:pt x="895501" y="182821"/>
                  </a:lnTo>
                  <a:lnTo>
                    <a:pt x="895501" y="215804"/>
                  </a:lnTo>
                  <a:lnTo>
                    <a:pt x="1055391" y="215804"/>
                  </a:lnTo>
                  <a:lnTo>
                    <a:pt x="1055391" y="291509"/>
                  </a:lnTo>
                  <a:lnTo>
                    <a:pt x="1097170" y="291509"/>
                  </a:lnTo>
                  <a:lnTo>
                    <a:pt x="1097170" y="182821"/>
                  </a:lnTo>
                  <a:close/>
                </a:path>
                <a:path w="1097279" h="292100">
                  <a:moveTo>
                    <a:pt x="946703" y="20732"/>
                  </a:moveTo>
                  <a:lnTo>
                    <a:pt x="933196" y="20732"/>
                  </a:lnTo>
                  <a:lnTo>
                    <a:pt x="933081" y="38480"/>
                  </a:lnTo>
                  <a:lnTo>
                    <a:pt x="932626" y="47806"/>
                  </a:lnTo>
                  <a:lnTo>
                    <a:pt x="919041" y="89427"/>
                  </a:lnTo>
                  <a:lnTo>
                    <a:pt x="885920" y="122744"/>
                  </a:lnTo>
                  <a:lnTo>
                    <a:pt x="845869" y="142299"/>
                  </a:lnTo>
                  <a:lnTo>
                    <a:pt x="865659" y="172455"/>
                  </a:lnTo>
                  <a:lnTo>
                    <a:pt x="914603" y="146598"/>
                  </a:lnTo>
                  <a:lnTo>
                    <a:pt x="948588" y="113085"/>
                  </a:lnTo>
                  <a:lnTo>
                    <a:pt x="968437" y="71149"/>
                  </a:lnTo>
                  <a:lnTo>
                    <a:pt x="972273" y="53715"/>
                  </a:lnTo>
                  <a:lnTo>
                    <a:pt x="946703" y="53715"/>
                  </a:lnTo>
                  <a:lnTo>
                    <a:pt x="946703" y="20732"/>
                  </a:lnTo>
                  <a:close/>
                </a:path>
                <a:path w="1097279" h="292100">
                  <a:moveTo>
                    <a:pt x="933196" y="20732"/>
                  </a:moveTo>
                  <a:lnTo>
                    <a:pt x="860004" y="20732"/>
                  </a:lnTo>
                  <a:lnTo>
                    <a:pt x="860004" y="53715"/>
                  </a:lnTo>
                  <a:lnTo>
                    <a:pt x="931723" y="53715"/>
                  </a:lnTo>
                  <a:lnTo>
                    <a:pt x="932626" y="47806"/>
                  </a:lnTo>
                  <a:lnTo>
                    <a:pt x="933081" y="38480"/>
                  </a:lnTo>
                  <a:lnTo>
                    <a:pt x="933196" y="20732"/>
                  </a:lnTo>
                  <a:close/>
                </a:path>
                <a:path w="1097279" h="292100">
                  <a:moveTo>
                    <a:pt x="974975" y="20732"/>
                  </a:moveTo>
                  <a:lnTo>
                    <a:pt x="946703" y="20732"/>
                  </a:lnTo>
                  <a:lnTo>
                    <a:pt x="946703" y="53715"/>
                  </a:lnTo>
                  <a:lnTo>
                    <a:pt x="972273" y="53715"/>
                  </a:lnTo>
                  <a:lnTo>
                    <a:pt x="974248" y="38480"/>
                  </a:lnTo>
                  <a:lnTo>
                    <a:pt x="974975" y="20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853" y="918589"/>
            <a:ext cx="14875153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4337" y="2135954"/>
            <a:ext cx="11480240" cy="677746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416" y="9055179"/>
            <a:ext cx="17612527" cy="13883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54530" y="5654278"/>
            <a:ext cx="3287858" cy="11832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23918" y="2073058"/>
            <a:ext cx="9256395" cy="2527300"/>
            <a:chOff x="5423918" y="2073058"/>
            <a:chExt cx="9256395" cy="2527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3918" y="2073235"/>
              <a:ext cx="9256262" cy="23678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423916" y="2073064"/>
              <a:ext cx="9256395" cy="2527300"/>
            </a:xfrm>
            <a:custGeom>
              <a:avLst/>
              <a:gdLst/>
              <a:ahLst/>
              <a:cxnLst/>
              <a:rect l="l" t="t" r="r" b="b"/>
              <a:pathLst>
                <a:path w="9256394" h="2527300">
                  <a:moveTo>
                    <a:pt x="9256255" y="177"/>
                  </a:moveTo>
                  <a:lnTo>
                    <a:pt x="9172486" y="177"/>
                  </a:lnTo>
                  <a:lnTo>
                    <a:pt x="9172486" y="83947"/>
                  </a:lnTo>
                  <a:lnTo>
                    <a:pt x="9172486" y="2443530"/>
                  </a:lnTo>
                  <a:lnTo>
                    <a:pt x="83769" y="2443530"/>
                  </a:lnTo>
                  <a:lnTo>
                    <a:pt x="83769" y="83947"/>
                  </a:lnTo>
                  <a:lnTo>
                    <a:pt x="9172486" y="83947"/>
                  </a:lnTo>
                  <a:lnTo>
                    <a:pt x="9172486" y="177"/>
                  </a:lnTo>
                  <a:lnTo>
                    <a:pt x="83769" y="177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2527300"/>
                  </a:lnTo>
                  <a:lnTo>
                    <a:pt x="83769" y="2527300"/>
                  </a:lnTo>
                  <a:lnTo>
                    <a:pt x="9172486" y="2527300"/>
                  </a:lnTo>
                  <a:lnTo>
                    <a:pt x="9256255" y="2527300"/>
                  </a:lnTo>
                  <a:lnTo>
                    <a:pt x="9256255" y="83947"/>
                  </a:lnTo>
                  <a:lnTo>
                    <a:pt x="9256255" y="17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853" y="918589"/>
            <a:ext cx="12338287" cy="4669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9913" y="5547433"/>
            <a:ext cx="9763254" cy="156556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7089" y="7455263"/>
            <a:ext cx="1365145" cy="136514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4132" y="9251864"/>
            <a:ext cx="10198199" cy="9927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813" y="7704435"/>
            <a:ext cx="18399343" cy="338674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9591" y="1424892"/>
            <a:ext cx="10238928" cy="60925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595" y="332220"/>
            <a:ext cx="10790489" cy="466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57418" y="4292230"/>
            <a:ext cx="802005" cy="264795"/>
          </a:xfrm>
          <a:custGeom>
            <a:avLst/>
            <a:gdLst/>
            <a:ahLst/>
            <a:cxnLst/>
            <a:rect l="l" t="t" r="r" b="b"/>
            <a:pathLst>
              <a:path w="802005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802005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802005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802005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802005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802005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802005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802005" h="264795">
                <a:moveTo>
                  <a:pt x="588440" y="43779"/>
                </a:moveTo>
                <a:lnTo>
                  <a:pt x="555012" y="43779"/>
                </a:lnTo>
                <a:lnTo>
                  <a:pt x="555012" y="231192"/>
                </a:lnTo>
                <a:lnTo>
                  <a:pt x="588440" y="231192"/>
                </a:lnTo>
                <a:lnTo>
                  <a:pt x="588440" y="43779"/>
                </a:lnTo>
                <a:close/>
              </a:path>
              <a:path w="802005" h="264795">
                <a:moveTo>
                  <a:pt x="588440" y="10351"/>
                </a:moveTo>
                <a:lnTo>
                  <a:pt x="555983" y="10351"/>
                </a:lnTo>
                <a:lnTo>
                  <a:pt x="500880" y="46367"/>
                </a:lnTo>
                <a:lnTo>
                  <a:pt x="500880" y="78286"/>
                </a:lnTo>
                <a:lnTo>
                  <a:pt x="553718" y="43779"/>
                </a:lnTo>
                <a:lnTo>
                  <a:pt x="588440" y="43779"/>
                </a:lnTo>
                <a:lnTo>
                  <a:pt x="588440" y="10351"/>
                </a:lnTo>
                <a:close/>
              </a:path>
              <a:path w="802005" h="264795">
                <a:moveTo>
                  <a:pt x="728083" y="7332"/>
                </a:moveTo>
                <a:lnTo>
                  <a:pt x="686042" y="19928"/>
                </a:lnTo>
                <a:lnTo>
                  <a:pt x="657534" y="56207"/>
                </a:lnTo>
                <a:lnTo>
                  <a:pt x="646156" y="100944"/>
                </a:lnTo>
                <a:lnTo>
                  <a:pt x="644830" y="131663"/>
                </a:lnTo>
                <a:lnTo>
                  <a:pt x="645142" y="142230"/>
                </a:lnTo>
                <a:lnTo>
                  <a:pt x="655424" y="188780"/>
                </a:lnTo>
                <a:lnTo>
                  <a:pt x="682578" y="221918"/>
                </a:lnTo>
                <a:lnTo>
                  <a:pt x="725279" y="234211"/>
                </a:lnTo>
                <a:lnTo>
                  <a:pt x="736453" y="233686"/>
                </a:lnTo>
                <a:lnTo>
                  <a:pt x="773750" y="219047"/>
                </a:lnTo>
                <a:lnTo>
                  <a:pt x="786509" y="206175"/>
                </a:lnTo>
                <a:lnTo>
                  <a:pt x="716689" y="206175"/>
                </a:lnTo>
                <a:lnTo>
                  <a:pt x="709069" y="204054"/>
                </a:lnTo>
                <a:lnTo>
                  <a:pt x="682650" y="175730"/>
                </a:lnTo>
                <a:lnTo>
                  <a:pt x="680745" y="153625"/>
                </a:lnTo>
                <a:lnTo>
                  <a:pt x="681895" y="147766"/>
                </a:lnTo>
                <a:lnTo>
                  <a:pt x="710062" y="116351"/>
                </a:lnTo>
                <a:lnTo>
                  <a:pt x="676647" y="116351"/>
                </a:lnTo>
                <a:lnTo>
                  <a:pt x="684330" y="69181"/>
                </a:lnTo>
                <a:lnTo>
                  <a:pt x="716619" y="37768"/>
                </a:lnTo>
                <a:lnTo>
                  <a:pt x="728083" y="36447"/>
                </a:lnTo>
                <a:lnTo>
                  <a:pt x="787845" y="36447"/>
                </a:lnTo>
                <a:lnTo>
                  <a:pt x="782821" y="30078"/>
                </a:lnTo>
                <a:lnTo>
                  <a:pt x="746711" y="9273"/>
                </a:lnTo>
                <a:lnTo>
                  <a:pt x="737673" y="7817"/>
                </a:lnTo>
                <a:lnTo>
                  <a:pt x="728083" y="7332"/>
                </a:lnTo>
                <a:close/>
              </a:path>
              <a:path w="802005" h="264795">
                <a:moveTo>
                  <a:pt x="787445" y="113547"/>
                </a:moveTo>
                <a:lnTo>
                  <a:pt x="734337" y="113547"/>
                </a:lnTo>
                <a:lnTo>
                  <a:pt x="741814" y="115596"/>
                </a:lnTo>
                <a:lnTo>
                  <a:pt x="748355" y="119693"/>
                </a:lnTo>
                <a:lnTo>
                  <a:pt x="754969" y="123791"/>
                </a:lnTo>
                <a:lnTo>
                  <a:pt x="760145" y="129326"/>
                </a:lnTo>
                <a:lnTo>
                  <a:pt x="763883" y="136300"/>
                </a:lnTo>
                <a:lnTo>
                  <a:pt x="767693" y="143273"/>
                </a:lnTo>
                <a:lnTo>
                  <a:pt x="769598" y="151001"/>
                </a:lnTo>
                <a:lnTo>
                  <a:pt x="769573" y="168285"/>
                </a:lnTo>
                <a:lnTo>
                  <a:pt x="767657" y="176054"/>
                </a:lnTo>
                <a:lnTo>
                  <a:pt x="759894" y="190144"/>
                </a:lnTo>
                <a:lnTo>
                  <a:pt x="754610" y="195751"/>
                </a:lnTo>
                <a:lnTo>
                  <a:pt x="741239" y="204090"/>
                </a:lnTo>
                <a:lnTo>
                  <a:pt x="733654" y="206175"/>
                </a:lnTo>
                <a:lnTo>
                  <a:pt x="786509" y="206175"/>
                </a:lnTo>
                <a:lnTo>
                  <a:pt x="801348" y="169370"/>
                </a:lnTo>
                <a:lnTo>
                  <a:pt x="801948" y="159052"/>
                </a:lnTo>
                <a:lnTo>
                  <a:pt x="801369" y="148781"/>
                </a:lnTo>
                <a:lnTo>
                  <a:pt x="799630" y="139103"/>
                </a:lnTo>
                <a:lnTo>
                  <a:pt x="796732" y="130018"/>
                </a:lnTo>
                <a:lnTo>
                  <a:pt x="792675" y="121526"/>
                </a:lnTo>
                <a:lnTo>
                  <a:pt x="787640" y="113776"/>
                </a:lnTo>
                <a:lnTo>
                  <a:pt x="787445" y="113547"/>
                </a:lnTo>
                <a:close/>
              </a:path>
              <a:path w="802005" h="264795">
                <a:moveTo>
                  <a:pt x="733043" y="86481"/>
                </a:moveTo>
                <a:lnTo>
                  <a:pt x="725351" y="86481"/>
                </a:lnTo>
                <a:lnTo>
                  <a:pt x="718019" y="87703"/>
                </a:lnTo>
                <a:lnTo>
                  <a:pt x="682075" y="110096"/>
                </a:lnTo>
                <a:lnTo>
                  <a:pt x="678264" y="116351"/>
                </a:lnTo>
                <a:lnTo>
                  <a:pt x="710062" y="116351"/>
                </a:lnTo>
                <a:lnTo>
                  <a:pt x="713598" y="114769"/>
                </a:lnTo>
                <a:lnTo>
                  <a:pt x="719528" y="113547"/>
                </a:lnTo>
                <a:lnTo>
                  <a:pt x="787445" y="113547"/>
                </a:lnTo>
                <a:lnTo>
                  <a:pt x="781810" y="106915"/>
                </a:lnTo>
                <a:lnTo>
                  <a:pt x="742411" y="87067"/>
                </a:lnTo>
                <a:lnTo>
                  <a:pt x="733043" y="86481"/>
                </a:lnTo>
                <a:close/>
              </a:path>
              <a:path w="802005" h="264795">
                <a:moveTo>
                  <a:pt x="787845" y="36447"/>
                </a:moveTo>
                <a:lnTo>
                  <a:pt x="728083" y="36447"/>
                </a:lnTo>
                <a:lnTo>
                  <a:pt x="735685" y="36993"/>
                </a:lnTo>
                <a:lnTo>
                  <a:pt x="742533" y="38630"/>
                </a:lnTo>
                <a:lnTo>
                  <a:pt x="767226" y="67718"/>
                </a:lnTo>
                <a:lnTo>
                  <a:pt x="800115" y="67718"/>
                </a:lnTo>
                <a:lnTo>
                  <a:pt x="798383" y="59220"/>
                </a:lnTo>
                <a:lnTo>
                  <a:pt x="795775" y="51193"/>
                </a:lnTo>
                <a:lnTo>
                  <a:pt x="792290" y="43638"/>
                </a:lnTo>
                <a:lnTo>
                  <a:pt x="787930" y="36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9483" y="4797257"/>
            <a:ext cx="1577975" cy="227965"/>
          </a:xfrm>
          <a:custGeom>
            <a:avLst/>
            <a:gdLst/>
            <a:ahLst/>
            <a:cxnLst/>
            <a:rect l="l" t="t" r="r" b="b"/>
            <a:pathLst>
              <a:path w="1577975" h="227964">
                <a:moveTo>
                  <a:pt x="46524" y="95740"/>
                </a:moveTo>
                <a:lnTo>
                  <a:pt x="32067" y="95740"/>
                </a:lnTo>
                <a:lnTo>
                  <a:pt x="25493" y="97524"/>
                </a:lnTo>
                <a:lnTo>
                  <a:pt x="19543" y="101094"/>
                </a:lnTo>
                <a:lnTo>
                  <a:pt x="13594" y="104604"/>
                </a:lnTo>
                <a:lnTo>
                  <a:pt x="8834" y="109334"/>
                </a:lnTo>
                <a:lnTo>
                  <a:pt x="1755" y="121173"/>
                </a:lnTo>
                <a:lnTo>
                  <a:pt x="0" y="127747"/>
                </a:lnTo>
                <a:lnTo>
                  <a:pt x="0" y="142204"/>
                </a:lnTo>
                <a:lnTo>
                  <a:pt x="25493" y="172516"/>
                </a:lnTo>
                <a:lnTo>
                  <a:pt x="32067" y="174271"/>
                </a:lnTo>
                <a:lnTo>
                  <a:pt x="46524" y="174271"/>
                </a:lnTo>
                <a:lnTo>
                  <a:pt x="53098" y="172516"/>
                </a:lnTo>
                <a:lnTo>
                  <a:pt x="64937" y="165436"/>
                </a:lnTo>
                <a:lnTo>
                  <a:pt x="69667" y="160677"/>
                </a:lnTo>
                <a:lnTo>
                  <a:pt x="73177" y="154728"/>
                </a:lnTo>
                <a:lnTo>
                  <a:pt x="76746" y="148778"/>
                </a:lnTo>
                <a:lnTo>
                  <a:pt x="78531" y="142204"/>
                </a:lnTo>
                <a:lnTo>
                  <a:pt x="78531" y="127747"/>
                </a:lnTo>
                <a:lnTo>
                  <a:pt x="76746" y="121173"/>
                </a:lnTo>
                <a:lnTo>
                  <a:pt x="73177" y="115283"/>
                </a:lnTo>
                <a:lnTo>
                  <a:pt x="69667" y="109334"/>
                </a:lnTo>
                <a:lnTo>
                  <a:pt x="64937" y="104604"/>
                </a:lnTo>
                <a:lnTo>
                  <a:pt x="58987" y="101094"/>
                </a:lnTo>
                <a:lnTo>
                  <a:pt x="53098" y="97524"/>
                </a:lnTo>
                <a:lnTo>
                  <a:pt x="46524" y="95740"/>
                </a:lnTo>
                <a:close/>
              </a:path>
              <a:path w="1577975" h="227964">
                <a:moveTo>
                  <a:pt x="446373" y="179931"/>
                </a:moveTo>
                <a:lnTo>
                  <a:pt x="240306" y="179931"/>
                </a:lnTo>
                <a:lnTo>
                  <a:pt x="240306" y="197271"/>
                </a:lnTo>
                <a:lnTo>
                  <a:pt x="446373" y="197271"/>
                </a:lnTo>
                <a:lnTo>
                  <a:pt x="446373" y="179931"/>
                </a:lnTo>
                <a:close/>
              </a:path>
              <a:path w="1577975" h="227964">
                <a:moveTo>
                  <a:pt x="285289" y="16334"/>
                </a:moveTo>
                <a:lnTo>
                  <a:pt x="264431" y="16334"/>
                </a:lnTo>
                <a:lnTo>
                  <a:pt x="264431" y="134697"/>
                </a:lnTo>
                <a:lnTo>
                  <a:pt x="421495" y="134697"/>
                </a:lnTo>
                <a:lnTo>
                  <a:pt x="421495" y="117860"/>
                </a:lnTo>
                <a:lnTo>
                  <a:pt x="285289" y="117860"/>
                </a:lnTo>
                <a:lnTo>
                  <a:pt x="285289" y="75139"/>
                </a:lnTo>
                <a:lnTo>
                  <a:pt x="421495" y="75139"/>
                </a:lnTo>
                <a:lnTo>
                  <a:pt x="421495" y="58301"/>
                </a:lnTo>
                <a:lnTo>
                  <a:pt x="285289" y="58301"/>
                </a:lnTo>
                <a:lnTo>
                  <a:pt x="285289" y="16334"/>
                </a:lnTo>
                <a:close/>
              </a:path>
              <a:path w="1577975" h="227964">
                <a:moveTo>
                  <a:pt x="421495" y="75139"/>
                </a:moveTo>
                <a:lnTo>
                  <a:pt x="400888" y="75139"/>
                </a:lnTo>
                <a:lnTo>
                  <a:pt x="400888" y="117860"/>
                </a:lnTo>
                <a:lnTo>
                  <a:pt x="421495" y="117860"/>
                </a:lnTo>
                <a:lnTo>
                  <a:pt x="421495" y="75139"/>
                </a:lnTo>
                <a:close/>
              </a:path>
              <a:path w="1577975" h="227964">
                <a:moveTo>
                  <a:pt x="421495" y="16334"/>
                </a:moveTo>
                <a:lnTo>
                  <a:pt x="400888" y="16334"/>
                </a:lnTo>
                <a:lnTo>
                  <a:pt x="400888" y="58301"/>
                </a:lnTo>
                <a:lnTo>
                  <a:pt x="421495" y="58301"/>
                </a:lnTo>
                <a:lnTo>
                  <a:pt x="421495" y="16334"/>
                </a:lnTo>
                <a:close/>
              </a:path>
              <a:path w="1577975" h="227964">
                <a:moveTo>
                  <a:pt x="616736" y="5528"/>
                </a:moveTo>
                <a:lnTo>
                  <a:pt x="597135" y="5528"/>
                </a:lnTo>
                <a:lnTo>
                  <a:pt x="597135" y="215365"/>
                </a:lnTo>
                <a:lnTo>
                  <a:pt x="616736" y="215365"/>
                </a:lnTo>
                <a:lnTo>
                  <a:pt x="616736" y="99012"/>
                </a:lnTo>
                <a:lnTo>
                  <a:pt x="605930" y="99012"/>
                </a:lnTo>
                <a:lnTo>
                  <a:pt x="605930" y="81672"/>
                </a:lnTo>
                <a:lnTo>
                  <a:pt x="616736" y="81672"/>
                </a:lnTo>
                <a:lnTo>
                  <a:pt x="616736" y="5528"/>
                </a:lnTo>
                <a:close/>
              </a:path>
              <a:path w="1577975" h="227964">
                <a:moveTo>
                  <a:pt x="558183" y="25130"/>
                </a:moveTo>
                <a:lnTo>
                  <a:pt x="477264" y="25130"/>
                </a:lnTo>
                <a:lnTo>
                  <a:pt x="477264" y="42218"/>
                </a:lnTo>
                <a:lnTo>
                  <a:pt x="538079" y="42218"/>
                </a:lnTo>
                <a:lnTo>
                  <a:pt x="538079" y="87201"/>
                </a:lnTo>
                <a:lnTo>
                  <a:pt x="477766" y="87201"/>
                </a:lnTo>
                <a:lnTo>
                  <a:pt x="477766" y="171387"/>
                </a:lnTo>
                <a:lnTo>
                  <a:pt x="492844" y="171387"/>
                </a:lnTo>
                <a:lnTo>
                  <a:pt x="503462" y="171324"/>
                </a:lnTo>
                <a:lnTo>
                  <a:pt x="545068" y="169565"/>
                </a:lnTo>
                <a:lnTo>
                  <a:pt x="579041" y="164853"/>
                </a:lnTo>
                <a:lnTo>
                  <a:pt x="578679" y="161335"/>
                </a:lnTo>
                <a:lnTo>
                  <a:pt x="497870" y="161335"/>
                </a:lnTo>
                <a:lnTo>
                  <a:pt x="497870" y="154047"/>
                </a:lnTo>
                <a:lnTo>
                  <a:pt x="492844" y="154047"/>
                </a:lnTo>
                <a:lnTo>
                  <a:pt x="497870" y="154016"/>
                </a:lnTo>
                <a:lnTo>
                  <a:pt x="497870" y="104038"/>
                </a:lnTo>
                <a:lnTo>
                  <a:pt x="558183" y="104038"/>
                </a:lnTo>
                <a:lnTo>
                  <a:pt x="558183" y="25130"/>
                </a:lnTo>
                <a:close/>
              </a:path>
              <a:path w="1577975" h="227964">
                <a:moveTo>
                  <a:pt x="577282" y="147765"/>
                </a:moveTo>
                <a:lnTo>
                  <a:pt x="533555" y="153042"/>
                </a:lnTo>
                <a:lnTo>
                  <a:pt x="497870" y="154016"/>
                </a:lnTo>
                <a:lnTo>
                  <a:pt x="497870" y="161335"/>
                </a:lnTo>
                <a:lnTo>
                  <a:pt x="578679" y="161335"/>
                </a:lnTo>
                <a:lnTo>
                  <a:pt x="577282" y="147765"/>
                </a:lnTo>
                <a:close/>
              </a:path>
              <a:path w="1577975" h="227964">
                <a:moveTo>
                  <a:pt x="497870" y="154016"/>
                </a:moveTo>
                <a:lnTo>
                  <a:pt x="492844" y="154047"/>
                </a:lnTo>
                <a:lnTo>
                  <a:pt x="497870" y="154047"/>
                </a:lnTo>
                <a:close/>
              </a:path>
              <a:path w="1577975" h="227964">
                <a:moveTo>
                  <a:pt x="597135" y="81672"/>
                </a:moveTo>
                <a:lnTo>
                  <a:pt x="568989" y="81672"/>
                </a:lnTo>
                <a:lnTo>
                  <a:pt x="568989" y="99012"/>
                </a:lnTo>
                <a:lnTo>
                  <a:pt x="597135" y="99012"/>
                </a:lnTo>
                <a:lnTo>
                  <a:pt x="597135" y="81672"/>
                </a:lnTo>
                <a:close/>
              </a:path>
              <a:path w="1577975" h="227964">
                <a:moveTo>
                  <a:pt x="616736" y="81672"/>
                </a:moveTo>
                <a:lnTo>
                  <a:pt x="605930" y="81672"/>
                </a:lnTo>
                <a:lnTo>
                  <a:pt x="605930" y="99012"/>
                </a:lnTo>
                <a:lnTo>
                  <a:pt x="616736" y="99012"/>
                </a:lnTo>
                <a:lnTo>
                  <a:pt x="616736" y="81672"/>
                </a:lnTo>
                <a:close/>
              </a:path>
              <a:path w="1577975" h="227964">
                <a:moveTo>
                  <a:pt x="662975" y="0"/>
                </a:moveTo>
                <a:lnTo>
                  <a:pt x="643123" y="0"/>
                </a:lnTo>
                <a:lnTo>
                  <a:pt x="643123" y="227427"/>
                </a:lnTo>
                <a:lnTo>
                  <a:pt x="662975" y="227427"/>
                </a:lnTo>
                <a:lnTo>
                  <a:pt x="662975" y="0"/>
                </a:lnTo>
                <a:close/>
              </a:path>
              <a:path w="1577975" h="227964">
                <a:moveTo>
                  <a:pt x="886363" y="251"/>
                </a:moveTo>
                <a:lnTo>
                  <a:pt x="865505" y="251"/>
                </a:lnTo>
                <a:lnTo>
                  <a:pt x="865505" y="166110"/>
                </a:lnTo>
                <a:lnTo>
                  <a:pt x="886363" y="166110"/>
                </a:lnTo>
                <a:lnTo>
                  <a:pt x="886363" y="251"/>
                </a:lnTo>
                <a:close/>
              </a:path>
              <a:path w="1577975" h="227964">
                <a:moveTo>
                  <a:pt x="761215" y="149272"/>
                </a:moveTo>
                <a:lnTo>
                  <a:pt x="740357" y="149272"/>
                </a:lnTo>
                <a:lnTo>
                  <a:pt x="740357" y="222401"/>
                </a:lnTo>
                <a:lnTo>
                  <a:pt x="893399" y="222401"/>
                </a:lnTo>
                <a:lnTo>
                  <a:pt x="893399" y="211093"/>
                </a:lnTo>
                <a:lnTo>
                  <a:pt x="761215" y="211093"/>
                </a:lnTo>
                <a:lnTo>
                  <a:pt x="761215" y="149272"/>
                </a:lnTo>
                <a:close/>
              </a:path>
              <a:path w="1577975" h="227964">
                <a:moveTo>
                  <a:pt x="893399" y="205313"/>
                </a:moveTo>
                <a:lnTo>
                  <a:pt x="761215" y="205313"/>
                </a:lnTo>
                <a:lnTo>
                  <a:pt x="761215" y="211093"/>
                </a:lnTo>
                <a:lnTo>
                  <a:pt x="893399" y="211093"/>
                </a:lnTo>
                <a:lnTo>
                  <a:pt x="893399" y="205313"/>
                </a:lnTo>
                <a:close/>
              </a:path>
              <a:path w="1577975" h="227964">
                <a:moveTo>
                  <a:pt x="764482" y="16083"/>
                </a:moveTo>
                <a:lnTo>
                  <a:pt x="727760" y="26999"/>
                </a:lnTo>
                <a:lnTo>
                  <a:pt x="705661" y="63940"/>
                </a:lnTo>
                <a:lnTo>
                  <a:pt x="705174" y="71872"/>
                </a:lnTo>
                <a:lnTo>
                  <a:pt x="705661" y="79819"/>
                </a:lnTo>
                <a:lnTo>
                  <a:pt x="727760" y="116902"/>
                </a:lnTo>
                <a:lnTo>
                  <a:pt x="764482" y="127912"/>
                </a:lnTo>
                <a:lnTo>
                  <a:pt x="772790" y="127472"/>
                </a:lnTo>
                <a:lnTo>
                  <a:pt x="809343" y="109567"/>
                </a:lnTo>
                <a:lnTo>
                  <a:pt x="757110" y="109567"/>
                </a:lnTo>
                <a:lnTo>
                  <a:pt x="750492" y="107975"/>
                </a:lnTo>
                <a:lnTo>
                  <a:pt x="725530" y="64500"/>
                </a:lnTo>
                <a:lnTo>
                  <a:pt x="727205" y="57966"/>
                </a:lnTo>
                <a:lnTo>
                  <a:pt x="757110" y="34176"/>
                </a:lnTo>
                <a:lnTo>
                  <a:pt x="809212" y="34176"/>
                </a:lnTo>
                <a:lnTo>
                  <a:pt x="806826" y="31601"/>
                </a:lnTo>
                <a:lnTo>
                  <a:pt x="772790" y="16523"/>
                </a:lnTo>
                <a:lnTo>
                  <a:pt x="764482" y="16083"/>
                </a:lnTo>
                <a:close/>
              </a:path>
              <a:path w="1577975" h="227964">
                <a:moveTo>
                  <a:pt x="809212" y="34176"/>
                </a:moveTo>
                <a:lnTo>
                  <a:pt x="771853" y="34176"/>
                </a:lnTo>
                <a:lnTo>
                  <a:pt x="778471" y="35768"/>
                </a:lnTo>
                <a:lnTo>
                  <a:pt x="784334" y="38951"/>
                </a:lnTo>
                <a:lnTo>
                  <a:pt x="803330" y="79819"/>
                </a:lnTo>
                <a:lnTo>
                  <a:pt x="801758" y="86028"/>
                </a:lnTo>
                <a:lnTo>
                  <a:pt x="798407" y="91724"/>
                </a:lnTo>
                <a:lnTo>
                  <a:pt x="795056" y="97253"/>
                </a:lnTo>
                <a:lnTo>
                  <a:pt x="790366" y="101609"/>
                </a:lnTo>
                <a:lnTo>
                  <a:pt x="784334" y="104792"/>
                </a:lnTo>
                <a:lnTo>
                  <a:pt x="778471" y="107975"/>
                </a:lnTo>
                <a:lnTo>
                  <a:pt x="771853" y="109567"/>
                </a:lnTo>
                <a:lnTo>
                  <a:pt x="809343" y="109567"/>
                </a:lnTo>
                <a:lnTo>
                  <a:pt x="823789" y="71872"/>
                </a:lnTo>
                <a:lnTo>
                  <a:pt x="823302" y="63940"/>
                </a:lnTo>
                <a:lnTo>
                  <a:pt x="821841" y="56479"/>
                </a:lnTo>
                <a:lnTo>
                  <a:pt x="819407" y="49490"/>
                </a:lnTo>
                <a:lnTo>
                  <a:pt x="815998" y="42972"/>
                </a:lnTo>
                <a:lnTo>
                  <a:pt x="811758" y="36925"/>
                </a:lnTo>
                <a:lnTo>
                  <a:pt x="809212" y="34176"/>
                </a:lnTo>
                <a:close/>
              </a:path>
              <a:path w="1577975" h="227964">
                <a:moveTo>
                  <a:pt x="1025061" y="15580"/>
                </a:moveTo>
                <a:lnTo>
                  <a:pt x="1021040" y="15580"/>
                </a:lnTo>
                <a:lnTo>
                  <a:pt x="1021040" y="40878"/>
                </a:lnTo>
                <a:lnTo>
                  <a:pt x="1019449" y="48417"/>
                </a:lnTo>
                <a:lnTo>
                  <a:pt x="1016266" y="55788"/>
                </a:lnTo>
                <a:lnTo>
                  <a:pt x="1013250" y="62992"/>
                </a:lnTo>
                <a:lnTo>
                  <a:pt x="1008978" y="69777"/>
                </a:lnTo>
                <a:lnTo>
                  <a:pt x="979455" y="97127"/>
                </a:lnTo>
                <a:lnTo>
                  <a:pt x="938614" y="114090"/>
                </a:lnTo>
                <a:lnTo>
                  <a:pt x="947912" y="131430"/>
                </a:lnTo>
                <a:lnTo>
                  <a:pt x="987429" y="114907"/>
                </a:lnTo>
                <a:lnTo>
                  <a:pt x="1020035" y="86196"/>
                </a:lnTo>
                <a:lnTo>
                  <a:pt x="1032098" y="66080"/>
                </a:lnTo>
                <a:lnTo>
                  <a:pt x="1030087" y="61317"/>
                </a:lnTo>
                <a:lnTo>
                  <a:pt x="1027888" y="54563"/>
                </a:lnTo>
                <a:lnTo>
                  <a:pt x="1026318" y="47621"/>
                </a:lnTo>
                <a:lnTo>
                  <a:pt x="1025375" y="40490"/>
                </a:lnTo>
                <a:lnTo>
                  <a:pt x="1025061" y="33171"/>
                </a:lnTo>
                <a:lnTo>
                  <a:pt x="1025061" y="15580"/>
                </a:lnTo>
                <a:close/>
              </a:path>
              <a:path w="1577975" h="227964">
                <a:moveTo>
                  <a:pt x="1042904" y="15580"/>
                </a:moveTo>
                <a:lnTo>
                  <a:pt x="1039385" y="15580"/>
                </a:lnTo>
                <a:lnTo>
                  <a:pt x="1039385" y="33171"/>
                </a:lnTo>
                <a:lnTo>
                  <a:pt x="1039056" y="40490"/>
                </a:lnTo>
                <a:lnTo>
                  <a:pt x="1038066" y="47621"/>
                </a:lnTo>
                <a:lnTo>
                  <a:pt x="1036417" y="54563"/>
                </a:lnTo>
                <a:lnTo>
                  <a:pt x="1034108" y="61317"/>
                </a:lnTo>
                <a:lnTo>
                  <a:pt x="1032098" y="66080"/>
                </a:lnTo>
                <a:lnTo>
                  <a:pt x="1032852" y="67867"/>
                </a:lnTo>
                <a:lnTo>
                  <a:pt x="1059144" y="101886"/>
                </a:lnTo>
                <a:lnTo>
                  <a:pt x="1096211" y="124833"/>
                </a:lnTo>
                <a:lnTo>
                  <a:pt x="1116284" y="131430"/>
                </a:lnTo>
                <a:lnTo>
                  <a:pt x="1125833" y="114090"/>
                </a:lnTo>
                <a:lnTo>
                  <a:pt x="1117791" y="112582"/>
                </a:lnTo>
                <a:lnTo>
                  <a:pt x="1109750" y="110069"/>
                </a:lnTo>
                <a:lnTo>
                  <a:pt x="1074206" y="89478"/>
                </a:lnTo>
                <a:lnTo>
                  <a:pt x="1047678" y="55788"/>
                </a:lnTo>
                <a:lnTo>
                  <a:pt x="1042904" y="40878"/>
                </a:lnTo>
                <a:lnTo>
                  <a:pt x="1042904" y="15580"/>
                </a:lnTo>
                <a:close/>
              </a:path>
              <a:path w="1577975" h="227964">
                <a:moveTo>
                  <a:pt x="1039385" y="15580"/>
                </a:moveTo>
                <a:lnTo>
                  <a:pt x="1025061" y="15580"/>
                </a:lnTo>
                <a:lnTo>
                  <a:pt x="1025061" y="33171"/>
                </a:lnTo>
                <a:lnTo>
                  <a:pt x="1032098" y="66080"/>
                </a:lnTo>
                <a:lnTo>
                  <a:pt x="1034108" y="61317"/>
                </a:lnTo>
                <a:lnTo>
                  <a:pt x="1036417" y="54563"/>
                </a:lnTo>
                <a:lnTo>
                  <a:pt x="1038066" y="47621"/>
                </a:lnTo>
                <a:lnTo>
                  <a:pt x="1039056" y="40490"/>
                </a:lnTo>
                <a:lnTo>
                  <a:pt x="1039385" y="33171"/>
                </a:lnTo>
                <a:lnTo>
                  <a:pt x="1039385" y="15580"/>
                </a:lnTo>
                <a:close/>
              </a:path>
              <a:path w="1577975" h="227964">
                <a:moveTo>
                  <a:pt x="1136136" y="179429"/>
                </a:moveTo>
                <a:lnTo>
                  <a:pt x="930069" y="179429"/>
                </a:lnTo>
                <a:lnTo>
                  <a:pt x="930069" y="196768"/>
                </a:lnTo>
                <a:lnTo>
                  <a:pt x="1136136" y="196768"/>
                </a:lnTo>
                <a:lnTo>
                  <a:pt x="1136136" y="179429"/>
                </a:lnTo>
                <a:close/>
              </a:path>
              <a:path w="1577975" h="227964">
                <a:moveTo>
                  <a:pt x="1252218" y="181942"/>
                </a:moveTo>
                <a:lnTo>
                  <a:pt x="1159990" y="181942"/>
                </a:lnTo>
                <a:lnTo>
                  <a:pt x="1159990" y="199030"/>
                </a:lnTo>
                <a:lnTo>
                  <a:pt x="1366057" y="199030"/>
                </a:lnTo>
                <a:lnTo>
                  <a:pt x="1366057" y="189732"/>
                </a:lnTo>
                <a:lnTo>
                  <a:pt x="1252218" y="189732"/>
                </a:lnTo>
                <a:lnTo>
                  <a:pt x="1252218" y="181942"/>
                </a:lnTo>
                <a:close/>
              </a:path>
              <a:path w="1577975" h="227964">
                <a:moveTo>
                  <a:pt x="1273076" y="126655"/>
                </a:moveTo>
                <a:lnTo>
                  <a:pt x="1252218" y="126655"/>
                </a:lnTo>
                <a:lnTo>
                  <a:pt x="1252218" y="189732"/>
                </a:lnTo>
                <a:lnTo>
                  <a:pt x="1273076" y="189732"/>
                </a:lnTo>
                <a:lnTo>
                  <a:pt x="1273076" y="126655"/>
                </a:lnTo>
                <a:close/>
              </a:path>
              <a:path w="1577975" h="227964">
                <a:moveTo>
                  <a:pt x="1366057" y="181942"/>
                </a:moveTo>
                <a:lnTo>
                  <a:pt x="1273076" y="181942"/>
                </a:lnTo>
                <a:lnTo>
                  <a:pt x="1273076" y="189732"/>
                </a:lnTo>
                <a:lnTo>
                  <a:pt x="1366057" y="189732"/>
                </a:lnTo>
                <a:lnTo>
                  <a:pt x="1366057" y="181942"/>
                </a:lnTo>
                <a:close/>
              </a:path>
              <a:path w="1577975" h="227964">
                <a:moveTo>
                  <a:pt x="1340173" y="18596"/>
                </a:moveTo>
                <a:lnTo>
                  <a:pt x="1186377" y="18596"/>
                </a:lnTo>
                <a:lnTo>
                  <a:pt x="1186377" y="134948"/>
                </a:lnTo>
                <a:lnTo>
                  <a:pt x="1252218" y="134948"/>
                </a:lnTo>
                <a:lnTo>
                  <a:pt x="1252218" y="126655"/>
                </a:lnTo>
                <a:lnTo>
                  <a:pt x="1342435" y="126655"/>
                </a:lnTo>
                <a:lnTo>
                  <a:pt x="1342435" y="124394"/>
                </a:lnTo>
                <a:lnTo>
                  <a:pt x="1207486" y="124394"/>
                </a:lnTo>
                <a:lnTo>
                  <a:pt x="1207486" y="84185"/>
                </a:lnTo>
                <a:lnTo>
                  <a:pt x="1200953" y="84185"/>
                </a:lnTo>
                <a:lnTo>
                  <a:pt x="1200953" y="67348"/>
                </a:lnTo>
                <a:lnTo>
                  <a:pt x="1207486" y="67348"/>
                </a:lnTo>
                <a:lnTo>
                  <a:pt x="1207486" y="35684"/>
                </a:lnTo>
                <a:lnTo>
                  <a:pt x="1340173" y="35684"/>
                </a:lnTo>
                <a:lnTo>
                  <a:pt x="1340173" y="18596"/>
                </a:lnTo>
                <a:close/>
              </a:path>
              <a:path w="1577975" h="227964">
                <a:moveTo>
                  <a:pt x="1342435" y="126655"/>
                </a:moveTo>
                <a:lnTo>
                  <a:pt x="1273076" y="126655"/>
                </a:lnTo>
                <a:lnTo>
                  <a:pt x="1273076" y="134948"/>
                </a:lnTo>
                <a:lnTo>
                  <a:pt x="1342435" y="134948"/>
                </a:lnTo>
                <a:lnTo>
                  <a:pt x="1342435" y="126655"/>
                </a:lnTo>
                <a:close/>
              </a:path>
              <a:path w="1577975" h="227964">
                <a:moveTo>
                  <a:pt x="1342435" y="118111"/>
                </a:moveTo>
                <a:lnTo>
                  <a:pt x="1207486" y="118111"/>
                </a:lnTo>
                <a:lnTo>
                  <a:pt x="1207486" y="124394"/>
                </a:lnTo>
                <a:lnTo>
                  <a:pt x="1342435" y="124394"/>
                </a:lnTo>
                <a:lnTo>
                  <a:pt x="1342435" y="118111"/>
                </a:lnTo>
                <a:close/>
              </a:path>
              <a:path w="1577975" h="227964">
                <a:moveTo>
                  <a:pt x="1207486" y="67348"/>
                </a:moveTo>
                <a:lnTo>
                  <a:pt x="1200953" y="67348"/>
                </a:lnTo>
                <a:lnTo>
                  <a:pt x="1200953" y="84185"/>
                </a:lnTo>
                <a:lnTo>
                  <a:pt x="1207486" y="84185"/>
                </a:lnTo>
                <a:lnTo>
                  <a:pt x="1207486" y="67348"/>
                </a:lnTo>
                <a:close/>
              </a:path>
              <a:path w="1577975" h="227964">
                <a:moveTo>
                  <a:pt x="1335147" y="67348"/>
                </a:moveTo>
                <a:lnTo>
                  <a:pt x="1207486" y="67348"/>
                </a:lnTo>
                <a:lnTo>
                  <a:pt x="1207486" y="84185"/>
                </a:lnTo>
                <a:lnTo>
                  <a:pt x="1335147" y="84185"/>
                </a:lnTo>
                <a:lnTo>
                  <a:pt x="1335147" y="67348"/>
                </a:lnTo>
                <a:close/>
              </a:path>
              <a:path w="1577975" h="227964">
                <a:moveTo>
                  <a:pt x="1507772" y="16837"/>
                </a:moveTo>
                <a:lnTo>
                  <a:pt x="1401722" y="16837"/>
                </a:lnTo>
                <a:lnTo>
                  <a:pt x="1401722" y="115849"/>
                </a:lnTo>
                <a:lnTo>
                  <a:pt x="1507772" y="115849"/>
                </a:lnTo>
                <a:lnTo>
                  <a:pt x="1507772" y="99012"/>
                </a:lnTo>
                <a:lnTo>
                  <a:pt x="1422078" y="99012"/>
                </a:lnTo>
                <a:lnTo>
                  <a:pt x="1422078" y="33674"/>
                </a:lnTo>
                <a:lnTo>
                  <a:pt x="1507772" y="33674"/>
                </a:lnTo>
                <a:lnTo>
                  <a:pt x="1507772" y="16837"/>
                </a:lnTo>
                <a:close/>
              </a:path>
              <a:path w="1577975" h="227964">
                <a:moveTo>
                  <a:pt x="1507772" y="33674"/>
                </a:moveTo>
                <a:lnTo>
                  <a:pt x="1487416" y="33674"/>
                </a:lnTo>
                <a:lnTo>
                  <a:pt x="1487416" y="99012"/>
                </a:lnTo>
                <a:lnTo>
                  <a:pt x="1507772" y="99012"/>
                </a:lnTo>
                <a:lnTo>
                  <a:pt x="1507772" y="33674"/>
                </a:lnTo>
                <a:close/>
              </a:path>
              <a:path w="1577975" h="227964">
                <a:moveTo>
                  <a:pt x="1576125" y="251"/>
                </a:moveTo>
                <a:lnTo>
                  <a:pt x="1555268" y="251"/>
                </a:lnTo>
                <a:lnTo>
                  <a:pt x="1555268" y="135953"/>
                </a:lnTo>
                <a:lnTo>
                  <a:pt x="1576125" y="135953"/>
                </a:lnTo>
                <a:lnTo>
                  <a:pt x="1576125" y="251"/>
                </a:lnTo>
                <a:close/>
              </a:path>
              <a:path w="1577975" h="227964">
                <a:moveTo>
                  <a:pt x="1501238" y="139974"/>
                </a:moveTo>
                <a:lnTo>
                  <a:pt x="1460527" y="145252"/>
                </a:lnTo>
                <a:lnTo>
                  <a:pt x="1427942" y="166445"/>
                </a:lnTo>
                <a:lnTo>
                  <a:pt x="1424842" y="174235"/>
                </a:lnTo>
                <a:lnTo>
                  <a:pt x="1424842" y="192496"/>
                </a:lnTo>
                <a:lnTo>
                  <a:pt x="1452470" y="218836"/>
                </a:lnTo>
                <a:lnTo>
                  <a:pt x="1489835" y="226595"/>
                </a:lnTo>
                <a:lnTo>
                  <a:pt x="1501238" y="226925"/>
                </a:lnTo>
                <a:lnTo>
                  <a:pt x="1512625" y="226595"/>
                </a:lnTo>
                <a:lnTo>
                  <a:pt x="1556838" y="215427"/>
                </a:lnTo>
                <a:lnTo>
                  <a:pt x="1564157" y="210339"/>
                </a:lnTo>
                <a:lnTo>
                  <a:pt x="1501238" y="210339"/>
                </a:lnTo>
                <a:lnTo>
                  <a:pt x="1492866" y="210134"/>
                </a:lnTo>
                <a:lnTo>
                  <a:pt x="1452234" y="197774"/>
                </a:lnTo>
                <a:lnTo>
                  <a:pt x="1445700" y="188978"/>
                </a:lnTo>
                <a:lnTo>
                  <a:pt x="1445700" y="177753"/>
                </a:lnTo>
                <a:lnTo>
                  <a:pt x="1485092" y="157377"/>
                </a:lnTo>
                <a:lnTo>
                  <a:pt x="1501238" y="156560"/>
                </a:lnTo>
                <a:lnTo>
                  <a:pt x="1564157" y="156560"/>
                </a:lnTo>
                <a:lnTo>
                  <a:pt x="1562948" y="155476"/>
                </a:lnTo>
                <a:lnTo>
                  <a:pt x="1523164" y="141294"/>
                </a:lnTo>
                <a:lnTo>
                  <a:pt x="1512625" y="140304"/>
                </a:lnTo>
                <a:lnTo>
                  <a:pt x="1501238" y="139974"/>
                </a:lnTo>
                <a:close/>
              </a:path>
              <a:path w="1577975" h="227964">
                <a:moveTo>
                  <a:pt x="1564157" y="156560"/>
                </a:moveTo>
                <a:lnTo>
                  <a:pt x="1501238" y="156560"/>
                </a:lnTo>
                <a:lnTo>
                  <a:pt x="1509484" y="156764"/>
                </a:lnTo>
                <a:lnTo>
                  <a:pt x="1517133" y="157377"/>
                </a:lnTo>
                <a:lnTo>
                  <a:pt x="1549739" y="168874"/>
                </a:lnTo>
                <a:lnTo>
                  <a:pt x="1554262" y="172895"/>
                </a:lnTo>
                <a:lnTo>
                  <a:pt x="1556524" y="177753"/>
                </a:lnTo>
                <a:lnTo>
                  <a:pt x="1556524" y="188978"/>
                </a:lnTo>
                <a:lnTo>
                  <a:pt x="1554262" y="193753"/>
                </a:lnTo>
                <a:lnTo>
                  <a:pt x="1549739" y="197774"/>
                </a:lnTo>
                <a:lnTo>
                  <a:pt x="1545383" y="201794"/>
                </a:lnTo>
                <a:lnTo>
                  <a:pt x="1501238" y="210339"/>
                </a:lnTo>
                <a:lnTo>
                  <a:pt x="1564157" y="210339"/>
                </a:lnTo>
                <a:lnTo>
                  <a:pt x="1568084" y="206820"/>
                </a:lnTo>
                <a:lnTo>
                  <a:pt x="1574283" y="200287"/>
                </a:lnTo>
                <a:lnTo>
                  <a:pt x="1577382" y="192496"/>
                </a:lnTo>
                <a:lnTo>
                  <a:pt x="1577382" y="174235"/>
                </a:lnTo>
                <a:lnTo>
                  <a:pt x="1574283" y="166445"/>
                </a:lnTo>
                <a:lnTo>
                  <a:pt x="1568084" y="160078"/>
                </a:lnTo>
                <a:lnTo>
                  <a:pt x="1564157" y="156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29802" y="5193559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5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990815" y="3957161"/>
            <a:ext cx="802005" cy="264795"/>
          </a:xfrm>
          <a:custGeom>
            <a:avLst/>
            <a:gdLst/>
            <a:ahLst/>
            <a:cxnLst/>
            <a:rect l="l" t="t" r="r" b="b"/>
            <a:pathLst>
              <a:path w="802004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802004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802004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802004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802004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802004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802004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802004" h="264795">
                <a:moveTo>
                  <a:pt x="588440" y="43779"/>
                </a:moveTo>
                <a:lnTo>
                  <a:pt x="555012" y="43779"/>
                </a:lnTo>
                <a:lnTo>
                  <a:pt x="555012" y="231192"/>
                </a:lnTo>
                <a:lnTo>
                  <a:pt x="588440" y="231192"/>
                </a:lnTo>
                <a:lnTo>
                  <a:pt x="588440" y="43779"/>
                </a:lnTo>
                <a:close/>
              </a:path>
              <a:path w="802004" h="264795">
                <a:moveTo>
                  <a:pt x="588440" y="10351"/>
                </a:moveTo>
                <a:lnTo>
                  <a:pt x="555983" y="10351"/>
                </a:lnTo>
                <a:lnTo>
                  <a:pt x="500880" y="46367"/>
                </a:lnTo>
                <a:lnTo>
                  <a:pt x="500880" y="78286"/>
                </a:lnTo>
                <a:lnTo>
                  <a:pt x="553718" y="43779"/>
                </a:lnTo>
                <a:lnTo>
                  <a:pt x="588440" y="43779"/>
                </a:lnTo>
                <a:lnTo>
                  <a:pt x="588440" y="10351"/>
                </a:lnTo>
                <a:close/>
              </a:path>
              <a:path w="802004" h="264795">
                <a:moveTo>
                  <a:pt x="722799" y="7332"/>
                </a:moveTo>
                <a:lnTo>
                  <a:pt x="678905" y="19173"/>
                </a:lnTo>
                <a:lnTo>
                  <a:pt x="654551" y="50276"/>
                </a:lnTo>
                <a:lnTo>
                  <a:pt x="652385" y="66209"/>
                </a:lnTo>
                <a:lnTo>
                  <a:pt x="652958" y="74849"/>
                </a:lnTo>
                <a:lnTo>
                  <a:pt x="673763" y="108964"/>
                </a:lnTo>
                <a:lnTo>
                  <a:pt x="688616" y="115380"/>
                </a:lnTo>
                <a:lnTo>
                  <a:pt x="688616" y="116674"/>
                </a:lnTo>
                <a:lnTo>
                  <a:pt x="653133" y="140862"/>
                </a:lnTo>
                <a:lnTo>
                  <a:pt x="644189" y="172315"/>
                </a:lnTo>
                <a:lnTo>
                  <a:pt x="644769" y="181023"/>
                </a:lnTo>
                <a:lnTo>
                  <a:pt x="666052" y="216742"/>
                </a:lnTo>
                <a:lnTo>
                  <a:pt x="700963" y="232216"/>
                </a:lnTo>
                <a:lnTo>
                  <a:pt x="722799" y="234211"/>
                </a:lnTo>
                <a:lnTo>
                  <a:pt x="733953" y="233713"/>
                </a:lnTo>
                <a:lnTo>
                  <a:pt x="771863" y="221864"/>
                </a:lnTo>
                <a:lnTo>
                  <a:pt x="789037" y="206930"/>
                </a:lnTo>
                <a:lnTo>
                  <a:pt x="713598" y="206930"/>
                </a:lnTo>
                <a:lnTo>
                  <a:pt x="705618" y="205420"/>
                </a:lnTo>
                <a:lnTo>
                  <a:pt x="677869" y="177563"/>
                </a:lnTo>
                <a:lnTo>
                  <a:pt x="677869" y="162467"/>
                </a:lnTo>
                <a:lnTo>
                  <a:pt x="706373" y="132489"/>
                </a:lnTo>
                <a:lnTo>
                  <a:pt x="714101" y="130800"/>
                </a:lnTo>
                <a:lnTo>
                  <a:pt x="784386" y="130800"/>
                </a:lnTo>
                <a:lnTo>
                  <a:pt x="779303" y="126810"/>
                </a:lnTo>
                <a:lnTo>
                  <a:pt x="772690" y="121491"/>
                </a:lnTo>
                <a:lnTo>
                  <a:pt x="765249" y="118112"/>
                </a:lnTo>
                <a:lnTo>
                  <a:pt x="756982" y="116674"/>
                </a:lnTo>
                <a:lnTo>
                  <a:pt x="756982" y="115380"/>
                </a:lnTo>
                <a:lnTo>
                  <a:pt x="764638" y="112779"/>
                </a:lnTo>
                <a:lnTo>
                  <a:pt x="771539" y="108964"/>
                </a:lnTo>
                <a:lnTo>
                  <a:pt x="777406" y="104166"/>
                </a:lnTo>
                <a:lnTo>
                  <a:pt x="715323" y="104166"/>
                </a:lnTo>
                <a:lnTo>
                  <a:pt x="708709" y="102692"/>
                </a:lnTo>
                <a:lnTo>
                  <a:pt x="697279" y="96797"/>
                </a:lnTo>
                <a:lnTo>
                  <a:pt x="692822" y="92699"/>
                </a:lnTo>
                <a:lnTo>
                  <a:pt x="686352" y="82204"/>
                </a:lnTo>
                <a:lnTo>
                  <a:pt x="684770" y="76057"/>
                </a:lnTo>
                <a:lnTo>
                  <a:pt x="684770" y="62111"/>
                </a:lnTo>
                <a:lnTo>
                  <a:pt x="715179" y="34614"/>
                </a:lnTo>
                <a:lnTo>
                  <a:pt x="782746" y="34614"/>
                </a:lnTo>
                <a:lnTo>
                  <a:pt x="778933" y="29795"/>
                </a:lnTo>
                <a:lnTo>
                  <a:pt x="741885" y="9273"/>
                </a:lnTo>
                <a:lnTo>
                  <a:pt x="732612" y="7817"/>
                </a:lnTo>
                <a:lnTo>
                  <a:pt x="722799" y="7332"/>
                </a:lnTo>
                <a:close/>
              </a:path>
              <a:path w="802004" h="264795">
                <a:moveTo>
                  <a:pt x="784386" y="130800"/>
                </a:moveTo>
                <a:lnTo>
                  <a:pt x="731426" y="130800"/>
                </a:lnTo>
                <a:lnTo>
                  <a:pt x="739082" y="132489"/>
                </a:lnTo>
                <a:lnTo>
                  <a:pt x="752453" y="139247"/>
                </a:lnTo>
                <a:lnTo>
                  <a:pt x="757737" y="143884"/>
                </a:lnTo>
                <a:lnTo>
                  <a:pt x="761619" y="149779"/>
                </a:lnTo>
                <a:lnTo>
                  <a:pt x="765573" y="155673"/>
                </a:lnTo>
                <a:lnTo>
                  <a:pt x="767586" y="162467"/>
                </a:lnTo>
                <a:lnTo>
                  <a:pt x="767586" y="177563"/>
                </a:lnTo>
                <a:lnTo>
                  <a:pt x="739837" y="205420"/>
                </a:lnTo>
                <a:lnTo>
                  <a:pt x="731929" y="206930"/>
                </a:lnTo>
                <a:lnTo>
                  <a:pt x="789037" y="206930"/>
                </a:lnTo>
                <a:lnTo>
                  <a:pt x="801409" y="172315"/>
                </a:lnTo>
                <a:lnTo>
                  <a:pt x="800984" y="165448"/>
                </a:lnTo>
                <a:lnTo>
                  <a:pt x="785989" y="132058"/>
                </a:lnTo>
                <a:lnTo>
                  <a:pt x="784386" y="130800"/>
                </a:lnTo>
                <a:close/>
              </a:path>
              <a:path w="802004" h="264795">
                <a:moveTo>
                  <a:pt x="782746" y="34614"/>
                </a:moveTo>
                <a:lnTo>
                  <a:pt x="730276" y="34614"/>
                </a:lnTo>
                <a:lnTo>
                  <a:pt x="736853" y="36051"/>
                </a:lnTo>
                <a:lnTo>
                  <a:pt x="742533" y="38927"/>
                </a:lnTo>
                <a:lnTo>
                  <a:pt x="748212" y="41731"/>
                </a:lnTo>
                <a:lnTo>
                  <a:pt x="752633" y="45720"/>
                </a:lnTo>
                <a:lnTo>
                  <a:pt x="755796" y="50896"/>
                </a:lnTo>
                <a:lnTo>
                  <a:pt x="759031" y="56072"/>
                </a:lnTo>
                <a:lnTo>
                  <a:pt x="760684" y="62111"/>
                </a:lnTo>
                <a:lnTo>
                  <a:pt x="760684" y="76057"/>
                </a:lnTo>
                <a:lnTo>
                  <a:pt x="758995" y="82204"/>
                </a:lnTo>
                <a:lnTo>
                  <a:pt x="755688" y="87451"/>
                </a:lnTo>
                <a:lnTo>
                  <a:pt x="752453" y="92699"/>
                </a:lnTo>
                <a:lnTo>
                  <a:pt x="747996" y="96797"/>
                </a:lnTo>
                <a:lnTo>
                  <a:pt x="736638" y="102692"/>
                </a:lnTo>
                <a:lnTo>
                  <a:pt x="730132" y="104166"/>
                </a:lnTo>
                <a:lnTo>
                  <a:pt x="777406" y="104166"/>
                </a:lnTo>
                <a:lnTo>
                  <a:pt x="793214" y="66209"/>
                </a:lnTo>
                <a:lnTo>
                  <a:pt x="792583" y="57973"/>
                </a:lnTo>
                <a:lnTo>
                  <a:pt x="790841" y="50276"/>
                </a:lnTo>
                <a:lnTo>
                  <a:pt x="787957" y="42977"/>
                </a:lnTo>
                <a:lnTo>
                  <a:pt x="783940" y="36123"/>
                </a:lnTo>
                <a:lnTo>
                  <a:pt x="782746" y="34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2880" y="4462188"/>
            <a:ext cx="1646301" cy="562747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4963199" y="5193559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4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650359" y="3957161"/>
            <a:ext cx="1350645" cy="264795"/>
          </a:xfrm>
          <a:custGeom>
            <a:avLst/>
            <a:gdLst/>
            <a:ahLst/>
            <a:cxnLst/>
            <a:rect l="l" t="t" r="r" b="b"/>
            <a:pathLst>
              <a:path w="1350645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1350645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1350645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1350645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1350645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1350645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1350645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1350645" h="264795">
                <a:moveTo>
                  <a:pt x="635381" y="35153"/>
                </a:moveTo>
                <a:lnTo>
                  <a:pt x="582761" y="35153"/>
                </a:lnTo>
                <a:lnTo>
                  <a:pt x="589483" y="36627"/>
                </a:lnTo>
                <a:lnTo>
                  <a:pt x="595449" y="39574"/>
                </a:lnTo>
                <a:lnTo>
                  <a:pt x="601416" y="42449"/>
                </a:lnTo>
                <a:lnTo>
                  <a:pt x="606125" y="46583"/>
                </a:lnTo>
                <a:lnTo>
                  <a:pt x="609575" y="51975"/>
                </a:lnTo>
                <a:lnTo>
                  <a:pt x="613026" y="57294"/>
                </a:lnTo>
                <a:lnTo>
                  <a:pt x="614751" y="63621"/>
                </a:lnTo>
                <a:lnTo>
                  <a:pt x="614751" y="77423"/>
                </a:lnTo>
                <a:lnTo>
                  <a:pt x="594971" y="112448"/>
                </a:lnTo>
                <a:lnTo>
                  <a:pt x="504655" y="207037"/>
                </a:lnTo>
                <a:lnTo>
                  <a:pt x="504655" y="231192"/>
                </a:lnTo>
                <a:lnTo>
                  <a:pt x="650012" y="231192"/>
                </a:lnTo>
                <a:lnTo>
                  <a:pt x="650012" y="202616"/>
                </a:lnTo>
                <a:lnTo>
                  <a:pt x="550591" y="202616"/>
                </a:lnTo>
                <a:lnTo>
                  <a:pt x="550591" y="200999"/>
                </a:lnTo>
                <a:lnTo>
                  <a:pt x="594479" y="155062"/>
                </a:lnTo>
                <a:lnTo>
                  <a:pt x="604009" y="145202"/>
                </a:lnTo>
                <a:lnTo>
                  <a:pt x="612433" y="136111"/>
                </a:lnTo>
                <a:lnTo>
                  <a:pt x="639128" y="100075"/>
                </a:lnTo>
                <a:lnTo>
                  <a:pt x="646454" y="78178"/>
                </a:lnTo>
                <a:lnTo>
                  <a:pt x="646454" y="69983"/>
                </a:lnTo>
                <a:lnTo>
                  <a:pt x="645895" y="61316"/>
                </a:lnTo>
                <a:lnTo>
                  <a:pt x="644216" y="53107"/>
                </a:lnTo>
                <a:lnTo>
                  <a:pt x="641420" y="45356"/>
                </a:lnTo>
                <a:lnTo>
                  <a:pt x="637504" y="38064"/>
                </a:lnTo>
                <a:lnTo>
                  <a:pt x="635381" y="35153"/>
                </a:lnTo>
                <a:close/>
              </a:path>
              <a:path w="1350645" h="264795">
                <a:moveTo>
                  <a:pt x="575932" y="7332"/>
                </a:moveTo>
                <a:lnTo>
                  <a:pt x="531505" y="20319"/>
                </a:lnTo>
                <a:lnTo>
                  <a:pt x="506757" y="55506"/>
                </a:lnTo>
                <a:lnTo>
                  <a:pt x="504439" y="74404"/>
                </a:lnTo>
                <a:lnTo>
                  <a:pt x="536249" y="74404"/>
                </a:lnTo>
                <a:lnTo>
                  <a:pt x="536249" y="66496"/>
                </a:lnTo>
                <a:lnTo>
                  <a:pt x="537831" y="59595"/>
                </a:lnTo>
                <a:lnTo>
                  <a:pt x="544157" y="47805"/>
                </a:lnTo>
                <a:lnTo>
                  <a:pt x="548686" y="43240"/>
                </a:lnTo>
                <a:lnTo>
                  <a:pt x="560476" y="36770"/>
                </a:lnTo>
                <a:lnTo>
                  <a:pt x="567377" y="35153"/>
                </a:lnTo>
                <a:lnTo>
                  <a:pt x="635381" y="35153"/>
                </a:lnTo>
                <a:lnTo>
                  <a:pt x="632591" y="31325"/>
                </a:lnTo>
                <a:lnTo>
                  <a:pt x="595503" y="9408"/>
                </a:lnTo>
                <a:lnTo>
                  <a:pt x="586027" y="7851"/>
                </a:lnTo>
                <a:lnTo>
                  <a:pt x="575932" y="7332"/>
                </a:lnTo>
                <a:close/>
              </a:path>
              <a:path w="1350645" h="264795">
                <a:moveTo>
                  <a:pt x="767765" y="7332"/>
                </a:moveTo>
                <a:lnTo>
                  <a:pt x="724201" y="20703"/>
                </a:lnTo>
                <a:lnTo>
                  <a:pt x="696380" y="59523"/>
                </a:lnTo>
                <a:lnTo>
                  <a:pt x="687383" y="103586"/>
                </a:lnTo>
                <a:lnTo>
                  <a:pt x="686783" y="120880"/>
                </a:lnTo>
                <a:lnTo>
                  <a:pt x="687388" y="138281"/>
                </a:lnTo>
                <a:lnTo>
                  <a:pt x="696380" y="182452"/>
                </a:lnTo>
                <a:lnTo>
                  <a:pt x="724093" y="221379"/>
                </a:lnTo>
                <a:lnTo>
                  <a:pt x="767765" y="234858"/>
                </a:lnTo>
                <a:lnTo>
                  <a:pt x="780031" y="234023"/>
                </a:lnTo>
                <a:lnTo>
                  <a:pt x="819855" y="213999"/>
                </a:lnTo>
                <a:lnTo>
                  <a:pt x="826443" y="206067"/>
                </a:lnTo>
                <a:lnTo>
                  <a:pt x="767765" y="206067"/>
                </a:lnTo>
                <a:lnTo>
                  <a:pt x="760541" y="205460"/>
                </a:lnTo>
                <a:lnTo>
                  <a:pt x="728818" y="176487"/>
                </a:lnTo>
                <a:lnTo>
                  <a:pt x="720245" y="134150"/>
                </a:lnTo>
                <a:lnTo>
                  <a:pt x="719888" y="120880"/>
                </a:lnTo>
                <a:lnTo>
                  <a:pt x="720730" y="101436"/>
                </a:lnTo>
                <a:lnTo>
                  <a:pt x="732720" y="57582"/>
                </a:lnTo>
                <a:lnTo>
                  <a:pt x="767765" y="35584"/>
                </a:lnTo>
                <a:lnTo>
                  <a:pt x="825860" y="35584"/>
                </a:lnTo>
                <a:lnTo>
                  <a:pt x="819747" y="28252"/>
                </a:lnTo>
                <a:lnTo>
                  <a:pt x="811222" y="20811"/>
                </a:lnTo>
                <a:lnTo>
                  <a:pt x="801712" y="14914"/>
                </a:lnTo>
                <a:lnTo>
                  <a:pt x="791300" y="10702"/>
                </a:lnTo>
                <a:lnTo>
                  <a:pt x="779984" y="8175"/>
                </a:lnTo>
                <a:lnTo>
                  <a:pt x="767765" y="7332"/>
                </a:lnTo>
                <a:close/>
              </a:path>
              <a:path w="1350645" h="264795">
                <a:moveTo>
                  <a:pt x="825860" y="35584"/>
                </a:moveTo>
                <a:lnTo>
                  <a:pt x="767765" y="35584"/>
                </a:lnTo>
                <a:lnTo>
                  <a:pt x="774896" y="36204"/>
                </a:lnTo>
                <a:lnTo>
                  <a:pt x="781514" y="38064"/>
                </a:lnTo>
                <a:lnTo>
                  <a:pt x="809712" y="74404"/>
                </a:lnTo>
                <a:lnTo>
                  <a:pt x="815535" y="120880"/>
                </a:lnTo>
                <a:lnTo>
                  <a:pt x="814740" y="140363"/>
                </a:lnTo>
                <a:lnTo>
                  <a:pt x="802811" y="184177"/>
                </a:lnTo>
                <a:lnTo>
                  <a:pt x="767765" y="206067"/>
                </a:lnTo>
                <a:lnTo>
                  <a:pt x="826443" y="206067"/>
                </a:lnTo>
                <a:lnTo>
                  <a:pt x="843262" y="169020"/>
                </a:lnTo>
                <a:lnTo>
                  <a:pt x="848639" y="120880"/>
                </a:lnTo>
                <a:lnTo>
                  <a:pt x="848032" y="103579"/>
                </a:lnTo>
                <a:lnTo>
                  <a:pt x="838935" y="59631"/>
                </a:lnTo>
                <a:lnTo>
                  <a:pt x="827208" y="37202"/>
                </a:lnTo>
                <a:lnTo>
                  <a:pt x="825860" y="35584"/>
                </a:lnTo>
                <a:close/>
              </a:path>
              <a:path w="1350645" h="264795">
                <a:moveTo>
                  <a:pt x="985995" y="119262"/>
                </a:moveTo>
                <a:lnTo>
                  <a:pt x="940090" y="119262"/>
                </a:lnTo>
                <a:lnTo>
                  <a:pt x="943505" y="120197"/>
                </a:lnTo>
                <a:lnTo>
                  <a:pt x="946524" y="122066"/>
                </a:lnTo>
                <a:lnTo>
                  <a:pt x="949544" y="123863"/>
                </a:lnTo>
                <a:lnTo>
                  <a:pt x="953569" y="126954"/>
                </a:lnTo>
                <a:lnTo>
                  <a:pt x="958601" y="131339"/>
                </a:lnTo>
                <a:lnTo>
                  <a:pt x="964269" y="136070"/>
                </a:lnTo>
                <a:lnTo>
                  <a:pt x="992209" y="150857"/>
                </a:lnTo>
                <a:lnTo>
                  <a:pt x="1007521" y="150857"/>
                </a:lnTo>
                <a:lnTo>
                  <a:pt x="1037858" y="127457"/>
                </a:lnTo>
                <a:lnTo>
                  <a:pt x="1039838" y="122605"/>
                </a:lnTo>
                <a:lnTo>
                  <a:pt x="993395" y="122605"/>
                </a:lnTo>
                <a:lnTo>
                  <a:pt x="989945" y="121670"/>
                </a:lnTo>
                <a:lnTo>
                  <a:pt x="986854" y="119801"/>
                </a:lnTo>
                <a:lnTo>
                  <a:pt x="985995" y="119262"/>
                </a:lnTo>
                <a:close/>
              </a:path>
              <a:path w="1350645" h="264795">
                <a:moveTo>
                  <a:pt x="941205" y="91010"/>
                </a:moveTo>
                <a:lnTo>
                  <a:pt x="925892" y="91010"/>
                </a:lnTo>
                <a:lnTo>
                  <a:pt x="918452" y="92951"/>
                </a:lnTo>
                <a:lnTo>
                  <a:pt x="911694" y="96833"/>
                </a:lnTo>
                <a:lnTo>
                  <a:pt x="904937" y="100643"/>
                </a:lnTo>
                <a:lnTo>
                  <a:pt x="890246" y="135868"/>
                </a:lnTo>
                <a:lnTo>
                  <a:pt x="890020" y="145142"/>
                </a:lnTo>
                <a:lnTo>
                  <a:pt x="917302" y="145142"/>
                </a:lnTo>
                <a:lnTo>
                  <a:pt x="917224" y="140128"/>
                </a:lnTo>
                <a:lnTo>
                  <a:pt x="917270" y="135437"/>
                </a:lnTo>
                <a:lnTo>
                  <a:pt x="918883" y="129254"/>
                </a:lnTo>
                <a:lnTo>
                  <a:pt x="926144" y="121275"/>
                </a:lnTo>
                <a:lnTo>
                  <a:pt x="930745" y="119262"/>
                </a:lnTo>
                <a:lnTo>
                  <a:pt x="985995" y="119262"/>
                </a:lnTo>
                <a:lnTo>
                  <a:pt x="983762" y="117860"/>
                </a:lnTo>
                <a:lnTo>
                  <a:pt x="979772" y="114769"/>
                </a:lnTo>
                <a:lnTo>
                  <a:pt x="974884" y="110528"/>
                </a:lnTo>
                <a:lnTo>
                  <a:pt x="969125" y="105682"/>
                </a:lnTo>
                <a:lnTo>
                  <a:pt x="963777" y="101631"/>
                </a:lnTo>
                <a:lnTo>
                  <a:pt x="958709" y="98275"/>
                </a:lnTo>
                <a:lnTo>
                  <a:pt x="953965" y="95647"/>
                </a:lnTo>
                <a:lnTo>
                  <a:pt x="947854" y="92556"/>
                </a:lnTo>
                <a:lnTo>
                  <a:pt x="941205" y="91010"/>
                </a:lnTo>
                <a:close/>
              </a:path>
              <a:path w="1350645" h="264795">
                <a:moveTo>
                  <a:pt x="1043465" y="96725"/>
                </a:moveTo>
                <a:lnTo>
                  <a:pt x="1016184" y="96725"/>
                </a:lnTo>
                <a:lnTo>
                  <a:pt x="1016214" y="105716"/>
                </a:lnTo>
                <a:lnTo>
                  <a:pt x="1014638" y="111750"/>
                </a:lnTo>
                <a:lnTo>
                  <a:pt x="1007665" y="120448"/>
                </a:lnTo>
                <a:lnTo>
                  <a:pt x="1003028" y="122605"/>
                </a:lnTo>
                <a:lnTo>
                  <a:pt x="1039838" y="122605"/>
                </a:lnTo>
                <a:lnTo>
                  <a:pt x="1043285" y="105280"/>
                </a:lnTo>
                <a:lnTo>
                  <a:pt x="1043465" y="96725"/>
                </a:lnTo>
                <a:close/>
              </a:path>
              <a:path w="1350645" h="264795">
                <a:moveTo>
                  <a:pt x="1210963" y="35153"/>
                </a:moveTo>
                <a:lnTo>
                  <a:pt x="1158343" y="35153"/>
                </a:lnTo>
                <a:lnTo>
                  <a:pt x="1165064" y="36627"/>
                </a:lnTo>
                <a:lnTo>
                  <a:pt x="1171031" y="39574"/>
                </a:lnTo>
                <a:lnTo>
                  <a:pt x="1176998" y="42449"/>
                </a:lnTo>
                <a:lnTo>
                  <a:pt x="1181706" y="46583"/>
                </a:lnTo>
                <a:lnTo>
                  <a:pt x="1185157" y="51975"/>
                </a:lnTo>
                <a:lnTo>
                  <a:pt x="1188608" y="57294"/>
                </a:lnTo>
                <a:lnTo>
                  <a:pt x="1190333" y="63621"/>
                </a:lnTo>
                <a:lnTo>
                  <a:pt x="1190333" y="77423"/>
                </a:lnTo>
                <a:lnTo>
                  <a:pt x="1170553" y="112448"/>
                </a:lnTo>
                <a:lnTo>
                  <a:pt x="1080236" y="207037"/>
                </a:lnTo>
                <a:lnTo>
                  <a:pt x="1080236" y="231192"/>
                </a:lnTo>
                <a:lnTo>
                  <a:pt x="1225594" y="231192"/>
                </a:lnTo>
                <a:lnTo>
                  <a:pt x="1225594" y="202616"/>
                </a:lnTo>
                <a:lnTo>
                  <a:pt x="1126173" y="202616"/>
                </a:lnTo>
                <a:lnTo>
                  <a:pt x="1126173" y="200999"/>
                </a:lnTo>
                <a:lnTo>
                  <a:pt x="1170061" y="155062"/>
                </a:lnTo>
                <a:lnTo>
                  <a:pt x="1179590" y="145202"/>
                </a:lnTo>
                <a:lnTo>
                  <a:pt x="1188015" y="136111"/>
                </a:lnTo>
                <a:lnTo>
                  <a:pt x="1214710" y="100075"/>
                </a:lnTo>
                <a:lnTo>
                  <a:pt x="1222036" y="78178"/>
                </a:lnTo>
                <a:lnTo>
                  <a:pt x="1222036" y="69983"/>
                </a:lnTo>
                <a:lnTo>
                  <a:pt x="1221476" y="61316"/>
                </a:lnTo>
                <a:lnTo>
                  <a:pt x="1219798" y="53107"/>
                </a:lnTo>
                <a:lnTo>
                  <a:pt x="1217001" y="45356"/>
                </a:lnTo>
                <a:lnTo>
                  <a:pt x="1213086" y="38064"/>
                </a:lnTo>
                <a:lnTo>
                  <a:pt x="1210963" y="35153"/>
                </a:lnTo>
                <a:close/>
              </a:path>
              <a:path w="1350645" h="264795">
                <a:moveTo>
                  <a:pt x="1151513" y="7332"/>
                </a:moveTo>
                <a:lnTo>
                  <a:pt x="1107086" y="20319"/>
                </a:lnTo>
                <a:lnTo>
                  <a:pt x="1082339" y="55506"/>
                </a:lnTo>
                <a:lnTo>
                  <a:pt x="1080021" y="74404"/>
                </a:lnTo>
                <a:lnTo>
                  <a:pt x="1111831" y="74404"/>
                </a:lnTo>
                <a:lnTo>
                  <a:pt x="1111831" y="66496"/>
                </a:lnTo>
                <a:lnTo>
                  <a:pt x="1113413" y="59595"/>
                </a:lnTo>
                <a:lnTo>
                  <a:pt x="1119739" y="47805"/>
                </a:lnTo>
                <a:lnTo>
                  <a:pt x="1124268" y="43240"/>
                </a:lnTo>
                <a:lnTo>
                  <a:pt x="1136057" y="36770"/>
                </a:lnTo>
                <a:lnTo>
                  <a:pt x="1142959" y="35153"/>
                </a:lnTo>
                <a:lnTo>
                  <a:pt x="1210963" y="35153"/>
                </a:lnTo>
                <a:lnTo>
                  <a:pt x="1208172" y="31325"/>
                </a:lnTo>
                <a:lnTo>
                  <a:pt x="1171085" y="9408"/>
                </a:lnTo>
                <a:lnTo>
                  <a:pt x="1161609" y="7851"/>
                </a:lnTo>
                <a:lnTo>
                  <a:pt x="1151513" y="7332"/>
                </a:lnTo>
                <a:close/>
              </a:path>
              <a:path w="1350645" h="264795">
                <a:moveTo>
                  <a:pt x="1350248" y="43779"/>
                </a:moveTo>
                <a:lnTo>
                  <a:pt x="1316820" y="43779"/>
                </a:lnTo>
                <a:lnTo>
                  <a:pt x="1316820" y="231192"/>
                </a:lnTo>
                <a:lnTo>
                  <a:pt x="1350248" y="231192"/>
                </a:lnTo>
                <a:lnTo>
                  <a:pt x="1350248" y="43779"/>
                </a:lnTo>
                <a:close/>
              </a:path>
              <a:path w="1350645" h="264795">
                <a:moveTo>
                  <a:pt x="1350248" y="10351"/>
                </a:moveTo>
                <a:lnTo>
                  <a:pt x="1317791" y="10351"/>
                </a:lnTo>
                <a:lnTo>
                  <a:pt x="1262688" y="46367"/>
                </a:lnTo>
                <a:lnTo>
                  <a:pt x="1262688" y="78286"/>
                </a:lnTo>
                <a:lnTo>
                  <a:pt x="1315526" y="43779"/>
                </a:lnTo>
                <a:lnTo>
                  <a:pt x="1350248" y="43779"/>
                </a:lnTo>
                <a:lnTo>
                  <a:pt x="1350248" y="10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2424" y="4462188"/>
            <a:ext cx="1944890" cy="562747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9622743" y="5193559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4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728739" y="3957161"/>
            <a:ext cx="840105" cy="264795"/>
          </a:xfrm>
          <a:custGeom>
            <a:avLst/>
            <a:gdLst/>
            <a:ahLst/>
            <a:cxnLst/>
            <a:rect l="l" t="t" r="r" b="b"/>
            <a:pathLst>
              <a:path w="840105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840105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840105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840105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840105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840105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840105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840105" h="264795">
                <a:moveTo>
                  <a:pt x="635381" y="35153"/>
                </a:moveTo>
                <a:lnTo>
                  <a:pt x="582761" y="35153"/>
                </a:lnTo>
                <a:lnTo>
                  <a:pt x="589483" y="36627"/>
                </a:lnTo>
                <a:lnTo>
                  <a:pt x="595449" y="39574"/>
                </a:lnTo>
                <a:lnTo>
                  <a:pt x="601416" y="42449"/>
                </a:lnTo>
                <a:lnTo>
                  <a:pt x="606125" y="46583"/>
                </a:lnTo>
                <a:lnTo>
                  <a:pt x="609575" y="51975"/>
                </a:lnTo>
                <a:lnTo>
                  <a:pt x="613026" y="57294"/>
                </a:lnTo>
                <a:lnTo>
                  <a:pt x="614751" y="63621"/>
                </a:lnTo>
                <a:lnTo>
                  <a:pt x="614751" y="77423"/>
                </a:lnTo>
                <a:lnTo>
                  <a:pt x="594971" y="112448"/>
                </a:lnTo>
                <a:lnTo>
                  <a:pt x="504655" y="207037"/>
                </a:lnTo>
                <a:lnTo>
                  <a:pt x="504655" y="231192"/>
                </a:lnTo>
                <a:lnTo>
                  <a:pt x="650012" y="231192"/>
                </a:lnTo>
                <a:lnTo>
                  <a:pt x="650012" y="202616"/>
                </a:lnTo>
                <a:lnTo>
                  <a:pt x="550591" y="202616"/>
                </a:lnTo>
                <a:lnTo>
                  <a:pt x="550591" y="200999"/>
                </a:lnTo>
                <a:lnTo>
                  <a:pt x="594479" y="155062"/>
                </a:lnTo>
                <a:lnTo>
                  <a:pt x="604009" y="145202"/>
                </a:lnTo>
                <a:lnTo>
                  <a:pt x="612433" y="136111"/>
                </a:lnTo>
                <a:lnTo>
                  <a:pt x="639128" y="100075"/>
                </a:lnTo>
                <a:lnTo>
                  <a:pt x="646454" y="78178"/>
                </a:lnTo>
                <a:lnTo>
                  <a:pt x="646454" y="69983"/>
                </a:lnTo>
                <a:lnTo>
                  <a:pt x="645895" y="61316"/>
                </a:lnTo>
                <a:lnTo>
                  <a:pt x="644216" y="53107"/>
                </a:lnTo>
                <a:lnTo>
                  <a:pt x="641420" y="45356"/>
                </a:lnTo>
                <a:lnTo>
                  <a:pt x="637504" y="38064"/>
                </a:lnTo>
                <a:lnTo>
                  <a:pt x="635381" y="35153"/>
                </a:lnTo>
                <a:close/>
              </a:path>
              <a:path w="840105" h="264795">
                <a:moveTo>
                  <a:pt x="575932" y="7332"/>
                </a:moveTo>
                <a:lnTo>
                  <a:pt x="531505" y="20319"/>
                </a:lnTo>
                <a:lnTo>
                  <a:pt x="506757" y="55506"/>
                </a:lnTo>
                <a:lnTo>
                  <a:pt x="504439" y="74404"/>
                </a:lnTo>
                <a:lnTo>
                  <a:pt x="536249" y="74404"/>
                </a:lnTo>
                <a:lnTo>
                  <a:pt x="536249" y="66496"/>
                </a:lnTo>
                <a:lnTo>
                  <a:pt x="537831" y="59595"/>
                </a:lnTo>
                <a:lnTo>
                  <a:pt x="544157" y="47805"/>
                </a:lnTo>
                <a:lnTo>
                  <a:pt x="548686" y="43240"/>
                </a:lnTo>
                <a:lnTo>
                  <a:pt x="560476" y="36770"/>
                </a:lnTo>
                <a:lnTo>
                  <a:pt x="567377" y="35153"/>
                </a:lnTo>
                <a:lnTo>
                  <a:pt x="635381" y="35153"/>
                </a:lnTo>
                <a:lnTo>
                  <a:pt x="632591" y="31325"/>
                </a:lnTo>
                <a:lnTo>
                  <a:pt x="595503" y="9408"/>
                </a:lnTo>
                <a:lnTo>
                  <a:pt x="586027" y="7851"/>
                </a:lnTo>
                <a:lnTo>
                  <a:pt x="575932" y="7332"/>
                </a:lnTo>
                <a:close/>
              </a:path>
              <a:path w="840105" h="264795">
                <a:moveTo>
                  <a:pt x="723770" y="173609"/>
                </a:moveTo>
                <a:lnTo>
                  <a:pt x="691420" y="173609"/>
                </a:lnTo>
                <a:lnTo>
                  <a:pt x="692303" y="182155"/>
                </a:lnTo>
                <a:lnTo>
                  <a:pt x="712879" y="217120"/>
                </a:lnTo>
                <a:lnTo>
                  <a:pt x="753895" y="233726"/>
                </a:lnTo>
                <a:lnTo>
                  <a:pt x="763775" y="234211"/>
                </a:lnTo>
                <a:lnTo>
                  <a:pt x="774565" y="233611"/>
                </a:lnTo>
                <a:lnTo>
                  <a:pt x="811289" y="219317"/>
                </a:lnTo>
                <a:lnTo>
                  <a:pt x="824661" y="206175"/>
                </a:lnTo>
                <a:lnTo>
                  <a:pt x="763775" y="206175"/>
                </a:lnTo>
                <a:lnTo>
                  <a:pt x="756079" y="205602"/>
                </a:lnTo>
                <a:lnTo>
                  <a:pt x="725003" y="180410"/>
                </a:lnTo>
                <a:lnTo>
                  <a:pt x="723770" y="173609"/>
                </a:lnTo>
                <a:close/>
              </a:path>
              <a:path w="840105" h="264795">
                <a:moveTo>
                  <a:pt x="825512" y="113655"/>
                </a:moveTo>
                <a:lnTo>
                  <a:pt x="762374" y="113655"/>
                </a:lnTo>
                <a:lnTo>
                  <a:pt x="771144" y="113727"/>
                </a:lnTo>
                <a:lnTo>
                  <a:pt x="778908" y="115775"/>
                </a:lnTo>
                <a:lnTo>
                  <a:pt x="792495" y="123827"/>
                </a:lnTo>
                <a:lnTo>
                  <a:pt x="797850" y="129362"/>
                </a:lnTo>
                <a:lnTo>
                  <a:pt x="805614" y="143452"/>
                </a:lnTo>
                <a:lnTo>
                  <a:pt x="807555" y="151468"/>
                </a:lnTo>
                <a:lnTo>
                  <a:pt x="807555" y="169296"/>
                </a:lnTo>
                <a:lnTo>
                  <a:pt x="805650" y="177168"/>
                </a:lnTo>
                <a:lnTo>
                  <a:pt x="801840" y="184069"/>
                </a:lnTo>
                <a:lnTo>
                  <a:pt x="798102" y="190970"/>
                </a:lnTo>
                <a:lnTo>
                  <a:pt x="792926" y="196398"/>
                </a:lnTo>
                <a:lnTo>
                  <a:pt x="779771" y="204234"/>
                </a:lnTo>
                <a:lnTo>
                  <a:pt x="772258" y="206175"/>
                </a:lnTo>
                <a:lnTo>
                  <a:pt x="824661" y="206175"/>
                </a:lnTo>
                <a:lnTo>
                  <a:pt x="839231" y="170246"/>
                </a:lnTo>
                <a:lnTo>
                  <a:pt x="839797" y="159807"/>
                </a:lnTo>
                <a:lnTo>
                  <a:pt x="839272" y="149388"/>
                </a:lnTo>
                <a:lnTo>
                  <a:pt x="837587" y="139588"/>
                </a:lnTo>
                <a:lnTo>
                  <a:pt x="834743" y="130409"/>
                </a:lnTo>
                <a:lnTo>
                  <a:pt x="830739" y="121850"/>
                </a:lnTo>
                <a:lnTo>
                  <a:pt x="825786" y="113985"/>
                </a:lnTo>
                <a:lnTo>
                  <a:pt x="825512" y="113655"/>
                </a:lnTo>
                <a:close/>
              </a:path>
              <a:path w="840105" h="264795">
                <a:moveTo>
                  <a:pt x="829122" y="10351"/>
                </a:moveTo>
                <a:lnTo>
                  <a:pt x="707703" y="10351"/>
                </a:lnTo>
                <a:lnTo>
                  <a:pt x="695302" y="121634"/>
                </a:lnTo>
                <a:lnTo>
                  <a:pt x="725818" y="126163"/>
                </a:lnTo>
                <a:lnTo>
                  <a:pt x="729988" y="122425"/>
                </a:lnTo>
                <a:lnTo>
                  <a:pt x="735452" y="119406"/>
                </a:lnTo>
                <a:lnTo>
                  <a:pt x="748967" y="114805"/>
                </a:lnTo>
                <a:lnTo>
                  <a:pt x="755688" y="113655"/>
                </a:lnTo>
                <a:lnTo>
                  <a:pt x="825512" y="113655"/>
                </a:lnTo>
                <a:lnTo>
                  <a:pt x="819983" y="106996"/>
                </a:lnTo>
                <a:lnTo>
                  <a:pt x="813331" y="100883"/>
                </a:lnTo>
                <a:lnTo>
                  <a:pt x="813090" y="100715"/>
                </a:lnTo>
                <a:lnTo>
                  <a:pt x="728406" y="100715"/>
                </a:lnTo>
                <a:lnTo>
                  <a:pt x="735416" y="38927"/>
                </a:lnTo>
                <a:lnTo>
                  <a:pt x="829122" y="38927"/>
                </a:lnTo>
                <a:lnTo>
                  <a:pt x="829122" y="10351"/>
                </a:lnTo>
                <a:close/>
              </a:path>
              <a:path w="840105" h="264795">
                <a:moveTo>
                  <a:pt x="769922" y="86050"/>
                </a:moveTo>
                <a:lnTo>
                  <a:pt x="761727" y="86050"/>
                </a:lnTo>
                <a:lnTo>
                  <a:pt x="754035" y="87451"/>
                </a:lnTo>
                <a:lnTo>
                  <a:pt x="739729" y="93059"/>
                </a:lnTo>
                <a:lnTo>
                  <a:pt x="734014" y="96545"/>
                </a:lnTo>
                <a:lnTo>
                  <a:pt x="729700" y="100715"/>
                </a:lnTo>
                <a:lnTo>
                  <a:pt x="813090" y="100715"/>
                </a:lnTo>
                <a:lnTo>
                  <a:pt x="769922" y="8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60804" y="4460932"/>
            <a:ext cx="2263081" cy="563752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4701122" y="5193559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5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350561" y="5779928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4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378177" y="6595824"/>
            <a:ext cx="802640" cy="264795"/>
          </a:xfrm>
          <a:custGeom>
            <a:avLst/>
            <a:gdLst/>
            <a:ahLst/>
            <a:cxnLst/>
            <a:rect l="l" t="t" r="r" b="b"/>
            <a:pathLst>
              <a:path w="802640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802640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802640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802640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802640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802640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802640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802640" h="264795">
                <a:moveTo>
                  <a:pt x="588440" y="43779"/>
                </a:moveTo>
                <a:lnTo>
                  <a:pt x="555012" y="43779"/>
                </a:lnTo>
                <a:lnTo>
                  <a:pt x="555012" y="231192"/>
                </a:lnTo>
                <a:lnTo>
                  <a:pt x="588440" y="231192"/>
                </a:lnTo>
                <a:lnTo>
                  <a:pt x="588440" y="43779"/>
                </a:lnTo>
                <a:close/>
              </a:path>
              <a:path w="802640" h="264795">
                <a:moveTo>
                  <a:pt x="588440" y="10351"/>
                </a:moveTo>
                <a:lnTo>
                  <a:pt x="555983" y="10351"/>
                </a:lnTo>
                <a:lnTo>
                  <a:pt x="500880" y="46367"/>
                </a:lnTo>
                <a:lnTo>
                  <a:pt x="500880" y="78286"/>
                </a:lnTo>
                <a:lnTo>
                  <a:pt x="553718" y="43779"/>
                </a:lnTo>
                <a:lnTo>
                  <a:pt x="588440" y="43779"/>
                </a:lnTo>
                <a:lnTo>
                  <a:pt x="588440" y="10351"/>
                </a:lnTo>
                <a:close/>
              </a:path>
              <a:path w="802640" h="264795">
                <a:moveTo>
                  <a:pt x="679774" y="173286"/>
                </a:moveTo>
                <a:lnTo>
                  <a:pt x="646885" y="173286"/>
                </a:lnTo>
                <a:lnTo>
                  <a:pt x="648523" y="181980"/>
                </a:lnTo>
                <a:lnTo>
                  <a:pt x="669880" y="217201"/>
                </a:lnTo>
                <a:lnTo>
                  <a:pt x="709219" y="233726"/>
                </a:lnTo>
                <a:lnTo>
                  <a:pt x="718809" y="234211"/>
                </a:lnTo>
                <a:lnTo>
                  <a:pt x="728218" y="233706"/>
                </a:lnTo>
                <a:lnTo>
                  <a:pt x="767792" y="216176"/>
                </a:lnTo>
                <a:lnTo>
                  <a:pt x="777720" y="205097"/>
                </a:lnTo>
                <a:lnTo>
                  <a:pt x="718809" y="205097"/>
                </a:lnTo>
                <a:lnTo>
                  <a:pt x="711248" y="204551"/>
                </a:lnTo>
                <a:lnTo>
                  <a:pt x="681809" y="180066"/>
                </a:lnTo>
                <a:lnTo>
                  <a:pt x="679774" y="173286"/>
                </a:lnTo>
                <a:close/>
              </a:path>
              <a:path w="802640" h="264795">
                <a:moveTo>
                  <a:pt x="801966" y="124654"/>
                </a:moveTo>
                <a:lnTo>
                  <a:pt x="770353" y="124654"/>
                </a:lnTo>
                <a:lnTo>
                  <a:pt x="769457" y="142635"/>
                </a:lnTo>
                <a:lnTo>
                  <a:pt x="766876" y="158513"/>
                </a:lnTo>
                <a:lnTo>
                  <a:pt x="749198" y="193208"/>
                </a:lnTo>
                <a:lnTo>
                  <a:pt x="718809" y="205097"/>
                </a:lnTo>
                <a:lnTo>
                  <a:pt x="777720" y="205097"/>
                </a:lnTo>
                <a:lnTo>
                  <a:pt x="796449" y="164444"/>
                </a:lnTo>
                <a:lnTo>
                  <a:pt x="801862" y="127457"/>
                </a:lnTo>
                <a:lnTo>
                  <a:pt x="801966" y="124654"/>
                </a:lnTo>
                <a:close/>
              </a:path>
              <a:path w="802640" h="264795">
                <a:moveTo>
                  <a:pt x="721613" y="7332"/>
                </a:moveTo>
                <a:lnTo>
                  <a:pt x="681176" y="17145"/>
                </a:lnTo>
                <a:lnTo>
                  <a:pt x="650282" y="52864"/>
                </a:lnTo>
                <a:lnTo>
                  <a:pt x="644944" y="82060"/>
                </a:lnTo>
                <a:lnTo>
                  <a:pt x="645524" y="92284"/>
                </a:lnTo>
                <a:lnTo>
                  <a:pt x="665082" y="134116"/>
                </a:lnTo>
                <a:lnTo>
                  <a:pt x="704522" y="154045"/>
                </a:lnTo>
                <a:lnTo>
                  <a:pt x="713849" y="154631"/>
                </a:lnTo>
                <a:lnTo>
                  <a:pt x="721685" y="154631"/>
                </a:lnTo>
                <a:lnTo>
                  <a:pt x="729054" y="153409"/>
                </a:lnTo>
                <a:lnTo>
                  <a:pt x="742856" y="148521"/>
                </a:lnTo>
                <a:lnTo>
                  <a:pt x="749074" y="145070"/>
                </a:lnTo>
                <a:lnTo>
                  <a:pt x="755229" y="140121"/>
                </a:lnTo>
                <a:lnTo>
                  <a:pt x="760217" y="136156"/>
                </a:lnTo>
                <a:lnTo>
                  <a:pt x="764890" y="130836"/>
                </a:lnTo>
                <a:lnTo>
                  <a:pt x="766933" y="127457"/>
                </a:lnTo>
                <a:lnTo>
                  <a:pt x="712591" y="127457"/>
                </a:lnTo>
                <a:lnTo>
                  <a:pt x="705043" y="125444"/>
                </a:lnTo>
                <a:lnTo>
                  <a:pt x="677294" y="90183"/>
                </a:lnTo>
                <a:lnTo>
                  <a:pt x="677294" y="73074"/>
                </a:lnTo>
                <a:lnTo>
                  <a:pt x="679235" y="65310"/>
                </a:lnTo>
                <a:lnTo>
                  <a:pt x="683117" y="58337"/>
                </a:lnTo>
                <a:lnTo>
                  <a:pt x="686999" y="51292"/>
                </a:lnTo>
                <a:lnTo>
                  <a:pt x="692283" y="45720"/>
                </a:lnTo>
                <a:lnTo>
                  <a:pt x="705726" y="37453"/>
                </a:lnTo>
                <a:lnTo>
                  <a:pt x="713310" y="35369"/>
                </a:lnTo>
                <a:lnTo>
                  <a:pt x="781184" y="35369"/>
                </a:lnTo>
                <a:lnTo>
                  <a:pt x="776608" y="29977"/>
                </a:lnTo>
                <a:lnTo>
                  <a:pt x="743530" y="10405"/>
                </a:lnTo>
                <a:lnTo>
                  <a:pt x="728973" y="7710"/>
                </a:lnTo>
                <a:lnTo>
                  <a:pt x="721613" y="7332"/>
                </a:lnTo>
                <a:close/>
              </a:path>
              <a:path w="802640" h="264795">
                <a:moveTo>
                  <a:pt x="781184" y="35369"/>
                </a:moveTo>
                <a:lnTo>
                  <a:pt x="730276" y="35369"/>
                </a:lnTo>
                <a:lnTo>
                  <a:pt x="737896" y="37525"/>
                </a:lnTo>
                <a:lnTo>
                  <a:pt x="744581" y="41838"/>
                </a:lnTo>
                <a:lnTo>
                  <a:pt x="751267" y="46080"/>
                </a:lnTo>
                <a:lnTo>
                  <a:pt x="756515" y="51687"/>
                </a:lnTo>
                <a:lnTo>
                  <a:pt x="760325" y="58660"/>
                </a:lnTo>
                <a:lnTo>
                  <a:pt x="764207" y="65633"/>
                </a:lnTo>
                <a:lnTo>
                  <a:pt x="766120" y="73074"/>
                </a:lnTo>
                <a:lnTo>
                  <a:pt x="766148" y="87416"/>
                </a:lnTo>
                <a:lnTo>
                  <a:pt x="764998" y="93238"/>
                </a:lnTo>
                <a:lnTo>
                  <a:pt x="733295" y="126235"/>
                </a:lnTo>
                <a:lnTo>
                  <a:pt x="727400" y="127457"/>
                </a:lnTo>
                <a:lnTo>
                  <a:pt x="766933" y="127457"/>
                </a:lnTo>
                <a:lnTo>
                  <a:pt x="768628" y="124654"/>
                </a:lnTo>
                <a:lnTo>
                  <a:pt x="801966" y="124654"/>
                </a:lnTo>
                <a:lnTo>
                  <a:pt x="802155" y="117321"/>
                </a:lnTo>
                <a:lnTo>
                  <a:pt x="798225" y="73074"/>
                </a:lnTo>
                <a:lnTo>
                  <a:pt x="782134" y="36487"/>
                </a:lnTo>
                <a:lnTo>
                  <a:pt x="781184" y="35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0242" y="7100851"/>
            <a:ext cx="2458222" cy="562747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12324232" y="5779928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4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351848" y="6595824"/>
            <a:ext cx="1413510" cy="264795"/>
          </a:xfrm>
          <a:custGeom>
            <a:avLst/>
            <a:gdLst/>
            <a:ahLst/>
            <a:cxnLst/>
            <a:rect l="l" t="t" r="r" b="b"/>
            <a:pathLst>
              <a:path w="1413509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1413509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1413509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1413509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1413509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1413509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1413509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1413509" h="264795">
                <a:moveTo>
                  <a:pt x="635381" y="35153"/>
                </a:moveTo>
                <a:lnTo>
                  <a:pt x="582761" y="35153"/>
                </a:lnTo>
                <a:lnTo>
                  <a:pt x="589483" y="36627"/>
                </a:lnTo>
                <a:lnTo>
                  <a:pt x="595449" y="39574"/>
                </a:lnTo>
                <a:lnTo>
                  <a:pt x="601416" y="42449"/>
                </a:lnTo>
                <a:lnTo>
                  <a:pt x="606125" y="46583"/>
                </a:lnTo>
                <a:lnTo>
                  <a:pt x="609575" y="51975"/>
                </a:lnTo>
                <a:lnTo>
                  <a:pt x="613026" y="57294"/>
                </a:lnTo>
                <a:lnTo>
                  <a:pt x="614751" y="63621"/>
                </a:lnTo>
                <a:lnTo>
                  <a:pt x="614751" y="77423"/>
                </a:lnTo>
                <a:lnTo>
                  <a:pt x="594971" y="112448"/>
                </a:lnTo>
                <a:lnTo>
                  <a:pt x="504655" y="207037"/>
                </a:lnTo>
                <a:lnTo>
                  <a:pt x="504655" y="231192"/>
                </a:lnTo>
                <a:lnTo>
                  <a:pt x="650012" y="231192"/>
                </a:lnTo>
                <a:lnTo>
                  <a:pt x="650012" y="202616"/>
                </a:lnTo>
                <a:lnTo>
                  <a:pt x="550591" y="202616"/>
                </a:lnTo>
                <a:lnTo>
                  <a:pt x="550591" y="200999"/>
                </a:lnTo>
                <a:lnTo>
                  <a:pt x="594479" y="155062"/>
                </a:lnTo>
                <a:lnTo>
                  <a:pt x="604009" y="145202"/>
                </a:lnTo>
                <a:lnTo>
                  <a:pt x="612433" y="136111"/>
                </a:lnTo>
                <a:lnTo>
                  <a:pt x="639128" y="100075"/>
                </a:lnTo>
                <a:lnTo>
                  <a:pt x="646454" y="78178"/>
                </a:lnTo>
                <a:lnTo>
                  <a:pt x="646454" y="69983"/>
                </a:lnTo>
                <a:lnTo>
                  <a:pt x="645895" y="61316"/>
                </a:lnTo>
                <a:lnTo>
                  <a:pt x="644216" y="53107"/>
                </a:lnTo>
                <a:lnTo>
                  <a:pt x="641420" y="45356"/>
                </a:lnTo>
                <a:lnTo>
                  <a:pt x="637504" y="38064"/>
                </a:lnTo>
                <a:lnTo>
                  <a:pt x="635381" y="35153"/>
                </a:lnTo>
                <a:close/>
              </a:path>
              <a:path w="1413509" h="264795">
                <a:moveTo>
                  <a:pt x="575932" y="7332"/>
                </a:moveTo>
                <a:lnTo>
                  <a:pt x="531505" y="20319"/>
                </a:lnTo>
                <a:lnTo>
                  <a:pt x="506757" y="55506"/>
                </a:lnTo>
                <a:lnTo>
                  <a:pt x="504439" y="74404"/>
                </a:lnTo>
                <a:lnTo>
                  <a:pt x="536249" y="74404"/>
                </a:lnTo>
                <a:lnTo>
                  <a:pt x="536249" y="66496"/>
                </a:lnTo>
                <a:lnTo>
                  <a:pt x="537831" y="59595"/>
                </a:lnTo>
                <a:lnTo>
                  <a:pt x="544157" y="47805"/>
                </a:lnTo>
                <a:lnTo>
                  <a:pt x="548686" y="43240"/>
                </a:lnTo>
                <a:lnTo>
                  <a:pt x="560476" y="36770"/>
                </a:lnTo>
                <a:lnTo>
                  <a:pt x="567377" y="35153"/>
                </a:lnTo>
                <a:lnTo>
                  <a:pt x="635381" y="35153"/>
                </a:lnTo>
                <a:lnTo>
                  <a:pt x="632591" y="31325"/>
                </a:lnTo>
                <a:lnTo>
                  <a:pt x="595503" y="9408"/>
                </a:lnTo>
                <a:lnTo>
                  <a:pt x="586027" y="7851"/>
                </a:lnTo>
                <a:lnTo>
                  <a:pt x="575932" y="7332"/>
                </a:lnTo>
                <a:close/>
              </a:path>
              <a:path w="1413509" h="264795">
                <a:moveTo>
                  <a:pt x="821608" y="35153"/>
                </a:moveTo>
                <a:lnTo>
                  <a:pt x="768987" y="35153"/>
                </a:lnTo>
                <a:lnTo>
                  <a:pt x="775709" y="36627"/>
                </a:lnTo>
                <a:lnTo>
                  <a:pt x="781676" y="39574"/>
                </a:lnTo>
                <a:lnTo>
                  <a:pt x="787642" y="42449"/>
                </a:lnTo>
                <a:lnTo>
                  <a:pt x="792351" y="46583"/>
                </a:lnTo>
                <a:lnTo>
                  <a:pt x="795802" y="51975"/>
                </a:lnTo>
                <a:lnTo>
                  <a:pt x="799252" y="57294"/>
                </a:lnTo>
                <a:lnTo>
                  <a:pt x="800978" y="63621"/>
                </a:lnTo>
                <a:lnTo>
                  <a:pt x="800978" y="77423"/>
                </a:lnTo>
                <a:lnTo>
                  <a:pt x="781197" y="112448"/>
                </a:lnTo>
                <a:lnTo>
                  <a:pt x="690881" y="207037"/>
                </a:lnTo>
                <a:lnTo>
                  <a:pt x="690881" y="231192"/>
                </a:lnTo>
                <a:lnTo>
                  <a:pt x="836239" y="231192"/>
                </a:lnTo>
                <a:lnTo>
                  <a:pt x="836239" y="202616"/>
                </a:lnTo>
                <a:lnTo>
                  <a:pt x="736817" y="202616"/>
                </a:lnTo>
                <a:lnTo>
                  <a:pt x="736817" y="200999"/>
                </a:lnTo>
                <a:lnTo>
                  <a:pt x="780705" y="155062"/>
                </a:lnTo>
                <a:lnTo>
                  <a:pt x="790235" y="145202"/>
                </a:lnTo>
                <a:lnTo>
                  <a:pt x="798659" y="136111"/>
                </a:lnTo>
                <a:lnTo>
                  <a:pt x="825354" y="100075"/>
                </a:lnTo>
                <a:lnTo>
                  <a:pt x="832680" y="78178"/>
                </a:lnTo>
                <a:lnTo>
                  <a:pt x="832680" y="69983"/>
                </a:lnTo>
                <a:lnTo>
                  <a:pt x="832121" y="61316"/>
                </a:lnTo>
                <a:lnTo>
                  <a:pt x="830443" y="53107"/>
                </a:lnTo>
                <a:lnTo>
                  <a:pt x="827646" y="45356"/>
                </a:lnTo>
                <a:lnTo>
                  <a:pt x="823730" y="38064"/>
                </a:lnTo>
                <a:lnTo>
                  <a:pt x="821608" y="35153"/>
                </a:lnTo>
                <a:close/>
              </a:path>
              <a:path w="1413509" h="264795">
                <a:moveTo>
                  <a:pt x="762158" y="7332"/>
                </a:moveTo>
                <a:lnTo>
                  <a:pt x="717731" y="20319"/>
                </a:lnTo>
                <a:lnTo>
                  <a:pt x="692984" y="55506"/>
                </a:lnTo>
                <a:lnTo>
                  <a:pt x="690665" y="74404"/>
                </a:lnTo>
                <a:lnTo>
                  <a:pt x="722476" y="74404"/>
                </a:lnTo>
                <a:lnTo>
                  <a:pt x="722476" y="66496"/>
                </a:lnTo>
                <a:lnTo>
                  <a:pt x="724057" y="59595"/>
                </a:lnTo>
                <a:lnTo>
                  <a:pt x="730383" y="47805"/>
                </a:lnTo>
                <a:lnTo>
                  <a:pt x="734912" y="43240"/>
                </a:lnTo>
                <a:lnTo>
                  <a:pt x="746702" y="36770"/>
                </a:lnTo>
                <a:lnTo>
                  <a:pt x="753603" y="35153"/>
                </a:lnTo>
                <a:lnTo>
                  <a:pt x="821608" y="35153"/>
                </a:lnTo>
                <a:lnTo>
                  <a:pt x="818817" y="31325"/>
                </a:lnTo>
                <a:lnTo>
                  <a:pt x="781730" y="9408"/>
                </a:lnTo>
                <a:lnTo>
                  <a:pt x="772254" y="7851"/>
                </a:lnTo>
                <a:lnTo>
                  <a:pt x="762158" y="7332"/>
                </a:lnTo>
                <a:close/>
              </a:path>
              <a:path w="1413509" h="264795">
                <a:moveTo>
                  <a:pt x="976209" y="119262"/>
                </a:moveTo>
                <a:lnTo>
                  <a:pt x="930304" y="119262"/>
                </a:lnTo>
                <a:lnTo>
                  <a:pt x="933719" y="120197"/>
                </a:lnTo>
                <a:lnTo>
                  <a:pt x="936738" y="122066"/>
                </a:lnTo>
                <a:lnTo>
                  <a:pt x="939758" y="123863"/>
                </a:lnTo>
                <a:lnTo>
                  <a:pt x="943783" y="126954"/>
                </a:lnTo>
                <a:lnTo>
                  <a:pt x="948816" y="131339"/>
                </a:lnTo>
                <a:lnTo>
                  <a:pt x="954484" y="136070"/>
                </a:lnTo>
                <a:lnTo>
                  <a:pt x="982423" y="150857"/>
                </a:lnTo>
                <a:lnTo>
                  <a:pt x="997736" y="150857"/>
                </a:lnTo>
                <a:lnTo>
                  <a:pt x="1028072" y="127457"/>
                </a:lnTo>
                <a:lnTo>
                  <a:pt x="1030052" y="122605"/>
                </a:lnTo>
                <a:lnTo>
                  <a:pt x="983610" y="122605"/>
                </a:lnTo>
                <a:lnTo>
                  <a:pt x="980159" y="121670"/>
                </a:lnTo>
                <a:lnTo>
                  <a:pt x="977068" y="119801"/>
                </a:lnTo>
                <a:lnTo>
                  <a:pt x="976209" y="119262"/>
                </a:lnTo>
                <a:close/>
              </a:path>
              <a:path w="1413509" h="264795">
                <a:moveTo>
                  <a:pt x="931419" y="91010"/>
                </a:moveTo>
                <a:lnTo>
                  <a:pt x="916106" y="91010"/>
                </a:lnTo>
                <a:lnTo>
                  <a:pt x="908666" y="92951"/>
                </a:lnTo>
                <a:lnTo>
                  <a:pt x="901909" y="96833"/>
                </a:lnTo>
                <a:lnTo>
                  <a:pt x="895151" y="100643"/>
                </a:lnTo>
                <a:lnTo>
                  <a:pt x="880460" y="135868"/>
                </a:lnTo>
                <a:lnTo>
                  <a:pt x="880234" y="145142"/>
                </a:lnTo>
                <a:lnTo>
                  <a:pt x="907516" y="145142"/>
                </a:lnTo>
                <a:lnTo>
                  <a:pt x="907438" y="140128"/>
                </a:lnTo>
                <a:lnTo>
                  <a:pt x="907485" y="135437"/>
                </a:lnTo>
                <a:lnTo>
                  <a:pt x="909097" y="129254"/>
                </a:lnTo>
                <a:lnTo>
                  <a:pt x="916358" y="121275"/>
                </a:lnTo>
                <a:lnTo>
                  <a:pt x="920959" y="119262"/>
                </a:lnTo>
                <a:lnTo>
                  <a:pt x="976209" y="119262"/>
                </a:lnTo>
                <a:lnTo>
                  <a:pt x="973977" y="117860"/>
                </a:lnTo>
                <a:lnTo>
                  <a:pt x="969987" y="114769"/>
                </a:lnTo>
                <a:lnTo>
                  <a:pt x="965098" y="110528"/>
                </a:lnTo>
                <a:lnTo>
                  <a:pt x="959339" y="105682"/>
                </a:lnTo>
                <a:lnTo>
                  <a:pt x="953992" y="101631"/>
                </a:lnTo>
                <a:lnTo>
                  <a:pt x="948923" y="98275"/>
                </a:lnTo>
                <a:lnTo>
                  <a:pt x="944179" y="95647"/>
                </a:lnTo>
                <a:lnTo>
                  <a:pt x="938068" y="92556"/>
                </a:lnTo>
                <a:lnTo>
                  <a:pt x="931419" y="91010"/>
                </a:lnTo>
                <a:close/>
              </a:path>
              <a:path w="1413509" h="264795">
                <a:moveTo>
                  <a:pt x="1033680" y="96725"/>
                </a:moveTo>
                <a:lnTo>
                  <a:pt x="1006398" y="96725"/>
                </a:lnTo>
                <a:lnTo>
                  <a:pt x="1006428" y="105716"/>
                </a:lnTo>
                <a:lnTo>
                  <a:pt x="1004853" y="111750"/>
                </a:lnTo>
                <a:lnTo>
                  <a:pt x="997879" y="120448"/>
                </a:lnTo>
                <a:lnTo>
                  <a:pt x="993243" y="122605"/>
                </a:lnTo>
                <a:lnTo>
                  <a:pt x="1030052" y="122605"/>
                </a:lnTo>
                <a:lnTo>
                  <a:pt x="1033499" y="105280"/>
                </a:lnTo>
                <a:lnTo>
                  <a:pt x="1033680" y="96725"/>
                </a:lnTo>
                <a:close/>
              </a:path>
              <a:path w="1413509" h="264795">
                <a:moveTo>
                  <a:pt x="1201177" y="35153"/>
                </a:moveTo>
                <a:lnTo>
                  <a:pt x="1148557" y="35153"/>
                </a:lnTo>
                <a:lnTo>
                  <a:pt x="1155279" y="36627"/>
                </a:lnTo>
                <a:lnTo>
                  <a:pt x="1161245" y="39574"/>
                </a:lnTo>
                <a:lnTo>
                  <a:pt x="1167212" y="42449"/>
                </a:lnTo>
                <a:lnTo>
                  <a:pt x="1171921" y="46583"/>
                </a:lnTo>
                <a:lnTo>
                  <a:pt x="1175371" y="51975"/>
                </a:lnTo>
                <a:lnTo>
                  <a:pt x="1178822" y="57294"/>
                </a:lnTo>
                <a:lnTo>
                  <a:pt x="1180547" y="63621"/>
                </a:lnTo>
                <a:lnTo>
                  <a:pt x="1180547" y="77423"/>
                </a:lnTo>
                <a:lnTo>
                  <a:pt x="1160767" y="112448"/>
                </a:lnTo>
                <a:lnTo>
                  <a:pt x="1070450" y="207037"/>
                </a:lnTo>
                <a:lnTo>
                  <a:pt x="1070450" y="231192"/>
                </a:lnTo>
                <a:lnTo>
                  <a:pt x="1215808" y="231192"/>
                </a:lnTo>
                <a:lnTo>
                  <a:pt x="1215808" y="202616"/>
                </a:lnTo>
                <a:lnTo>
                  <a:pt x="1116387" y="202616"/>
                </a:lnTo>
                <a:lnTo>
                  <a:pt x="1116387" y="200999"/>
                </a:lnTo>
                <a:lnTo>
                  <a:pt x="1160275" y="155062"/>
                </a:lnTo>
                <a:lnTo>
                  <a:pt x="1169804" y="145202"/>
                </a:lnTo>
                <a:lnTo>
                  <a:pt x="1178229" y="136111"/>
                </a:lnTo>
                <a:lnTo>
                  <a:pt x="1204924" y="100075"/>
                </a:lnTo>
                <a:lnTo>
                  <a:pt x="1212250" y="78178"/>
                </a:lnTo>
                <a:lnTo>
                  <a:pt x="1212250" y="69983"/>
                </a:lnTo>
                <a:lnTo>
                  <a:pt x="1211691" y="61316"/>
                </a:lnTo>
                <a:lnTo>
                  <a:pt x="1210012" y="53107"/>
                </a:lnTo>
                <a:lnTo>
                  <a:pt x="1207215" y="45356"/>
                </a:lnTo>
                <a:lnTo>
                  <a:pt x="1203300" y="38064"/>
                </a:lnTo>
                <a:lnTo>
                  <a:pt x="1201177" y="35153"/>
                </a:lnTo>
                <a:close/>
              </a:path>
              <a:path w="1413509" h="264795">
                <a:moveTo>
                  <a:pt x="1141728" y="7332"/>
                </a:moveTo>
                <a:lnTo>
                  <a:pt x="1097301" y="20319"/>
                </a:lnTo>
                <a:lnTo>
                  <a:pt x="1072553" y="55506"/>
                </a:lnTo>
                <a:lnTo>
                  <a:pt x="1070235" y="74404"/>
                </a:lnTo>
                <a:lnTo>
                  <a:pt x="1102045" y="74404"/>
                </a:lnTo>
                <a:lnTo>
                  <a:pt x="1102045" y="66496"/>
                </a:lnTo>
                <a:lnTo>
                  <a:pt x="1103627" y="59595"/>
                </a:lnTo>
                <a:lnTo>
                  <a:pt x="1109953" y="47805"/>
                </a:lnTo>
                <a:lnTo>
                  <a:pt x="1114482" y="43240"/>
                </a:lnTo>
                <a:lnTo>
                  <a:pt x="1126272" y="36770"/>
                </a:lnTo>
                <a:lnTo>
                  <a:pt x="1133173" y="35153"/>
                </a:lnTo>
                <a:lnTo>
                  <a:pt x="1201177" y="35153"/>
                </a:lnTo>
                <a:lnTo>
                  <a:pt x="1198387" y="31325"/>
                </a:lnTo>
                <a:lnTo>
                  <a:pt x="1161299" y="9408"/>
                </a:lnTo>
                <a:lnTo>
                  <a:pt x="1151823" y="7851"/>
                </a:lnTo>
                <a:lnTo>
                  <a:pt x="1141728" y="7332"/>
                </a:lnTo>
                <a:close/>
              </a:path>
              <a:path w="1413509" h="264795">
                <a:moveTo>
                  <a:pt x="1363970" y="10351"/>
                </a:moveTo>
                <a:lnTo>
                  <a:pt x="1352216" y="10351"/>
                </a:lnTo>
                <a:lnTo>
                  <a:pt x="1352216" y="167571"/>
                </a:lnTo>
                <a:lnTo>
                  <a:pt x="1352001" y="179864"/>
                </a:lnTo>
                <a:lnTo>
                  <a:pt x="1352001" y="231192"/>
                </a:lnTo>
                <a:lnTo>
                  <a:pt x="1383811" y="231192"/>
                </a:lnTo>
                <a:lnTo>
                  <a:pt x="1383811" y="50034"/>
                </a:lnTo>
                <a:lnTo>
                  <a:pt x="1363970" y="50034"/>
                </a:lnTo>
                <a:lnTo>
                  <a:pt x="1363970" y="10351"/>
                </a:lnTo>
                <a:close/>
              </a:path>
              <a:path w="1413509" h="264795">
                <a:moveTo>
                  <a:pt x="1352216" y="10351"/>
                </a:moveTo>
                <a:lnTo>
                  <a:pt x="1342727" y="10351"/>
                </a:lnTo>
                <a:lnTo>
                  <a:pt x="1247295" y="161101"/>
                </a:lnTo>
                <a:lnTo>
                  <a:pt x="1247295" y="188059"/>
                </a:lnTo>
                <a:lnTo>
                  <a:pt x="1352001" y="188059"/>
                </a:lnTo>
                <a:lnTo>
                  <a:pt x="1352001" y="179864"/>
                </a:lnTo>
                <a:lnTo>
                  <a:pt x="1352216" y="167571"/>
                </a:lnTo>
                <a:lnTo>
                  <a:pt x="1352216" y="159807"/>
                </a:lnTo>
                <a:lnTo>
                  <a:pt x="1282233" y="159807"/>
                </a:lnTo>
                <a:lnTo>
                  <a:pt x="1282233" y="158082"/>
                </a:lnTo>
                <a:lnTo>
                  <a:pt x="1350491" y="50034"/>
                </a:lnTo>
                <a:lnTo>
                  <a:pt x="1352216" y="50034"/>
                </a:lnTo>
                <a:lnTo>
                  <a:pt x="1352216" y="10351"/>
                </a:lnTo>
                <a:close/>
              </a:path>
              <a:path w="1413509" h="264795">
                <a:moveTo>
                  <a:pt x="1413034" y="159807"/>
                </a:moveTo>
                <a:lnTo>
                  <a:pt x="1383811" y="159807"/>
                </a:lnTo>
                <a:lnTo>
                  <a:pt x="1383811" y="188059"/>
                </a:lnTo>
                <a:lnTo>
                  <a:pt x="1413034" y="188059"/>
                </a:lnTo>
                <a:lnTo>
                  <a:pt x="1413034" y="159807"/>
                </a:lnTo>
                <a:close/>
              </a:path>
              <a:path w="1413509" h="264795">
                <a:moveTo>
                  <a:pt x="1383811" y="10351"/>
                </a:moveTo>
                <a:lnTo>
                  <a:pt x="1363970" y="10351"/>
                </a:lnTo>
                <a:lnTo>
                  <a:pt x="1363970" y="50034"/>
                </a:lnTo>
                <a:lnTo>
                  <a:pt x="1383811" y="50034"/>
                </a:lnTo>
                <a:lnTo>
                  <a:pt x="1383811" y="10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83913" y="7100851"/>
            <a:ext cx="2871108" cy="897815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7999451" y="5790399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5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8027068" y="6606295"/>
            <a:ext cx="845185" cy="264795"/>
          </a:xfrm>
          <a:custGeom>
            <a:avLst/>
            <a:gdLst/>
            <a:ahLst/>
            <a:cxnLst/>
            <a:rect l="l" t="t" r="r" b="b"/>
            <a:pathLst>
              <a:path w="845184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845184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845184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845184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845184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845184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845184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845184" h="264795">
                <a:moveTo>
                  <a:pt x="635381" y="35153"/>
                </a:moveTo>
                <a:lnTo>
                  <a:pt x="582761" y="35153"/>
                </a:lnTo>
                <a:lnTo>
                  <a:pt x="589483" y="36627"/>
                </a:lnTo>
                <a:lnTo>
                  <a:pt x="595449" y="39574"/>
                </a:lnTo>
                <a:lnTo>
                  <a:pt x="601416" y="42449"/>
                </a:lnTo>
                <a:lnTo>
                  <a:pt x="606125" y="46583"/>
                </a:lnTo>
                <a:lnTo>
                  <a:pt x="609575" y="51975"/>
                </a:lnTo>
                <a:lnTo>
                  <a:pt x="613026" y="57294"/>
                </a:lnTo>
                <a:lnTo>
                  <a:pt x="614751" y="63621"/>
                </a:lnTo>
                <a:lnTo>
                  <a:pt x="614751" y="77423"/>
                </a:lnTo>
                <a:lnTo>
                  <a:pt x="594971" y="112448"/>
                </a:lnTo>
                <a:lnTo>
                  <a:pt x="504655" y="207037"/>
                </a:lnTo>
                <a:lnTo>
                  <a:pt x="504655" y="231192"/>
                </a:lnTo>
                <a:lnTo>
                  <a:pt x="650012" y="231192"/>
                </a:lnTo>
                <a:lnTo>
                  <a:pt x="650012" y="202616"/>
                </a:lnTo>
                <a:lnTo>
                  <a:pt x="550591" y="202616"/>
                </a:lnTo>
                <a:lnTo>
                  <a:pt x="550591" y="200999"/>
                </a:lnTo>
                <a:lnTo>
                  <a:pt x="594479" y="155062"/>
                </a:lnTo>
                <a:lnTo>
                  <a:pt x="604009" y="145202"/>
                </a:lnTo>
                <a:lnTo>
                  <a:pt x="612433" y="136111"/>
                </a:lnTo>
                <a:lnTo>
                  <a:pt x="639128" y="100075"/>
                </a:lnTo>
                <a:lnTo>
                  <a:pt x="646454" y="78178"/>
                </a:lnTo>
                <a:lnTo>
                  <a:pt x="646454" y="69983"/>
                </a:lnTo>
                <a:lnTo>
                  <a:pt x="645895" y="61316"/>
                </a:lnTo>
                <a:lnTo>
                  <a:pt x="644216" y="53107"/>
                </a:lnTo>
                <a:lnTo>
                  <a:pt x="641420" y="45356"/>
                </a:lnTo>
                <a:lnTo>
                  <a:pt x="637504" y="38064"/>
                </a:lnTo>
                <a:lnTo>
                  <a:pt x="635381" y="35153"/>
                </a:lnTo>
                <a:close/>
              </a:path>
              <a:path w="845184" h="264795">
                <a:moveTo>
                  <a:pt x="575932" y="7332"/>
                </a:moveTo>
                <a:lnTo>
                  <a:pt x="531505" y="20319"/>
                </a:lnTo>
                <a:lnTo>
                  <a:pt x="506757" y="55506"/>
                </a:lnTo>
                <a:lnTo>
                  <a:pt x="504439" y="74404"/>
                </a:lnTo>
                <a:lnTo>
                  <a:pt x="536249" y="74404"/>
                </a:lnTo>
                <a:lnTo>
                  <a:pt x="536249" y="66496"/>
                </a:lnTo>
                <a:lnTo>
                  <a:pt x="537831" y="59595"/>
                </a:lnTo>
                <a:lnTo>
                  <a:pt x="544157" y="47805"/>
                </a:lnTo>
                <a:lnTo>
                  <a:pt x="548686" y="43240"/>
                </a:lnTo>
                <a:lnTo>
                  <a:pt x="560476" y="36770"/>
                </a:lnTo>
                <a:lnTo>
                  <a:pt x="567377" y="35153"/>
                </a:lnTo>
                <a:lnTo>
                  <a:pt x="635381" y="35153"/>
                </a:lnTo>
                <a:lnTo>
                  <a:pt x="632591" y="31325"/>
                </a:lnTo>
                <a:lnTo>
                  <a:pt x="595503" y="9408"/>
                </a:lnTo>
                <a:lnTo>
                  <a:pt x="586027" y="7851"/>
                </a:lnTo>
                <a:lnTo>
                  <a:pt x="575932" y="7332"/>
                </a:lnTo>
                <a:close/>
              </a:path>
              <a:path w="845184" h="264795">
                <a:moveTo>
                  <a:pt x="770785" y="7332"/>
                </a:moveTo>
                <a:lnTo>
                  <a:pt x="728743" y="19928"/>
                </a:lnTo>
                <a:lnTo>
                  <a:pt x="700235" y="56207"/>
                </a:lnTo>
                <a:lnTo>
                  <a:pt x="688858" y="100944"/>
                </a:lnTo>
                <a:lnTo>
                  <a:pt x="687532" y="131663"/>
                </a:lnTo>
                <a:lnTo>
                  <a:pt x="687844" y="142230"/>
                </a:lnTo>
                <a:lnTo>
                  <a:pt x="698126" y="188780"/>
                </a:lnTo>
                <a:lnTo>
                  <a:pt x="725279" y="221918"/>
                </a:lnTo>
                <a:lnTo>
                  <a:pt x="767981" y="234211"/>
                </a:lnTo>
                <a:lnTo>
                  <a:pt x="779155" y="233686"/>
                </a:lnTo>
                <a:lnTo>
                  <a:pt x="816452" y="219047"/>
                </a:lnTo>
                <a:lnTo>
                  <a:pt x="829211" y="206175"/>
                </a:lnTo>
                <a:lnTo>
                  <a:pt x="759390" y="206175"/>
                </a:lnTo>
                <a:lnTo>
                  <a:pt x="751770" y="204054"/>
                </a:lnTo>
                <a:lnTo>
                  <a:pt x="725351" y="175730"/>
                </a:lnTo>
                <a:lnTo>
                  <a:pt x="723446" y="153625"/>
                </a:lnTo>
                <a:lnTo>
                  <a:pt x="724596" y="147766"/>
                </a:lnTo>
                <a:lnTo>
                  <a:pt x="752764" y="116351"/>
                </a:lnTo>
                <a:lnTo>
                  <a:pt x="719349" y="116351"/>
                </a:lnTo>
                <a:lnTo>
                  <a:pt x="727032" y="69181"/>
                </a:lnTo>
                <a:lnTo>
                  <a:pt x="759321" y="37768"/>
                </a:lnTo>
                <a:lnTo>
                  <a:pt x="770785" y="36447"/>
                </a:lnTo>
                <a:lnTo>
                  <a:pt x="830546" y="36447"/>
                </a:lnTo>
                <a:lnTo>
                  <a:pt x="825523" y="30078"/>
                </a:lnTo>
                <a:lnTo>
                  <a:pt x="789413" y="9273"/>
                </a:lnTo>
                <a:lnTo>
                  <a:pt x="780375" y="7817"/>
                </a:lnTo>
                <a:lnTo>
                  <a:pt x="770785" y="7332"/>
                </a:lnTo>
                <a:close/>
              </a:path>
              <a:path w="845184" h="264795">
                <a:moveTo>
                  <a:pt x="830147" y="113547"/>
                </a:moveTo>
                <a:lnTo>
                  <a:pt x="777039" y="113547"/>
                </a:lnTo>
                <a:lnTo>
                  <a:pt x="784515" y="115596"/>
                </a:lnTo>
                <a:lnTo>
                  <a:pt x="791057" y="119693"/>
                </a:lnTo>
                <a:lnTo>
                  <a:pt x="797671" y="123791"/>
                </a:lnTo>
                <a:lnTo>
                  <a:pt x="802847" y="129326"/>
                </a:lnTo>
                <a:lnTo>
                  <a:pt x="806585" y="136300"/>
                </a:lnTo>
                <a:lnTo>
                  <a:pt x="810395" y="143273"/>
                </a:lnTo>
                <a:lnTo>
                  <a:pt x="812300" y="151001"/>
                </a:lnTo>
                <a:lnTo>
                  <a:pt x="812274" y="168285"/>
                </a:lnTo>
                <a:lnTo>
                  <a:pt x="810359" y="176054"/>
                </a:lnTo>
                <a:lnTo>
                  <a:pt x="802595" y="190144"/>
                </a:lnTo>
                <a:lnTo>
                  <a:pt x="797311" y="195751"/>
                </a:lnTo>
                <a:lnTo>
                  <a:pt x="783940" y="204090"/>
                </a:lnTo>
                <a:lnTo>
                  <a:pt x="776356" y="206175"/>
                </a:lnTo>
                <a:lnTo>
                  <a:pt x="829211" y="206175"/>
                </a:lnTo>
                <a:lnTo>
                  <a:pt x="844050" y="169370"/>
                </a:lnTo>
                <a:lnTo>
                  <a:pt x="844650" y="159052"/>
                </a:lnTo>
                <a:lnTo>
                  <a:pt x="844070" y="148781"/>
                </a:lnTo>
                <a:lnTo>
                  <a:pt x="842331" y="139103"/>
                </a:lnTo>
                <a:lnTo>
                  <a:pt x="839433" y="130018"/>
                </a:lnTo>
                <a:lnTo>
                  <a:pt x="835376" y="121526"/>
                </a:lnTo>
                <a:lnTo>
                  <a:pt x="830342" y="113776"/>
                </a:lnTo>
                <a:lnTo>
                  <a:pt x="830147" y="113547"/>
                </a:lnTo>
                <a:close/>
              </a:path>
              <a:path w="845184" h="264795">
                <a:moveTo>
                  <a:pt x="775745" y="86481"/>
                </a:moveTo>
                <a:lnTo>
                  <a:pt x="768053" y="86481"/>
                </a:lnTo>
                <a:lnTo>
                  <a:pt x="760720" y="87703"/>
                </a:lnTo>
                <a:lnTo>
                  <a:pt x="724776" y="110096"/>
                </a:lnTo>
                <a:lnTo>
                  <a:pt x="720966" y="116351"/>
                </a:lnTo>
                <a:lnTo>
                  <a:pt x="752764" y="116351"/>
                </a:lnTo>
                <a:lnTo>
                  <a:pt x="756299" y="114769"/>
                </a:lnTo>
                <a:lnTo>
                  <a:pt x="762230" y="113547"/>
                </a:lnTo>
                <a:lnTo>
                  <a:pt x="830147" y="113547"/>
                </a:lnTo>
                <a:lnTo>
                  <a:pt x="824512" y="106915"/>
                </a:lnTo>
                <a:lnTo>
                  <a:pt x="785113" y="87067"/>
                </a:lnTo>
                <a:lnTo>
                  <a:pt x="775745" y="86481"/>
                </a:lnTo>
                <a:close/>
              </a:path>
              <a:path w="845184" h="264795">
                <a:moveTo>
                  <a:pt x="830546" y="36447"/>
                </a:moveTo>
                <a:lnTo>
                  <a:pt x="770785" y="36447"/>
                </a:lnTo>
                <a:lnTo>
                  <a:pt x="778387" y="36993"/>
                </a:lnTo>
                <a:lnTo>
                  <a:pt x="785234" y="38630"/>
                </a:lnTo>
                <a:lnTo>
                  <a:pt x="809928" y="67718"/>
                </a:lnTo>
                <a:lnTo>
                  <a:pt x="842817" y="67718"/>
                </a:lnTo>
                <a:lnTo>
                  <a:pt x="841084" y="59220"/>
                </a:lnTo>
                <a:lnTo>
                  <a:pt x="838476" y="51193"/>
                </a:lnTo>
                <a:lnTo>
                  <a:pt x="834992" y="43638"/>
                </a:lnTo>
                <a:lnTo>
                  <a:pt x="830632" y="36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8159133" y="7111322"/>
            <a:ext cx="676910" cy="225425"/>
          </a:xfrm>
          <a:custGeom>
            <a:avLst/>
            <a:gdLst/>
            <a:ahLst/>
            <a:cxnLst/>
            <a:rect l="l" t="t" r="r" b="b"/>
            <a:pathLst>
              <a:path w="676909" h="225425">
                <a:moveTo>
                  <a:pt x="46524" y="95740"/>
                </a:moveTo>
                <a:lnTo>
                  <a:pt x="32067" y="95740"/>
                </a:lnTo>
                <a:lnTo>
                  <a:pt x="25493" y="97524"/>
                </a:lnTo>
                <a:lnTo>
                  <a:pt x="19543" y="101094"/>
                </a:lnTo>
                <a:lnTo>
                  <a:pt x="13594" y="104604"/>
                </a:lnTo>
                <a:lnTo>
                  <a:pt x="8834" y="109334"/>
                </a:lnTo>
                <a:lnTo>
                  <a:pt x="1755" y="121173"/>
                </a:lnTo>
                <a:lnTo>
                  <a:pt x="0" y="127747"/>
                </a:lnTo>
                <a:lnTo>
                  <a:pt x="0" y="142204"/>
                </a:lnTo>
                <a:lnTo>
                  <a:pt x="25493" y="172516"/>
                </a:lnTo>
                <a:lnTo>
                  <a:pt x="32067" y="174271"/>
                </a:lnTo>
                <a:lnTo>
                  <a:pt x="46524" y="174271"/>
                </a:lnTo>
                <a:lnTo>
                  <a:pt x="53098" y="172516"/>
                </a:lnTo>
                <a:lnTo>
                  <a:pt x="64937" y="165436"/>
                </a:lnTo>
                <a:lnTo>
                  <a:pt x="69667" y="160677"/>
                </a:lnTo>
                <a:lnTo>
                  <a:pt x="73177" y="154728"/>
                </a:lnTo>
                <a:lnTo>
                  <a:pt x="76746" y="148778"/>
                </a:lnTo>
                <a:lnTo>
                  <a:pt x="78531" y="142204"/>
                </a:lnTo>
                <a:lnTo>
                  <a:pt x="78531" y="127747"/>
                </a:lnTo>
                <a:lnTo>
                  <a:pt x="76746" y="121173"/>
                </a:lnTo>
                <a:lnTo>
                  <a:pt x="73177" y="115283"/>
                </a:lnTo>
                <a:lnTo>
                  <a:pt x="69667" y="109334"/>
                </a:lnTo>
                <a:lnTo>
                  <a:pt x="64937" y="104604"/>
                </a:lnTo>
                <a:lnTo>
                  <a:pt x="58987" y="101094"/>
                </a:lnTo>
                <a:lnTo>
                  <a:pt x="53098" y="97524"/>
                </a:lnTo>
                <a:lnTo>
                  <a:pt x="46524" y="95740"/>
                </a:lnTo>
                <a:close/>
              </a:path>
              <a:path w="676909" h="225425">
                <a:moveTo>
                  <a:pt x="270211" y="9549"/>
                </a:moveTo>
                <a:lnTo>
                  <a:pt x="249604" y="9549"/>
                </a:lnTo>
                <a:lnTo>
                  <a:pt x="249604" y="108562"/>
                </a:lnTo>
                <a:lnTo>
                  <a:pt x="354900" y="108562"/>
                </a:lnTo>
                <a:lnTo>
                  <a:pt x="354900" y="91724"/>
                </a:lnTo>
                <a:lnTo>
                  <a:pt x="270211" y="91724"/>
                </a:lnTo>
                <a:lnTo>
                  <a:pt x="270211" y="58301"/>
                </a:lnTo>
                <a:lnTo>
                  <a:pt x="354900" y="58301"/>
                </a:lnTo>
                <a:lnTo>
                  <a:pt x="354900" y="41967"/>
                </a:lnTo>
                <a:lnTo>
                  <a:pt x="270211" y="41967"/>
                </a:lnTo>
                <a:lnTo>
                  <a:pt x="270211" y="9549"/>
                </a:lnTo>
                <a:close/>
              </a:path>
              <a:path w="676909" h="225425">
                <a:moveTo>
                  <a:pt x="354900" y="58301"/>
                </a:moveTo>
                <a:lnTo>
                  <a:pt x="334293" y="58301"/>
                </a:lnTo>
                <a:lnTo>
                  <a:pt x="334293" y="91724"/>
                </a:lnTo>
                <a:lnTo>
                  <a:pt x="354900" y="91724"/>
                </a:lnTo>
                <a:lnTo>
                  <a:pt x="354900" y="58301"/>
                </a:lnTo>
                <a:close/>
              </a:path>
              <a:path w="676909" h="225425">
                <a:moveTo>
                  <a:pt x="354900" y="9549"/>
                </a:moveTo>
                <a:lnTo>
                  <a:pt x="334293" y="9549"/>
                </a:lnTo>
                <a:lnTo>
                  <a:pt x="334293" y="41967"/>
                </a:lnTo>
                <a:lnTo>
                  <a:pt x="354900" y="41967"/>
                </a:lnTo>
                <a:lnTo>
                  <a:pt x="354900" y="9549"/>
                </a:lnTo>
                <a:close/>
              </a:path>
              <a:path w="676909" h="225425">
                <a:moveTo>
                  <a:pt x="416720" y="0"/>
                </a:moveTo>
                <a:lnTo>
                  <a:pt x="395862" y="0"/>
                </a:lnTo>
                <a:lnTo>
                  <a:pt x="395862" y="117357"/>
                </a:lnTo>
                <a:lnTo>
                  <a:pt x="416720" y="117357"/>
                </a:lnTo>
                <a:lnTo>
                  <a:pt x="416720" y="66092"/>
                </a:lnTo>
                <a:lnTo>
                  <a:pt x="407422" y="66092"/>
                </a:lnTo>
                <a:lnTo>
                  <a:pt x="407422" y="49003"/>
                </a:lnTo>
                <a:lnTo>
                  <a:pt x="416720" y="49003"/>
                </a:lnTo>
                <a:lnTo>
                  <a:pt x="416720" y="0"/>
                </a:lnTo>
                <a:close/>
              </a:path>
              <a:path w="676909" h="225425">
                <a:moveTo>
                  <a:pt x="416720" y="49003"/>
                </a:moveTo>
                <a:lnTo>
                  <a:pt x="407422" y="49003"/>
                </a:lnTo>
                <a:lnTo>
                  <a:pt x="407422" y="66092"/>
                </a:lnTo>
                <a:lnTo>
                  <a:pt x="416720" y="66092"/>
                </a:lnTo>
                <a:lnTo>
                  <a:pt x="416720" y="49003"/>
                </a:lnTo>
                <a:close/>
              </a:path>
              <a:path w="676909" h="225425">
                <a:moveTo>
                  <a:pt x="450143" y="49003"/>
                </a:moveTo>
                <a:lnTo>
                  <a:pt x="416720" y="49003"/>
                </a:lnTo>
                <a:lnTo>
                  <a:pt x="416720" y="66092"/>
                </a:lnTo>
                <a:lnTo>
                  <a:pt x="450143" y="66092"/>
                </a:lnTo>
                <a:lnTo>
                  <a:pt x="450143" y="49003"/>
                </a:lnTo>
                <a:close/>
              </a:path>
              <a:path w="676909" h="225425">
                <a:moveTo>
                  <a:pt x="416720" y="128163"/>
                </a:moveTo>
                <a:lnTo>
                  <a:pt x="272222" y="128163"/>
                </a:lnTo>
                <a:lnTo>
                  <a:pt x="272222" y="144749"/>
                </a:lnTo>
                <a:lnTo>
                  <a:pt x="396113" y="144749"/>
                </a:lnTo>
                <a:lnTo>
                  <a:pt x="396113" y="167869"/>
                </a:lnTo>
                <a:lnTo>
                  <a:pt x="272975" y="167869"/>
                </a:lnTo>
                <a:lnTo>
                  <a:pt x="272975" y="224914"/>
                </a:lnTo>
                <a:lnTo>
                  <a:pt x="424761" y="224914"/>
                </a:lnTo>
                <a:lnTo>
                  <a:pt x="424761" y="217375"/>
                </a:lnTo>
                <a:lnTo>
                  <a:pt x="293331" y="217375"/>
                </a:lnTo>
                <a:lnTo>
                  <a:pt x="293331" y="183449"/>
                </a:lnTo>
                <a:lnTo>
                  <a:pt x="416720" y="183449"/>
                </a:lnTo>
                <a:lnTo>
                  <a:pt x="416720" y="128163"/>
                </a:lnTo>
                <a:close/>
              </a:path>
              <a:path w="676909" h="225425">
                <a:moveTo>
                  <a:pt x="424761" y="208077"/>
                </a:moveTo>
                <a:lnTo>
                  <a:pt x="293331" y="208077"/>
                </a:lnTo>
                <a:lnTo>
                  <a:pt x="293331" y="217375"/>
                </a:lnTo>
                <a:lnTo>
                  <a:pt x="424761" y="217375"/>
                </a:lnTo>
                <a:lnTo>
                  <a:pt x="424761" y="208077"/>
                </a:lnTo>
                <a:close/>
              </a:path>
              <a:path w="676909" h="225425">
                <a:moveTo>
                  <a:pt x="527273" y="182444"/>
                </a:moveTo>
                <a:lnTo>
                  <a:pt x="470227" y="182444"/>
                </a:lnTo>
                <a:lnTo>
                  <a:pt x="470227" y="199784"/>
                </a:lnTo>
                <a:lnTo>
                  <a:pt x="676294" y="199784"/>
                </a:lnTo>
                <a:lnTo>
                  <a:pt x="676294" y="188224"/>
                </a:lnTo>
                <a:lnTo>
                  <a:pt x="597135" y="188224"/>
                </a:lnTo>
                <a:lnTo>
                  <a:pt x="597135" y="187973"/>
                </a:lnTo>
                <a:lnTo>
                  <a:pt x="527273" y="187973"/>
                </a:lnTo>
                <a:lnTo>
                  <a:pt x="527273" y="182444"/>
                </a:lnTo>
                <a:close/>
              </a:path>
              <a:path w="676909" h="225425">
                <a:moveTo>
                  <a:pt x="617992" y="123388"/>
                </a:moveTo>
                <a:lnTo>
                  <a:pt x="597135" y="123388"/>
                </a:lnTo>
                <a:lnTo>
                  <a:pt x="597135" y="188224"/>
                </a:lnTo>
                <a:lnTo>
                  <a:pt x="617992" y="188224"/>
                </a:lnTo>
                <a:lnTo>
                  <a:pt x="617992" y="123388"/>
                </a:lnTo>
                <a:close/>
              </a:path>
              <a:path w="676909" h="225425">
                <a:moveTo>
                  <a:pt x="676294" y="182444"/>
                </a:moveTo>
                <a:lnTo>
                  <a:pt x="617992" y="182444"/>
                </a:lnTo>
                <a:lnTo>
                  <a:pt x="617992" y="188224"/>
                </a:lnTo>
                <a:lnTo>
                  <a:pt x="676294" y="188224"/>
                </a:lnTo>
                <a:lnTo>
                  <a:pt x="676294" y="182444"/>
                </a:lnTo>
                <a:close/>
              </a:path>
              <a:path w="676909" h="225425">
                <a:moveTo>
                  <a:pt x="548131" y="123137"/>
                </a:moveTo>
                <a:lnTo>
                  <a:pt x="527273" y="123137"/>
                </a:lnTo>
                <a:lnTo>
                  <a:pt x="527273" y="187973"/>
                </a:lnTo>
                <a:lnTo>
                  <a:pt x="548131" y="187973"/>
                </a:lnTo>
                <a:lnTo>
                  <a:pt x="548131" y="123137"/>
                </a:lnTo>
                <a:close/>
              </a:path>
              <a:path w="676909" h="225425">
                <a:moveTo>
                  <a:pt x="597135" y="182444"/>
                </a:moveTo>
                <a:lnTo>
                  <a:pt x="548131" y="182444"/>
                </a:lnTo>
                <a:lnTo>
                  <a:pt x="548131" y="187973"/>
                </a:lnTo>
                <a:lnTo>
                  <a:pt x="597135" y="187973"/>
                </a:lnTo>
                <a:lnTo>
                  <a:pt x="597135" y="182444"/>
                </a:lnTo>
                <a:close/>
              </a:path>
              <a:path w="676909" h="225425">
                <a:moveTo>
                  <a:pt x="523503" y="111829"/>
                </a:moveTo>
                <a:lnTo>
                  <a:pt x="488824" y="111829"/>
                </a:lnTo>
                <a:lnTo>
                  <a:pt x="488824" y="128917"/>
                </a:lnTo>
                <a:lnTo>
                  <a:pt x="527273" y="128917"/>
                </a:lnTo>
                <a:lnTo>
                  <a:pt x="527273" y="123137"/>
                </a:lnTo>
                <a:lnTo>
                  <a:pt x="656442" y="123137"/>
                </a:lnTo>
                <a:lnTo>
                  <a:pt x="656442" y="115347"/>
                </a:lnTo>
                <a:lnTo>
                  <a:pt x="523503" y="115347"/>
                </a:lnTo>
                <a:lnTo>
                  <a:pt x="523503" y="111829"/>
                </a:lnTo>
                <a:close/>
              </a:path>
              <a:path w="676909" h="225425">
                <a:moveTo>
                  <a:pt x="656442" y="123137"/>
                </a:moveTo>
                <a:lnTo>
                  <a:pt x="548131" y="123137"/>
                </a:lnTo>
                <a:lnTo>
                  <a:pt x="548131" y="128917"/>
                </a:lnTo>
                <a:lnTo>
                  <a:pt x="597135" y="128917"/>
                </a:lnTo>
                <a:lnTo>
                  <a:pt x="597135" y="123388"/>
                </a:lnTo>
                <a:lnTo>
                  <a:pt x="656442" y="123388"/>
                </a:lnTo>
                <a:lnTo>
                  <a:pt x="656442" y="123137"/>
                </a:lnTo>
                <a:close/>
              </a:path>
              <a:path w="676909" h="225425">
                <a:moveTo>
                  <a:pt x="656442" y="123388"/>
                </a:moveTo>
                <a:lnTo>
                  <a:pt x="617992" y="123388"/>
                </a:lnTo>
                <a:lnTo>
                  <a:pt x="617992" y="128917"/>
                </a:lnTo>
                <a:lnTo>
                  <a:pt x="656442" y="128917"/>
                </a:lnTo>
                <a:lnTo>
                  <a:pt x="656442" y="123388"/>
                </a:lnTo>
                <a:close/>
              </a:path>
              <a:path w="676909" h="225425">
                <a:moveTo>
                  <a:pt x="544361" y="34930"/>
                </a:moveTo>
                <a:lnTo>
                  <a:pt x="523503" y="34930"/>
                </a:lnTo>
                <a:lnTo>
                  <a:pt x="523503" y="115347"/>
                </a:lnTo>
                <a:lnTo>
                  <a:pt x="544361" y="115347"/>
                </a:lnTo>
                <a:lnTo>
                  <a:pt x="544361" y="34930"/>
                </a:lnTo>
                <a:close/>
              </a:path>
              <a:path w="676909" h="225425">
                <a:moveTo>
                  <a:pt x="600904" y="111829"/>
                </a:moveTo>
                <a:lnTo>
                  <a:pt x="544361" y="111829"/>
                </a:lnTo>
                <a:lnTo>
                  <a:pt x="544361" y="115347"/>
                </a:lnTo>
                <a:lnTo>
                  <a:pt x="600904" y="115347"/>
                </a:lnTo>
                <a:lnTo>
                  <a:pt x="600904" y="111829"/>
                </a:lnTo>
                <a:close/>
              </a:path>
              <a:path w="676909" h="225425">
                <a:moveTo>
                  <a:pt x="621511" y="34930"/>
                </a:moveTo>
                <a:lnTo>
                  <a:pt x="600904" y="34930"/>
                </a:lnTo>
                <a:lnTo>
                  <a:pt x="600904" y="115347"/>
                </a:lnTo>
                <a:lnTo>
                  <a:pt x="621511" y="115347"/>
                </a:lnTo>
                <a:lnTo>
                  <a:pt x="621511" y="34930"/>
                </a:lnTo>
                <a:close/>
              </a:path>
              <a:path w="676909" h="225425">
                <a:moveTo>
                  <a:pt x="656442" y="111829"/>
                </a:moveTo>
                <a:lnTo>
                  <a:pt x="621511" y="111829"/>
                </a:lnTo>
                <a:lnTo>
                  <a:pt x="621511" y="115347"/>
                </a:lnTo>
                <a:lnTo>
                  <a:pt x="656442" y="115347"/>
                </a:lnTo>
                <a:lnTo>
                  <a:pt x="656442" y="111829"/>
                </a:lnTo>
                <a:close/>
              </a:path>
              <a:path w="676909" h="225425">
                <a:moveTo>
                  <a:pt x="656944" y="21109"/>
                </a:moveTo>
                <a:lnTo>
                  <a:pt x="488321" y="21109"/>
                </a:lnTo>
                <a:lnTo>
                  <a:pt x="488321" y="38197"/>
                </a:lnTo>
                <a:lnTo>
                  <a:pt x="523503" y="38197"/>
                </a:lnTo>
                <a:lnTo>
                  <a:pt x="523503" y="34930"/>
                </a:lnTo>
                <a:lnTo>
                  <a:pt x="656944" y="34930"/>
                </a:lnTo>
                <a:lnTo>
                  <a:pt x="656944" y="21109"/>
                </a:lnTo>
                <a:close/>
              </a:path>
              <a:path w="676909" h="225425">
                <a:moveTo>
                  <a:pt x="600904" y="34930"/>
                </a:moveTo>
                <a:lnTo>
                  <a:pt x="544361" y="34930"/>
                </a:lnTo>
                <a:lnTo>
                  <a:pt x="544361" y="38197"/>
                </a:lnTo>
                <a:lnTo>
                  <a:pt x="600904" y="38197"/>
                </a:lnTo>
                <a:lnTo>
                  <a:pt x="600904" y="34930"/>
                </a:lnTo>
                <a:close/>
              </a:path>
              <a:path w="676909" h="225425">
                <a:moveTo>
                  <a:pt x="656944" y="34930"/>
                </a:moveTo>
                <a:lnTo>
                  <a:pt x="621511" y="34930"/>
                </a:lnTo>
                <a:lnTo>
                  <a:pt x="621511" y="38197"/>
                </a:lnTo>
                <a:lnTo>
                  <a:pt x="656944" y="38197"/>
                </a:lnTo>
                <a:lnTo>
                  <a:pt x="656944" y="34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204090" y="5779928"/>
            <a:ext cx="20955" cy="607695"/>
          </a:xfrm>
          <a:custGeom>
            <a:avLst/>
            <a:gdLst/>
            <a:ahLst/>
            <a:cxnLst/>
            <a:rect l="l" t="t" r="r" b="b"/>
            <a:pathLst>
              <a:path w="20955" h="607695">
                <a:moveTo>
                  <a:pt x="16253" y="0"/>
                </a:moveTo>
                <a:lnTo>
                  <a:pt x="4687" y="0"/>
                </a:lnTo>
                <a:lnTo>
                  <a:pt x="0" y="4687"/>
                </a:lnTo>
                <a:lnTo>
                  <a:pt x="0" y="602623"/>
                </a:lnTo>
                <a:lnTo>
                  <a:pt x="4687" y="607311"/>
                </a:lnTo>
                <a:lnTo>
                  <a:pt x="16253" y="607311"/>
                </a:lnTo>
                <a:lnTo>
                  <a:pt x="20941" y="602623"/>
                </a:lnTo>
                <a:lnTo>
                  <a:pt x="20941" y="4687"/>
                </a:lnTo>
                <a:lnTo>
                  <a:pt x="16253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231707" y="6595824"/>
            <a:ext cx="786765" cy="264795"/>
          </a:xfrm>
          <a:custGeom>
            <a:avLst/>
            <a:gdLst/>
            <a:ahLst/>
            <a:cxnLst/>
            <a:rect l="l" t="t" r="r" b="b"/>
            <a:pathLst>
              <a:path w="786764" h="264795">
                <a:moveTo>
                  <a:pt x="80982" y="7332"/>
                </a:moveTo>
                <a:lnTo>
                  <a:pt x="37417" y="20703"/>
                </a:lnTo>
                <a:lnTo>
                  <a:pt x="9597" y="59523"/>
                </a:lnTo>
                <a:lnTo>
                  <a:pt x="599" y="103586"/>
                </a:lnTo>
                <a:lnTo>
                  <a:pt x="0" y="120880"/>
                </a:lnTo>
                <a:lnTo>
                  <a:pt x="605" y="138281"/>
                </a:lnTo>
                <a:lnTo>
                  <a:pt x="9597" y="182452"/>
                </a:lnTo>
                <a:lnTo>
                  <a:pt x="37309" y="221379"/>
                </a:lnTo>
                <a:lnTo>
                  <a:pt x="80982" y="234858"/>
                </a:lnTo>
                <a:lnTo>
                  <a:pt x="93247" y="234023"/>
                </a:lnTo>
                <a:lnTo>
                  <a:pt x="133071" y="213999"/>
                </a:lnTo>
                <a:lnTo>
                  <a:pt x="139659" y="206067"/>
                </a:lnTo>
                <a:lnTo>
                  <a:pt x="80982" y="206067"/>
                </a:lnTo>
                <a:lnTo>
                  <a:pt x="73757" y="205460"/>
                </a:lnTo>
                <a:lnTo>
                  <a:pt x="42034" y="176487"/>
                </a:lnTo>
                <a:lnTo>
                  <a:pt x="33461" y="134150"/>
                </a:lnTo>
                <a:lnTo>
                  <a:pt x="33104" y="120880"/>
                </a:lnTo>
                <a:lnTo>
                  <a:pt x="33946" y="101436"/>
                </a:lnTo>
                <a:lnTo>
                  <a:pt x="45936" y="57582"/>
                </a:lnTo>
                <a:lnTo>
                  <a:pt x="80982" y="35584"/>
                </a:lnTo>
                <a:lnTo>
                  <a:pt x="139076" y="35584"/>
                </a:lnTo>
                <a:lnTo>
                  <a:pt x="132963" y="28252"/>
                </a:lnTo>
                <a:lnTo>
                  <a:pt x="124438" y="20811"/>
                </a:lnTo>
                <a:lnTo>
                  <a:pt x="114928" y="14914"/>
                </a:lnTo>
                <a:lnTo>
                  <a:pt x="104516" y="10702"/>
                </a:lnTo>
                <a:lnTo>
                  <a:pt x="93200" y="8175"/>
                </a:lnTo>
                <a:lnTo>
                  <a:pt x="80982" y="7332"/>
                </a:lnTo>
                <a:close/>
              </a:path>
              <a:path w="786764" h="264795">
                <a:moveTo>
                  <a:pt x="139076" y="35584"/>
                </a:moveTo>
                <a:lnTo>
                  <a:pt x="80982" y="35584"/>
                </a:lnTo>
                <a:lnTo>
                  <a:pt x="88112" y="36204"/>
                </a:lnTo>
                <a:lnTo>
                  <a:pt x="94730" y="38064"/>
                </a:lnTo>
                <a:lnTo>
                  <a:pt x="122928" y="74404"/>
                </a:lnTo>
                <a:lnTo>
                  <a:pt x="128751" y="120880"/>
                </a:lnTo>
                <a:lnTo>
                  <a:pt x="127956" y="140363"/>
                </a:lnTo>
                <a:lnTo>
                  <a:pt x="116027" y="184177"/>
                </a:lnTo>
                <a:lnTo>
                  <a:pt x="80982" y="206067"/>
                </a:lnTo>
                <a:lnTo>
                  <a:pt x="139659" y="206067"/>
                </a:lnTo>
                <a:lnTo>
                  <a:pt x="156478" y="169020"/>
                </a:lnTo>
                <a:lnTo>
                  <a:pt x="161856" y="120880"/>
                </a:lnTo>
                <a:lnTo>
                  <a:pt x="161248" y="103579"/>
                </a:lnTo>
                <a:lnTo>
                  <a:pt x="152151" y="59631"/>
                </a:lnTo>
                <a:lnTo>
                  <a:pt x="140424" y="37202"/>
                </a:lnTo>
                <a:lnTo>
                  <a:pt x="139076" y="35584"/>
                </a:lnTo>
                <a:close/>
              </a:path>
              <a:path w="786764" h="264795">
                <a:moveTo>
                  <a:pt x="280013" y="7332"/>
                </a:moveTo>
                <a:lnTo>
                  <a:pt x="237972" y="19928"/>
                </a:lnTo>
                <a:lnTo>
                  <a:pt x="209464" y="56207"/>
                </a:lnTo>
                <a:lnTo>
                  <a:pt x="198086" y="100944"/>
                </a:lnTo>
                <a:lnTo>
                  <a:pt x="196760" y="131663"/>
                </a:lnTo>
                <a:lnTo>
                  <a:pt x="197072" y="142230"/>
                </a:lnTo>
                <a:lnTo>
                  <a:pt x="207354" y="188780"/>
                </a:lnTo>
                <a:lnTo>
                  <a:pt x="234508" y="221918"/>
                </a:lnTo>
                <a:lnTo>
                  <a:pt x="277209" y="234211"/>
                </a:lnTo>
                <a:lnTo>
                  <a:pt x="288383" y="233686"/>
                </a:lnTo>
                <a:lnTo>
                  <a:pt x="325680" y="219047"/>
                </a:lnTo>
                <a:lnTo>
                  <a:pt x="338439" y="206175"/>
                </a:lnTo>
                <a:lnTo>
                  <a:pt x="268619" y="206175"/>
                </a:lnTo>
                <a:lnTo>
                  <a:pt x="260999" y="204054"/>
                </a:lnTo>
                <a:lnTo>
                  <a:pt x="234580" y="175730"/>
                </a:lnTo>
                <a:lnTo>
                  <a:pt x="232675" y="153625"/>
                </a:lnTo>
                <a:lnTo>
                  <a:pt x="233825" y="147766"/>
                </a:lnTo>
                <a:lnTo>
                  <a:pt x="261992" y="116351"/>
                </a:lnTo>
                <a:lnTo>
                  <a:pt x="228577" y="116351"/>
                </a:lnTo>
                <a:lnTo>
                  <a:pt x="236260" y="69181"/>
                </a:lnTo>
                <a:lnTo>
                  <a:pt x="268549" y="37768"/>
                </a:lnTo>
                <a:lnTo>
                  <a:pt x="280013" y="36447"/>
                </a:lnTo>
                <a:lnTo>
                  <a:pt x="339775" y="36447"/>
                </a:lnTo>
                <a:lnTo>
                  <a:pt x="334751" y="30078"/>
                </a:lnTo>
                <a:lnTo>
                  <a:pt x="298641" y="9273"/>
                </a:lnTo>
                <a:lnTo>
                  <a:pt x="289603" y="7817"/>
                </a:lnTo>
                <a:lnTo>
                  <a:pt x="280013" y="7332"/>
                </a:lnTo>
                <a:close/>
              </a:path>
              <a:path w="786764" h="264795">
                <a:moveTo>
                  <a:pt x="339375" y="113547"/>
                </a:moveTo>
                <a:lnTo>
                  <a:pt x="286267" y="113547"/>
                </a:lnTo>
                <a:lnTo>
                  <a:pt x="293744" y="115596"/>
                </a:lnTo>
                <a:lnTo>
                  <a:pt x="300285" y="119693"/>
                </a:lnTo>
                <a:lnTo>
                  <a:pt x="306899" y="123791"/>
                </a:lnTo>
                <a:lnTo>
                  <a:pt x="312075" y="129326"/>
                </a:lnTo>
                <a:lnTo>
                  <a:pt x="315813" y="136300"/>
                </a:lnTo>
                <a:lnTo>
                  <a:pt x="319623" y="143273"/>
                </a:lnTo>
                <a:lnTo>
                  <a:pt x="321528" y="151001"/>
                </a:lnTo>
                <a:lnTo>
                  <a:pt x="321503" y="168285"/>
                </a:lnTo>
                <a:lnTo>
                  <a:pt x="319587" y="176054"/>
                </a:lnTo>
                <a:lnTo>
                  <a:pt x="311823" y="190144"/>
                </a:lnTo>
                <a:lnTo>
                  <a:pt x="306540" y="195751"/>
                </a:lnTo>
                <a:lnTo>
                  <a:pt x="293168" y="204090"/>
                </a:lnTo>
                <a:lnTo>
                  <a:pt x="285584" y="206175"/>
                </a:lnTo>
                <a:lnTo>
                  <a:pt x="338439" y="206175"/>
                </a:lnTo>
                <a:lnTo>
                  <a:pt x="353278" y="169370"/>
                </a:lnTo>
                <a:lnTo>
                  <a:pt x="353878" y="159052"/>
                </a:lnTo>
                <a:lnTo>
                  <a:pt x="353298" y="148781"/>
                </a:lnTo>
                <a:lnTo>
                  <a:pt x="351560" y="139103"/>
                </a:lnTo>
                <a:lnTo>
                  <a:pt x="348662" y="130018"/>
                </a:lnTo>
                <a:lnTo>
                  <a:pt x="344604" y="121526"/>
                </a:lnTo>
                <a:lnTo>
                  <a:pt x="339570" y="113776"/>
                </a:lnTo>
                <a:lnTo>
                  <a:pt x="339375" y="113547"/>
                </a:lnTo>
                <a:close/>
              </a:path>
              <a:path w="786764" h="264795">
                <a:moveTo>
                  <a:pt x="284973" y="86481"/>
                </a:moveTo>
                <a:lnTo>
                  <a:pt x="277281" y="86481"/>
                </a:lnTo>
                <a:lnTo>
                  <a:pt x="269949" y="87703"/>
                </a:lnTo>
                <a:lnTo>
                  <a:pt x="234005" y="110096"/>
                </a:lnTo>
                <a:lnTo>
                  <a:pt x="230194" y="116351"/>
                </a:lnTo>
                <a:lnTo>
                  <a:pt x="261992" y="116351"/>
                </a:lnTo>
                <a:lnTo>
                  <a:pt x="265527" y="114769"/>
                </a:lnTo>
                <a:lnTo>
                  <a:pt x="271458" y="113547"/>
                </a:lnTo>
                <a:lnTo>
                  <a:pt x="339375" y="113547"/>
                </a:lnTo>
                <a:lnTo>
                  <a:pt x="333740" y="106915"/>
                </a:lnTo>
                <a:lnTo>
                  <a:pt x="294341" y="87067"/>
                </a:lnTo>
                <a:lnTo>
                  <a:pt x="284973" y="86481"/>
                </a:lnTo>
                <a:close/>
              </a:path>
              <a:path w="786764" h="264795">
                <a:moveTo>
                  <a:pt x="339775" y="36447"/>
                </a:moveTo>
                <a:lnTo>
                  <a:pt x="280013" y="36447"/>
                </a:lnTo>
                <a:lnTo>
                  <a:pt x="287615" y="36993"/>
                </a:lnTo>
                <a:lnTo>
                  <a:pt x="294462" y="38630"/>
                </a:lnTo>
                <a:lnTo>
                  <a:pt x="319156" y="67718"/>
                </a:lnTo>
                <a:lnTo>
                  <a:pt x="352045" y="67718"/>
                </a:lnTo>
                <a:lnTo>
                  <a:pt x="350313" y="59220"/>
                </a:lnTo>
                <a:lnTo>
                  <a:pt x="347705" y="51193"/>
                </a:lnTo>
                <a:lnTo>
                  <a:pt x="344220" y="43638"/>
                </a:lnTo>
                <a:lnTo>
                  <a:pt x="339860" y="36555"/>
                </a:lnTo>
                <a:close/>
              </a:path>
              <a:path w="786764" h="264795">
                <a:moveTo>
                  <a:pt x="477696" y="0"/>
                </a:moveTo>
                <a:lnTo>
                  <a:pt x="448905" y="0"/>
                </a:lnTo>
                <a:lnTo>
                  <a:pt x="377736" y="264404"/>
                </a:lnTo>
                <a:lnTo>
                  <a:pt x="406527" y="264404"/>
                </a:lnTo>
                <a:lnTo>
                  <a:pt x="477696" y="0"/>
                </a:lnTo>
                <a:close/>
              </a:path>
              <a:path w="786764" h="264795">
                <a:moveTo>
                  <a:pt x="588440" y="43779"/>
                </a:moveTo>
                <a:lnTo>
                  <a:pt x="555012" y="43779"/>
                </a:lnTo>
                <a:lnTo>
                  <a:pt x="555012" y="231192"/>
                </a:lnTo>
                <a:lnTo>
                  <a:pt x="588440" y="231192"/>
                </a:lnTo>
                <a:lnTo>
                  <a:pt x="588440" y="43779"/>
                </a:lnTo>
                <a:close/>
              </a:path>
              <a:path w="786764" h="264795">
                <a:moveTo>
                  <a:pt x="588440" y="10351"/>
                </a:moveTo>
                <a:lnTo>
                  <a:pt x="555983" y="10351"/>
                </a:lnTo>
                <a:lnTo>
                  <a:pt x="500880" y="46367"/>
                </a:lnTo>
                <a:lnTo>
                  <a:pt x="500880" y="78286"/>
                </a:lnTo>
                <a:lnTo>
                  <a:pt x="553718" y="43779"/>
                </a:lnTo>
                <a:lnTo>
                  <a:pt x="588440" y="43779"/>
                </a:lnTo>
                <a:lnTo>
                  <a:pt x="588440" y="10351"/>
                </a:lnTo>
                <a:close/>
              </a:path>
              <a:path w="786764" h="264795">
                <a:moveTo>
                  <a:pt x="786528" y="10351"/>
                </a:moveTo>
                <a:lnTo>
                  <a:pt x="640523" y="10351"/>
                </a:lnTo>
                <a:lnTo>
                  <a:pt x="640523" y="38927"/>
                </a:lnTo>
                <a:lnTo>
                  <a:pt x="752022" y="38927"/>
                </a:lnTo>
                <a:lnTo>
                  <a:pt x="752022" y="40544"/>
                </a:lnTo>
                <a:lnTo>
                  <a:pt x="655620" y="231192"/>
                </a:lnTo>
                <a:lnTo>
                  <a:pt x="690450" y="231192"/>
                </a:lnTo>
                <a:lnTo>
                  <a:pt x="786528" y="39897"/>
                </a:lnTo>
                <a:lnTo>
                  <a:pt x="786528" y="10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3771" y="7100851"/>
            <a:ext cx="1417134" cy="562747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367413" y="1401255"/>
            <a:ext cx="836930" cy="466090"/>
          </a:xfrm>
          <a:custGeom>
            <a:avLst/>
            <a:gdLst/>
            <a:ahLst/>
            <a:cxnLst/>
            <a:rect l="l" t="t" r="r" b="b"/>
            <a:pathLst>
              <a:path w="836930" h="466089">
                <a:moveTo>
                  <a:pt x="124142" y="13067"/>
                </a:moveTo>
                <a:lnTo>
                  <a:pt x="75327" y="20700"/>
                </a:lnTo>
                <a:lnTo>
                  <a:pt x="35559" y="42846"/>
                </a:lnTo>
                <a:lnTo>
                  <a:pt x="9046" y="76835"/>
                </a:lnTo>
                <a:lnTo>
                  <a:pt x="0" y="119619"/>
                </a:lnTo>
                <a:lnTo>
                  <a:pt x="1005" y="134760"/>
                </a:lnTo>
                <a:lnTo>
                  <a:pt x="16083" y="174905"/>
                </a:lnTo>
                <a:lnTo>
                  <a:pt x="47464" y="204684"/>
                </a:lnTo>
                <a:lnTo>
                  <a:pt x="90719" y="222275"/>
                </a:lnTo>
                <a:lnTo>
                  <a:pt x="124142" y="225668"/>
                </a:lnTo>
                <a:lnTo>
                  <a:pt x="141702" y="224820"/>
                </a:lnTo>
                <a:lnTo>
                  <a:pt x="187973" y="212098"/>
                </a:lnTo>
                <a:lnTo>
                  <a:pt x="223406" y="186088"/>
                </a:lnTo>
                <a:lnTo>
                  <a:pt x="233952" y="171890"/>
                </a:lnTo>
                <a:lnTo>
                  <a:pt x="124645" y="171890"/>
                </a:lnTo>
                <a:lnTo>
                  <a:pt x="116101" y="171513"/>
                </a:lnTo>
                <a:lnTo>
                  <a:pt x="76709" y="153702"/>
                </a:lnTo>
                <a:lnTo>
                  <a:pt x="64835" y="119619"/>
                </a:lnTo>
                <a:lnTo>
                  <a:pt x="65306" y="111640"/>
                </a:lnTo>
                <a:lnTo>
                  <a:pt x="87547" y="77243"/>
                </a:lnTo>
                <a:lnTo>
                  <a:pt x="124645" y="67348"/>
                </a:lnTo>
                <a:lnTo>
                  <a:pt x="233687" y="67348"/>
                </a:lnTo>
                <a:lnTo>
                  <a:pt x="232202" y="64835"/>
                </a:lnTo>
                <a:lnTo>
                  <a:pt x="201292" y="34585"/>
                </a:lnTo>
                <a:lnTo>
                  <a:pt x="158194" y="16585"/>
                </a:lnTo>
                <a:lnTo>
                  <a:pt x="141702" y="13947"/>
                </a:lnTo>
                <a:lnTo>
                  <a:pt x="124142" y="13067"/>
                </a:lnTo>
                <a:close/>
              </a:path>
              <a:path w="836930" h="466089">
                <a:moveTo>
                  <a:pt x="233687" y="67348"/>
                </a:moveTo>
                <a:lnTo>
                  <a:pt x="124645" y="67348"/>
                </a:lnTo>
                <a:lnTo>
                  <a:pt x="132749" y="67757"/>
                </a:lnTo>
                <a:lnTo>
                  <a:pt x="140477" y="68982"/>
                </a:lnTo>
                <a:lnTo>
                  <a:pt x="175910" y="91473"/>
                </a:lnTo>
                <a:lnTo>
                  <a:pt x="183952" y="119619"/>
                </a:lnTo>
                <a:lnTo>
                  <a:pt x="183449" y="127629"/>
                </a:lnTo>
                <a:lnTo>
                  <a:pt x="161209" y="162497"/>
                </a:lnTo>
                <a:lnTo>
                  <a:pt x="124645" y="171890"/>
                </a:lnTo>
                <a:lnTo>
                  <a:pt x="233952" y="171890"/>
                </a:lnTo>
                <a:lnTo>
                  <a:pt x="239458" y="162403"/>
                </a:lnTo>
                <a:lnTo>
                  <a:pt x="244641" y="149021"/>
                </a:lnTo>
                <a:lnTo>
                  <a:pt x="247751" y="134760"/>
                </a:lnTo>
                <a:lnTo>
                  <a:pt x="248788" y="119619"/>
                </a:lnTo>
                <a:lnTo>
                  <a:pt x="247751" y="104509"/>
                </a:lnTo>
                <a:lnTo>
                  <a:pt x="244641" y="90342"/>
                </a:lnTo>
                <a:lnTo>
                  <a:pt x="239458" y="77118"/>
                </a:lnTo>
                <a:lnTo>
                  <a:pt x="233687" y="67348"/>
                </a:lnTo>
                <a:close/>
              </a:path>
              <a:path w="836930" h="466089">
                <a:moveTo>
                  <a:pt x="379967" y="0"/>
                </a:moveTo>
                <a:lnTo>
                  <a:pt x="313121" y="0"/>
                </a:lnTo>
                <a:lnTo>
                  <a:pt x="313121" y="232704"/>
                </a:lnTo>
                <a:lnTo>
                  <a:pt x="379967" y="232704"/>
                </a:lnTo>
                <a:lnTo>
                  <a:pt x="379967" y="0"/>
                </a:lnTo>
                <a:close/>
              </a:path>
              <a:path w="836930" h="466089">
                <a:moveTo>
                  <a:pt x="379967" y="251803"/>
                </a:moveTo>
                <a:lnTo>
                  <a:pt x="69861" y="251803"/>
                </a:lnTo>
                <a:lnTo>
                  <a:pt x="69861" y="303069"/>
                </a:lnTo>
                <a:lnTo>
                  <a:pt x="313623" y="303069"/>
                </a:lnTo>
                <a:lnTo>
                  <a:pt x="313623" y="330712"/>
                </a:lnTo>
                <a:lnTo>
                  <a:pt x="70364" y="330712"/>
                </a:lnTo>
                <a:lnTo>
                  <a:pt x="70364" y="460383"/>
                </a:lnTo>
                <a:lnTo>
                  <a:pt x="391527" y="460383"/>
                </a:lnTo>
                <a:lnTo>
                  <a:pt x="391527" y="435756"/>
                </a:lnTo>
                <a:lnTo>
                  <a:pt x="136205" y="435756"/>
                </a:lnTo>
                <a:lnTo>
                  <a:pt x="136205" y="378962"/>
                </a:lnTo>
                <a:lnTo>
                  <a:pt x="379967" y="378962"/>
                </a:lnTo>
                <a:lnTo>
                  <a:pt x="379967" y="251803"/>
                </a:lnTo>
                <a:close/>
              </a:path>
              <a:path w="836930" h="466089">
                <a:moveTo>
                  <a:pt x="391527" y="408113"/>
                </a:moveTo>
                <a:lnTo>
                  <a:pt x="136205" y="408113"/>
                </a:lnTo>
                <a:lnTo>
                  <a:pt x="136205" y="435756"/>
                </a:lnTo>
                <a:lnTo>
                  <a:pt x="391527" y="435756"/>
                </a:lnTo>
                <a:lnTo>
                  <a:pt x="391527" y="408113"/>
                </a:lnTo>
                <a:close/>
              </a:path>
              <a:path w="836930" h="466089">
                <a:moveTo>
                  <a:pt x="567398" y="46239"/>
                </a:moveTo>
                <a:lnTo>
                  <a:pt x="553326" y="46239"/>
                </a:lnTo>
                <a:lnTo>
                  <a:pt x="553326" y="75892"/>
                </a:lnTo>
                <a:lnTo>
                  <a:pt x="552917" y="86950"/>
                </a:lnTo>
                <a:lnTo>
                  <a:pt x="543085" y="131053"/>
                </a:lnTo>
                <a:lnTo>
                  <a:pt x="519651" y="171921"/>
                </a:lnTo>
                <a:lnTo>
                  <a:pt x="481705" y="205658"/>
                </a:lnTo>
                <a:lnTo>
                  <a:pt x="443256" y="223658"/>
                </a:lnTo>
                <a:lnTo>
                  <a:pt x="476930" y="276431"/>
                </a:lnTo>
                <a:lnTo>
                  <a:pt x="517641" y="257583"/>
                </a:lnTo>
                <a:lnTo>
                  <a:pt x="550310" y="231197"/>
                </a:lnTo>
                <a:lnTo>
                  <a:pt x="575691" y="198151"/>
                </a:lnTo>
                <a:lnTo>
                  <a:pt x="588369" y="172956"/>
                </a:lnTo>
                <a:lnTo>
                  <a:pt x="580969" y="155304"/>
                </a:lnTo>
                <a:lnTo>
                  <a:pt x="575032" y="135985"/>
                </a:lnTo>
                <a:lnTo>
                  <a:pt x="570791" y="116226"/>
                </a:lnTo>
                <a:lnTo>
                  <a:pt x="568247" y="96028"/>
                </a:lnTo>
                <a:lnTo>
                  <a:pt x="567419" y="75892"/>
                </a:lnTo>
                <a:lnTo>
                  <a:pt x="567398" y="46239"/>
                </a:lnTo>
                <a:close/>
              </a:path>
              <a:path w="836930" h="466089">
                <a:moveTo>
                  <a:pt x="835286" y="0"/>
                </a:moveTo>
                <a:lnTo>
                  <a:pt x="767937" y="0"/>
                </a:lnTo>
                <a:lnTo>
                  <a:pt x="767937" y="276431"/>
                </a:lnTo>
                <a:lnTo>
                  <a:pt x="835286" y="276431"/>
                </a:lnTo>
                <a:lnTo>
                  <a:pt x="835286" y="166361"/>
                </a:lnTo>
                <a:lnTo>
                  <a:pt x="786533" y="166361"/>
                </a:lnTo>
                <a:lnTo>
                  <a:pt x="786533" y="112080"/>
                </a:lnTo>
                <a:lnTo>
                  <a:pt x="835286" y="112080"/>
                </a:lnTo>
                <a:lnTo>
                  <a:pt x="835286" y="0"/>
                </a:lnTo>
                <a:close/>
              </a:path>
              <a:path w="836930" h="466089">
                <a:moveTo>
                  <a:pt x="620674" y="46239"/>
                </a:moveTo>
                <a:lnTo>
                  <a:pt x="607607" y="46239"/>
                </a:lnTo>
                <a:lnTo>
                  <a:pt x="607607" y="75892"/>
                </a:lnTo>
                <a:lnTo>
                  <a:pt x="606797" y="96028"/>
                </a:lnTo>
                <a:lnTo>
                  <a:pt x="599691" y="139974"/>
                </a:lnTo>
                <a:lnTo>
                  <a:pt x="588369" y="172956"/>
                </a:lnTo>
                <a:lnTo>
                  <a:pt x="588633" y="173586"/>
                </a:lnTo>
                <a:lnTo>
                  <a:pt x="609240" y="206758"/>
                </a:lnTo>
                <a:lnTo>
                  <a:pt x="637197" y="234872"/>
                </a:lnTo>
                <a:lnTo>
                  <a:pt x="672882" y="256233"/>
                </a:lnTo>
                <a:lnTo>
                  <a:pt x="693552" y="264368"/>
                </a:lnTo>
                <a:lnTo>
                  <a:pt x="726221" y="212098"/>
                </a:lnTo>
                <a:lnTo>
                  <a:pt x="708693" y="205250"/>
                </a:lnTo>
                <a:lnTo>
                  <a:pt x="692798" y="197271"/>
                </a:lnTo>
                <a:lnTo>
                  <a:pt x="655103" y="166801"/>
                </a:lnTo>
                <a:lnTo>
                  <a:pt x="631732" y="129671"/>
                </a:lnTo>
                <a:lnTo>
                  <a:pt x="621365" y="89149"/>
                </a:lnTo>
                <a:lnTo>
                  <a:pt x="620700" y="75892"/>
                </a:lnTo>
                <a:lnTo>
                  <a:pt x="620674" y="46239"/>
                </a:lnTo>
                <a:close/>
              </a:path>
              <a:path w="836930" h="466089">
                <a:moveTo>
                  <a:pt x="607607" y="46239"/>
                </a:moveTo>
                <a:lnTo>
                  <a:pt x="567398" y="46239"/>
                </a:lnTo>
                <a:lnTo>
                  <a:pt x="567419" y="75892"/>
                </a:lnTo>
                <a:lnTo>
                  <a:pt x="570805" y="116289"/>
                </a:lnTo>
                <a:lnTo>
                  <a:pt x="580969" y="155304"/>
                </a:lnTo>
                <a:lnTo>
                  <a:pt x="588369" y="172956"/>
                </a:lnTo>
                <a:lnTo>
                  <a:pt x="593534" y="160330"/>
                </a:lnTo>
                <a:lnTo>
                  <a:pt x="604088" y="119116"/>
                </a:lnTo>
                <a:lnTo>
                  <a:pt x="607607" y="75892"/>
                </a:lnTo>
                <a:lnTo>
                  <a:pt x="607607" y="46239"/>
                </a:lnTo>
                <a:close/>
              </a:path>
              <a:path w="836930" h="466089">
                <a:moveTo>
                  <a:pt x="767937" y="112080"/>
                </a:moveTo>
                <a:lnTo>
                  <a:pt x="698075" y="112080"/>
                </a:lnTo>
                <a:lnTo>
                  <a:pt x="698075" y="166361"/>
                </a:lnTo>
                <a:lnTo>
                  <a:pt x="767937" y="166361"/>
                </a:lnTo>
                <a:lnTo>
                  <a:pt x="767937" y="112080"/>
                </a:lnTo>
                <a:close/>
              </a:path>
              <a:path w="836930" h="466089">
                <a:moveTo>
                  <a:pt x="835286" y="112080"/>
                </a:moveTo>
                <a:lnTo>
                  <a:pt x="786533" y="112080"/>
                </a:lnTo>
                <a:lnTo>
                  <a:pt x="786533" y="166361"/>
                </a:lnTo>
                <a:lnTo>
                  <a:pt x="835286" y="166361"/>
                </a:lnTo>
                <a:lnTo>
                  <a:pt x="835286" y="112080"/>
                </a:lnTo>
                <a:close/>
              </a:path>
              <a:path w="836930" h="466089">
                <a:moveTo>
                  <a:pt x="711645" y="28145"/>
                </a:moveTo>
                <a:lnTo>
                  <a:pt x="461349" y="28145"/>
                </a:lnTo>
                <a:lnTo>
                  <a:pt x="461349" y="80919"/>
                </a:lnTo>
                <a:lnTo>
                  <a:pt x="553140" y="80919"/>
                </a:lnTo>
                <a:lnTo>
                  <a:pt x="553326" y="75892"/>
                </a:lnTo>
                <a:lnTo>
                  <a:pt x="553326" y="46239"/>
                </a:lnTo>
                <a:lnTo>
                  <a:pt x="711645" y="46239"/>
                </a:lnTo>
                <a:lnTo>
                  <a:pt x="711645" y="28145"/>
                </a:lnTo>
                <a:close/>
              </a:path>
              <a:path w="836930" h="466089">
                <a:moveTo>
                  <a:pt x="711645" y="46239"/>
                </a:moveTo>
                <a:lnTo>
                  <a:pt x="620674" y="46239"/>
                </a:lnTo>
                <a:lnTo>
                  <a:pt x="620700" y="75892"/>
                </a:lnTo>
                <a:lnTo>
                  <a:pt x="620952" y="80919"/>
                </a:lnTo>
                <a:lnTo>
                  <a:pt x="711645" y="80919"/>
                </a:lnTo>
                <a:lnTo>
                  <a:pt x="711645" y="46239"/>
                </a:lnTo>
                <a:close/>
              </a:path>
              <a:path w="836930" h="466089">
                <a:moveTo>
                  <a:pt x="677468" y="286483"/>
                </a:moveTo>
                <a:lnTo>
                  <a:pt x="631606" y="289122"/>
                </a:lnTo>
                <a:lnTo>
                  <a:pt x="592529" y="297038"/>
                </a:lnTo>
                <a:lnTo>
                  <a:pt x="548048" y="318241"/>
                </a:lnTo>
                <a:lnTo>
                  <a:pt x="522918" y="349811"/>
                </a:lnTo>
                <a:lnTo>
                  <a:pt x="518143" y="375946"/>
                </a:lnTo>
                <a:lnTo>
                  <a:pt x="520814" y="396302"/>
                </a:lnTo>
                <a:lnTo>
                  <a:pt x="542174" y="429473"/>
                </a:lnTo>
                <a:lnTo>
                  <a:pt x="584173" y="452624"/>
                </a:lnTo>
                <a:lnTo>
                  <a:pt x="642475" y="464436"/>
                </a:lnTo>
                <a:lnTo>
                  <a:pt x="677468" y="465912"/>
                </a:lnTo>
                <a:lnTo>
                  <a:pt x="712462" y="464436"/>
                </a:lnTo>
                <a:lnTo>
                  <a:pt x="770764" y="452624"/>
                </a:lnTo>
                <a:lnTo>
                  <a:pt x="812763" y="429473"/>
                </a:lnTo>
                <a:lnTo>
                  <a:pt x="825238" y="415149"/>
                </a:lnTo>
                <a:lnTo>
                  <a:pt x="677468" y="415149"/>
                </a:lnTo>
                <a:lnTo>
                  <a:pt x="662987" y="414898"/>
                </a:lnTo>
                <a:lnTo>
                  <a:pt x="616999" y="408615"/>
                </a:lnTo>
                <a:lnTo>
                  <a:pt x="584487" y="384658"/>
                </a:lnTo>
                <a:lnTo>
                  <a:pt x="584487" y="367234"/>
                </a:lnTo>
                <a:lnTo>
                  <a:pt x="616999" y="344062"/>
                </a:lnTo>
                <a:lnTo>
                  <a:pt x="662987" y="337528"/>
                </a:lnTo>
                <a:lnTo>
                  <a:pt x="677468" y="337246"/>
                </a:lnTo>
                <a:lnTo>
                  <a:pt x="824951" y="337246"/>
                </a:lnTo>
                <a:lnTo>
                  <a:pt x="817192" y="327696"/>
                </a:lnTo>
                <a:lnTo>
                  <a:pt x="779214" y="302912"/>
                </a:lnTo>
                <a:lnTo>
                  <a:pt x="723331" y="289122"/>
                </a:lnTo>
                <a:lnTo>
                  <a:pt x="701248" y="287143"/>
                </a:lnTo>
                <a:lnTo>
                  <a:pt x="677468" y="286483"/>
                </a:lnTo>
                <a:close/>
              </a:path>
              <a:path w="836930" h="466089">
                <a:moveTo>
                  <a:pt x="824951" y="337246"/>
                </a:moveTo>
                <a:lnTo>
                  <a:pt x="677468" y="337246"/>
                </a:lnTo>
                <a:lnTo>
                  <a:pt x="691950" y="337528"/>
                </a:lnTo>
                <a:lnTo>
                  <a:pt x="705237" y="338377"/>
                </a:lnTo>
                <a:lnTo>
                  <a:pt x="746325" y="346921"/>
                </a:lnTo>
                <a:lnTo>
                  <a:pt x="769947" y="367234"/>
                </a:lnTo>
                <a:lnTo>
                  <a:pt x="769947" y="384658"/>
                </a:lnTo>
                <a:lnTo>
                  <a:pt x="737906" y="408615"/>
                </a:lnTo>
                <a:lnTo>
                  <a:pt x="691950" y="414898"/>
                </a:lnTo>
                <a:lnTo>
                  <a:pt x="677468" y="415149"/>
                </a:lnTo>
                <a:lnTo>
                  <a:pt x="825238" y="415149"/>
                </a:lnTo>
                <a:lnTo>
                  <a:pt x="826113" y="414144"/>
                </a:lnTo>
                <a:lnTo>
                  <a:pt x="834123" y="396302"/>
                </a:lnTo>
                <a:lnTo>
                  <a:pt x="836793" y="375946"/>
                </a:lnTo>
                <a:lnTo>
                  <a:pt x="835568" y="362376"/>
                </a:lnTo>
                <a:lnTo>
                  <a:pt x="831893" y="349811"/>
                </a:lnTo>
                <a:lnTo>
                  <a:pt x="825768" y="338251"/>
                </a:lnTo>
                <a:lnTo>
                  <a:pt x="824951" y="337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329802" y="5769457"/>
            <a:ext cx="17455515" cy="41910"/>
          </a:xfrm>
          <a:custGeom>
            <a:avLst/>
            <a:gdLst/>
            <a:ahLst/>
            <a:cxnLst/>
            <a:rect l="l" t="t" r="r" b="b"/>
            <a:pathLst>
              <a:path w="17455515" h="41910">
                <a:moveTo>
                  <a:pt x="20941" y="0"/>
                </a:moveTo>
                <a:lnTo>
                  <a:pt x="12790" y="1645"/>
                </a:lnTo>
                <a:lnTo>
                  <a:pt x="6133" y="6133"/>
                </a:lnTo>
                <a:lnTo>
                  <a:pt x="1645" y="12790"/>
                </a:lnTo>
                <a:lnTo>
                  <a:pt x="0" y="20941"/>
                </a:lnTo>
                <a:lnTo>
                  <a:pt x="1645" y="29093"/>
                </a:lnTo>
                <a:lnTo>
                  <a:pt x="6133" y="35749"/>
                </a:lnTo>
                <a:lnTo>
                  <a:pt x="12790" y="40237"/>
                </a:lnTo>
                <a:lnTo>
                  <a:pt x="20941" y="41883"/>
                </a:lnTo>
                <a:lnTo>
                  <a:pt x="20941" y="0"/>
                </a:lnTo>
                <a:close/>
              </a:path>
              <a:path w="17455515" h="41910">
                <a:moveTo>
                  <a:pt x="17434024" y="0"/>
                </a:moveTo>
                <a:lnTo>
                  <a:pt x="20941" y="0"/>
                </a:lnTo>
                <a:lnTo>
                  <a:pt x="20941" y="41883"/>
                </a:lnTo>
                <a:lnTo>
                  <a:pt x="17434024" y="41883"/>
                </a:lnTo>
                <a:lnTo>
                  <a:pt x="17434024" y="0"/>
                </a:lnTo>
                <a:close/>
              </a:path>
              <a:path w="17455515" h="41910">
                <a:moveTo>
                  <a:pt x="17434024" y="0"/>
                </a:moveTo>
                <a:lnTo>
                  <a:pt x="17434024" y="41883"/>
                </a:lnTo>
                <a:lnTo>
                  <a:pt x="17442175" y="40237"/>
                </a:lnTo>
                <a:lnTo>
                  <a:pt x="17448832" y="35749"/>
                </a:lnTo>
                <a:lnTo>
                  <a:pt x="17453320" y="29093"/>
                </a:lnTo>
                <a:lnTo>
                  <a:pt x="17454965" y="20941"/>
                </a:lnTo>
                <a:lnTo>
                  <a:pt x="17453320" y="12790"/>
                </a:lnTo>
                <a:lnTo>
                  <a:pt x="17448832" y="6133"/>
                </a:lnTo>
                <a:lnTo>
                  <a:pt x="17442175" y="1645"/>
                </a:lnTo>
                <a:lnTo>
                  <a:pt x="17434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853" y="918589"/>
            <a:ext cx="11603546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5442" y="8615779"/>
            <a:ext cx="12787665" cy="21717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7248" y="2020880"/>
            <a:ext cx="9966480" cy="616457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901" y="3575223"/>
            <a:ext cx="16167793" cy="5272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9810" y="1630609"/>
            <a:ext cx="10487841" cy="4669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6222" y="9839783"/>
            <a:ext cx="12699958" cy="4669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5940" y="8892085"/>
            <a:ext cx="1718615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853" y="918589"/>
            <a:ext cx="12171447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4015" y="2187090"/>
            <a:ext cx="11047248" cy="671743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6300" y="9723054"/>
            <a:ext cx="11051001" cy="9597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74976" y="4471068"/>
            <a:ext cx="3957994" cy="1183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805" y="800394"/>
            <a:ext cx="17282829" cy="991542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3163" y="1400250"/>
            <a:ext cx="5820097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523956"/>
            <a:ext cx="9923970" cy="76604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86716" y="1400250"/>
            <a:ext cx="6268379" cy="4669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24350" y="3350683"/>
            <a:ext cx="9721250" cy="77466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7622" y="4842323"/>
            <a:ext cx="7770495" cy="934085"/>
          </a:xfrm>
          <a:custGeom>
            <a:avLst/>
            <a:gdLst/>
            <a:ahLst/>
            <a:cxnLst/>
            <a:rect l="l" t="t" r="r" b="b"/>
            <a:pathLst>
              <a:path w="7770495" h="934085">
                <a:moveTo>
                  <a:pt x="745862" y="0"/>
                </a:moveTo>
                <a:lnTo>
                  <a:pt x="612169" y="0"/>
                </a:lnTo>
                <a:lnTo>
                  <a:pt x="612169" y="933835"/>
                </a:lnTo>
                <a:lnTo>
                  <a:pt x="745862" y="933835"/>
                </a:lnTo>
                <a:lnTo>
                  <a:pt x="745862" y="0"/>
                </a:lnTo>
                <a:close/>
              </a:path>
              <a:path w="7770495" h="934085">
                <a:moveTo>
                  <a:pt x="244264" y="65338"/>
                </a:moveTo>
                <a:lnTo>
                  <a:pt x="177669" y="75641"/>
                </a:lnTo>
                <a:lnTo>
                  <a:pt x="118614" y="106551"/>
                </a:lnTo>
                <a:lnTo>
                  <a:pt x="69107" y="155555"/>
                </a:lnTo>
                <a:lnTo>
                  <a:pt x="31161" y="222150"/>
                </a:lnTo>
                <a:lnTo>
                  <a:pt x="17528" y="261039"/>
                </a:lnTo>
                <a:lnTo>
                  <a:pt x="7790" y="303320"/>
                </a:lnTo>
                <a:lnTo>
                  <a:pt x="1947" y="348994"/>
                </a:lnTo>
                <a:lnTo>
                  <a:pt x="0" y="398061"/>
                </a:lnTo>
                <a:lnTo>
                  <a:pt x="1947" y="447630"/>
                </a:lnTo>
                <a:lnTo>
                  <a:pt x="7790" y="493807"/>
                </a:lnTo>
                <a:lnTo>
                  <a:pt x="17528" y="536591"/>
                </a:lnTo>
                <a:lnTo>
                  <a:pt x="31161" y="575982"/>
                </a:lnTo>
                <a:lnTo>
                  <a:pt x="48689" y="611101"/>
                </a:lnTo>
                <a:lnTo>
                  <a:pt x="92416" y="668901"/>
                </a:lnTo>
                <a:lnTo>
                  <a:pt x="147199" y="709172"/>
                </a:lnTo>
                <a:lnTo>
                  <a:pt x="210025" y="729276"/>
                </a:lnTo>
                <a:lnTo>
                  <a:pt x="244264" y="731789"/>
                </a:lnTo>
                <a:lnTo>
                  <a:pt x="278944" y="729276"/>
                </a:lnTo>
                <a:lnTo>
                  <a:pt x="342272" y="709172"/>
                </a:lnTo>
                <a:lnTo>
                  <a:pt x="397056" y="668901"/>
                </a:lnTo>
                <a:lnTo>
                  <a:pt x="440279" y="611101"/>
                </a:lnTo>
                <a:lnTo>
                  <a:pt x="440738" y="610159"/>
                </a:lnTo>
                <a:lnTo>
                  <a:pt x="244264" y="610159"/>
                </a:lnTo>
                <a:lnTo>
                  <a:pt x="227678" y="608651"/>
                </a:lnTo>
                <a:lnTo>
                  <a:pt x="183952" y="586034"/>
                </a:lnTo>
                <a:lnTo>
                  <a:pt x="150969" y="536842"/>
                </a:lnTo>
                <a:lnTo>
                  <a:pt x="136582" y="489283"/>
                </a:lnTo>
                <a:lnTo>
                  <a:pt x="129545" y="430981"/>
                </a:lnTo>
                <a:lnTo>
                  <a:pt x="128666" y="398061"/>
                </a:lnTo>
                <a:lnTo>
                  <a:pt x="129545" y="364826"/>
                </a:lnTo>
                <a:lnTo>
                  <a:pt x="136582" y="307027"/>
                </a:lnTo>
                <a:lnTo>
                  <a:pt x="150969" y="260285"/>
                </a:lnTo>
                <a:lnTo>
                  <a:pt x="171575" y="224600"/>
                </a:lnTo>
                <a:lnTo>
                  <a:pt x="212098" y="192999"/>
                </a:lnTo>
                <a:lnTo>
                  <a:pt x="244264" y="186968"/>
                </a:lnTo>
                <a:lnTo>
                  <a:pt x="440431" y="186968"/>
                </a:lnTo>
                <a:lnTo>
                  <a:pt x="440279" y="186654"/>
                </a:lnTo>
                <a:lnTo>
                  <a:pt x="397056" y="128854"/>
                </a:lnTo>
                <a:lnTo>
                  <a:pt x="342272" y="88520"/>
                </a:lnTo>
                <a:lnTo>
                  <a:pt x="278944" y="67914"/>
                </a:lnTo>
                <a:lnTo>
                  <a:pt x="244264" y="65338"/>
                </a:lnTo>
                <a:close/>
              </a:path>
              <a:path w="7770495" h="934085">
                <a:moveTo>
                  <a:pt x="440431" y="186968"/>
                </a:moveTo>
                <a:lnTo>
                  <a:pt x="244264" y="186968"/>
                </a:lnTo>
                <a:lnTo>
                  <a:pt x="261290" y="188475"/>
                </a:lnTo>
                <a:lnTo>
                  <a:pt x="277185" y="192999"/>
                </a:lnTo>
                <a:lnTo>
                  <a:pt x="317896" y="224600"/>
                </a:lnTo>
                <a:lnTo>
                  <a:pt x="338000" y="260285"/>
                </a:lnTo>
                <a:lnTo>
                  <a:pt x="352387" y="307027"/>
                </a:lnTo>
                <a:lnTo>
                  <a:pt x="359926" y="364826"/>
                </a:lnTo>
                <a:lnTo>
                  <a:pt x="360868" y="398061"/>
                </a:lnTo>
                <a:lnTo>
                  <a:pt x="359926" y="430981"/>
                </a:lnTo>
                <a:lnTo>
                  <a:pt x="352387" y="489283"/>
                </a:lnTo>
                <a:lnTo>
                  <a:pt x="338000" y="536842"/>
                </a:lnTo>
                <a:lnTo>
                  <a:pt x="317896" y="572527"/>
                </a:lnTo>
                <a:lnTo>
                  <a:pt x="277185" y="604128"/>
                </a:lnTo>
                <a:lnTo>
                  <a:pt x="244264" y="610159"/>
                </a:lnTo>
                <a:lnTo>
                  <a:pt x="440738" y="610159"/>
                </a:lnTo>
                <a:lnTo>
                  <a:pt x="471441" y="536591"/>
                </a:lnTo>
                <a:lnTo>
                  <a:pt x="481493" y="493807"/>
                </a:lnTo>
                <a:lnTo>
                  <a:pt x="487524" y="447630"/>
                </a:lnTo>
                <a:lnTo>
                  <a:pt x="489534" y="398061"/>
                </a:lnTo>
                <a:lnTo>
                  <a:pt x="487524" y="348994"/>
                </a:lnTo>
                <a:lnTo>
                  <a:pt x="481493" y="303320"/>
                </a:lnTo>
                <a:lnTo>
                  <a:pt x="471441" y="261039"/>
                </a:lnTo>
                <a:lnTo>
                  <a:pt x="457368" y="222150"/>
                </a:lnTo>
                <a:lnTo>
                  <a:pt x="440431" y="186968"/>
                </a:lnTo>
                <a:close/>
              </a:path>
              <a:path w="7770495" h="934085">
                <a:moveTo>
                  <a:pt x="1348906" y="39203"/>
                </a:moveTo>
                <a:lnTo>
                  <a:pt x="911642" y="39203"/>
                </a:lnTo>
                <a:lnTo>
                  <a:pt x="911642" y="465409"/>
                </a:lnTo>
                <a:lnTo>
                  <a:pt x="989043" y="465409"/>
                </a:lnTo>
                <a:lnTo>
                  <a:pt x="1156912" y="464404"/>
                </a:lnTo>
                <a:lnTo>
                  <a:pt x="1227276" y="461891"/>
                </a:lnTo>
                <a:lnTo>
                  <a:pt x="1291609" y="458373"/>
                </a:lnTo>
                <a:lnTo>
                  <a:pt x="1353430" y="452090"/>
                </a:lnTo>
                <a:lnTo>
                  <a:pt x="1416255" y="443295"/>
                </a:lnTo>
                <a:lnTo>
                  <a:pt x="1414008" y="424196"/>
                </a:lnTo>
                <a:lnTo>
                  <a:pt x="1045334" y="424196"/>
                </a:lnTo>
                <a:lnTo>
                  <a:pt x="1045334" y="360868"/>
                </a:lnTo>
                <a:lnTo>
                  <a:pt x="989043" y="360868"/>
                </a:lnTo>
                <a:lnTo>
                  <a:pt x="1045334" y="360758"/>
                </a:lnTo>
                <a:lnTo>
                  <a:pt x="1045334" y="299551"/>
                </a:lnTo>
                <a:lnTo>
                  <a:pt x="1004121" y="299551"/>
                </a:lnTo>
                <a:lnTo>
                  <a:pt x="1004121" y="200035"/>
                </a:lnTo>
                <a:lnTo>
                  <a:pt x="1045334" y="200035"/>
                </a:lnTo>
                <a:lnTo>
                  <a:pt x="1045334" y="141733"/>
                </a:lnTo>
                <a:lnTo>
                  <a:pt x="1348906" y="141733"/>
                </a:lnTo>
                <a:lnTo>
                  <a:pt x="1348906" y="39203"/>
                </a:lnTo>
                <a:close/>
              </a:path>
              <a:path w="7770495" h="934085">
                <a:moveTo>
                  <a:pt x="1406545" y="360758"/>
                </a:moveTo>
                <a:lnTo>
                  <a:pt x="1045334" y="360758"/>
                </a:lnTo>
                <a:lnTo>
                  <a:pt x="1045334" y="424196"/>
                </a:lnTo>
                <a:lnTo>
                  <a:pt x="1414008" y="424196"/>
                </a:lnTo>
                <a:lnTo>
                  <a:pt x="1406545" y="360758"/>
                </a:lnTo>
                <a:close/>
              </a:path>
              <a:path w="7770495" h="934085">
                <a:moveTo>
                  <a:pt x="1404192" y="340764"/>
                </a:moveTo>
                <a:lnTo>
                  <a:pt x="1343126" y="348806"/>
                </a:lnTo>
                <a:lnTo>
                  <a:pt x="1282563" y="354837"/>
                </a:lnTo>
                <a:lnTo>
                  <a:pt x="1220491" y="358104"/>
                </a:lnTo>
                <a:lnTo>
                  <a:pt x="1152891" y="359863"/>
                </a:lnTo>
                <a:lnTo>
                  <a:pt x="989043" y="360868"/>
                </a:lnTo>
                <a:lnTo>
                  <a:pt x="1045334" y="360868"/>
                </a:lnTo>
                <a:lnTo>
                  <a:pt x="1406545" y="360758"/>
                </a:lnTo>
                <a:lnTo>
                  <a:pt x="1404192" y="340764"/>
                </a:lnTo>
                <a:close/>
              </a:path>
              <a:path w="7770495" h="934085">
                <a:moveTo>
                  <a:pt x="1045334" y="200035"/>
                </a:moveTo>
                <a:lnTo>
                  <a:pt x="1004121" y="200035"/>
                </a:lnTo>
                <a:lnTo>
                  <a:pt x="1004121" y="299551"/>
                </a:lnTo>
                <a:lnTo>
                  <a:pt x="1045334" y="299551"/>
                </a:lnTo>
                <a:lnTo>
                  <a:pt x="1045334" y="200035"/>
                </a:lnTo>
                <a:close/>
              </a:path>
              <a:path w="7770495" h="934085">
                <a:moveTo>
                  <a:pt x="1329807" y="200035"/>
                </a:moveTo>
                <a:lnTo>
                  <a:pt x="1045334" y="200035"/>
                </a:lnTo>
                <a:lnTo>
                  <a:pt x="1045334" y="299551"/>
                </a:lnTo>
                <a:lnTo>
                  <a:pt x="1329807" y="299551"/>
                </a:lnTo>
                <a:lnTo>
                  <a:pt x="1329807" y="200035"/>
                </a:lnTo>
                <a:close/>
              </a:path>
              <a:path w="7770495" h="934085">
                <a:moveTo>
                  <a:pt x="1610259" y="2010"/>
                </a:moveTo>
                <a:lnTo>
                  <a:pt x="1476567" y="2010"/>
                </a:lnTo>
                <a:lnTo>
                  <a:pt x="1476567" y="479482"/>
                </a:lnTo>
                <a:lnTo>
                  <a:pt x="1610259" y="479482"/>
                </a:lnTo>
                <a:lnTo>
                  <a:pt x="1610259" y="291509"/>
                </a:lnTo>
                <a:lnTo>
                  <a:pt x="1556984" y="291509"/>
                </a:lnTo>
                <a:lnTo>
                  <a:pt x="1556984" y="182947"/>
                </a:lnTo>
                <a:lnTo>
                  <a:pt x="1610259" y="182947"/>
                </a:lnTo>
                <a:lnTo>
                  <a:pt x="1610259" y="2010"/>
                </a:lnTo>
                <a:close/>
              </a:path>
              <a:path w="7770495" h="934085">
                <a:moveTo>
                  <a:pt x="1610259" y="182947"/>
                </a:moveTo>
                <a:lnTo>
                  <a:pt x="1556984" y="182947"/>
                </a:lnTo>
                <a:lnTo>
                  <a:pt x="1556984" y="291509"/>
                </a:lnTo>
                <a:lnTo>
                  <a:pt x="1610259" y="291509"/>
                </a:lnTo>
                <a:lnTo>
                  <a:pt x="1610259" y="182947"/>
                </a:lnTo>
                <a:close/>
              </a:path>
              <a:path w="7770495" h="934085">
                <a:moveTo>
                  <a:pt x="1732894" y="182947"/>
                </a:moveTo>
                <a:lnTo>
                  <a:pt x="1610259" y="182947"/>
                </a:lnTo>
                <a:lnTo>
                  <a:pt x="1610259" y="291509"/>
                </a:lnTo>
                <a:lnTo>
                  <a:pt x="1732894" y="291509"/>
                </a:lnTo>
                <a:lnTo>
                  <a:pt x="1732894" y="182947"/>
                </a:lnTo>
                <a:close/>
              </a:path>
              <a:path w="7770495" h="934085">
                <a:moveTo>
                  <a:pt x="1610259" y="517680"/>
                </a:moveTo>
                <a:lnTo>
                  <a:pt x="996079" y="517680"/>
                </a:lnTo>
                <a:lnTo>
                  <a:pt x="996079" y="619206"/>
                </a:lnTo>
                <a:lnTo>
                  <a:pt x="1478578" y="619206"/>
                </a:lnTo>
                <a:lnTo>
                  <a:pt x="1478578" y="672482"/>
                </a:lnTo>
                <a:lnTo>
                  <a:pt x="997084" y="672482"/>
                </a:lnTo>
                <a:lnTo>
                  <a:pt x="997084" y="926799"/>
                </a:lnTo>
                <a:lnTo>
                  <a:pt x="1637400" y="926799"/>
                </a:lnTo>
                <a:lnTo>
                  <a:pt x="1637400" y="878549"/>
                </a:lnTo>
                <a:lnTo>
                  <a:pt x="1129771" y="878549"/>
                </a:lnTo>
                <a:lnTo>
                  <a:pt x="1129771" y="765966"/>
                </a:lnTo>
                <a:lnTo>
                  <a:pt x="1610259" y="765966"/>
                </a:lnTo>
                <a:lnTo>
                  <a:pt x="1610259" y="517680"/>
                </a:lnTo>
                <a:close/>
              </a:path>
              <a:path w="7770495" h="934085">
                <a:moveTo>
                  <a:pt x="1637400" y="825273"/>
                </a:moveTo>
                <a:lnTo>
                  <a:pt x="1129771" y="825273"/>
                </a:lnTo>
                <a:lnTo>
                  <a:pt x="1129771" y="878549"/>
                </a:lnTo>
                <a:lnTo>
                  <a:pt x="1637400" y="878549"/>
                </a:lnTo>
                <a:lnTo>
                  <a:pt x="1637400" y="825273"/>
                </a:lnTo>
                <a:close/>
              </a:path>
              <a:path w="7770495" h="934085">
                <a:moveTo>
                  <a:pt x="2293163" y="711685"/>
                </a:moveTo>
                <a:lnTo>
                  <a:pt x="1995622" y="711685"/>
                </a:lnTo>
                <a:lnTo>
                  <a:pt x="1995622" y="820247"/>
                </a:lnTo>
                <a:lnTo>
                  <a:pt x="2837984" y="820247"/>
                </a:lnTo>
                <a:lnTo>
                  <a:pt x="2837984" y="765966"/>
                </a:lnTo>
                <a:lnTo>
                  <a:pt x="2293163" y="765966"/>
                </a:lnTo>
                <a:lnTo>
                  <a:pt x="2293163" y="711685"/>
                </a:lnTo>
                <a:close/>
              </a:path>
              <a:path w="7770495" h="934085">
                <a:moveTo>
                  <a:pt x="2427860" y="392029"/>
                </a:moveTo>
                <a:lnTo>
                  <a:pt x="2293163" y="392029"/>
                </a:lnTo>
                <a:lnTo>
                  <a:pt x="2293163" y="765966"/>
                </a:lnTo>
                <a:lnTo>
                  <a:pt x="2427860" y="765966"/>
                </a:lnTo>
                <a:lnTo>
                  <a:pt x="2427860" y="392029"/>
                </a:lnTo>
                <a:close/>
              </a:path>
              <a:path w="7770495" h="934085">
                <a:moveTo>
                  <a:pt x="2837984" y="711685"/>
                </a:moveTo>
                <a:lnTo>
                  <a:pt x="2427860" y="711685"/>
                </a:lnTo>
                <a:lnTo>
                  <a:pt x="2427860" y="765966"/>
                </a:lnTo>
                <a:lnTo>
                  <a:pt x="2837984" y="765966"/>
                </a:lnTo>
                <a:lnTo>
                  <a:pt x="2837984" y="711685"/>
                </a:lnTo>
                <a:close/>
              </a:path>
              <a:path w="7770495" h="934085">
                <a:moveTo>
                  <a:pt x="2671120" y="80416"/>
                </a:moveTo>
                <a:lnTo>
                  <a:pt x="2622870" y="80416"/>
                </a:lnTo>
                <a:lnTo>
                  <a:pt x="2622765" y="186968"/>
                </a:lnTo>
                <a:lnTo>
                  <a:pt x="2622619" y="212349"/>
                </a:lnTo>
                <a:lnTo>
                  <a:pt x="2621865" y="258337"/>
                </a:lnTo>
                <a:lnTo>
                  <a:pt x="2620608" y="306838"/>
                </a:lnTo>
                <a:lnTo>
                  <a:pt x="2618849" y="357853"/>
                </a:lnTo>
                <a:lnTo>
                  <a:pt x="2616276" y="400714"/>
                </a:lnTo>
                <a:lnTo>
                  <a:pt x="2611773" y="446471"/>
                </a:lnTo>
                <a:lnTo>
                  <a:pt x="2605339" y="495123"/>
                </a:lnTo>
                <a:lnTo>
                  <a:pt x="2596976" y="546670"/>
                </a:lnTo>
                <a:lnTo>
                  <a:pt x="2586683" y="601112"/>
                </a:lnTo>
                <a:lnTo>
                  <a:pt x="2720375" y="615185"/>
                </a:lnTo>
                <a:lnTo>
                  <a:pt x="2729170" y="567124"/>
                </a:lnTo>
                <a:lnTo>
                  <a:pt x="2736458" y="521450"/>
                </a:lnTo>
                <a:lnTo>
                  <a:pt x="2742238" y="478163"/>
                </a:lnTo>
                <a:lnTo>
                  <a:pt x="2746510" y="437264"/>
                </a:lnTo>
                <a:lnTo>
                  <a:pt x="2750091" y="398438"/>
                </a:lnTo>
                <a:lnTo>
                  <a:pt x="2754615" y="326063"/>
                </a:lnTo>
                <a:lnTo>
                  <a:pt x="2756437" y="260285"/>
                </a:lnTo>
                <a:lnTo>
                  <a:pt x="2757442" y="198465"/>
                </a:lnTo>
                <a:lnTo>
                  <a:pt x="2757491" y="186968"/>
                </a:lnTo>
                <a:lnTo>
                  <a:pt x="2671120" y="186968"/>
                </a:lnTo>
                <a:lnTo>
                  <a:pt x="2671120" y="80416"/>
                </a:lnTo>
                <a:close/>
              </a:path>
              <a:path w="7770495" h="934085">
                <a:moveTo>
                  <a:pt x="2622870" y="80416"/>
                </a:moveTo>
                <a:lnTo>
                  <a:pt x="2082070" y="80416"/>
                </a:lnTo>
                <a:lnTo>
                  <a:pt x="2082070" y="186968"/>
                </a:lnTo>
                <a:lnTo>
                  <a:pt x="2622765" y="186968"/>
                </a:lnTo>
                <a:lnTo>
                  <a:pt x="2622870" y="80416"/>
                </a:lnTo>
                <a:close/>
              </a:path>
              <a:path w="7770495" h="934085">
                <a:moveTo>
                  <a:pt x="2757567" y="80416"/>
                </a:moveTo>
                <a:lnTo>
                  <a:pt x="2671120" y="80416"/>
                </a:lnTo>
                <a:lnTo>
                  <a:pt x="2671120" y="186968"/>
                </a:lnTo>
                <a:lnTo>
                  <a:pt x="2757491" y="186968"/>
                </a:lnTo>
                <a:lnTo>
                  <a:pt x="2757567" y="80416"/>
                </a:lnTo>
                <a:close/>
              </a:path>
              <a:path w="7770495" h="934085">
                <a:moveTo>
                  <a:pt x="3693335" y="1005"/>
                </a:moveTo>
                <a:lnTo>
                  <a:pt x="3565674" y="1005"/>
                </a:lnTo>
                <a:lnTo>
                  <a:pt x="3565674" y="545826"/>
                </a:lnTo>
                <a:lnTo>
                  <a:pt x="3693335" y="545826"/>
                </a:lnTo>
                <a:lnTo>
                  <a:pt x="3693335" y="323676"/>
                </a:lnTo>
                <a:lnTo>
                  <a:pt x="3600856" y="323676"/>
                </a:lnTo>
                <a:lnTo>
                  <a:pt x="3600856" y="216119"/>
                </a:lnTo>
                <a:lnTo>
                  <a:pt x="3693335" y="216119"/>
                </a:lnTo>
                <a:lnTo>
                  <a:pt x="3693335" y="1005"/>
                </a:lnTo>
                <a:close/>
              </a:path>
              <a:path w="7770495" h="934085">
                <a:moveTo>
                  <a:pt x="3487268" y="18093"/>
                </a:moveTo>
                <a:lnTo>
                  <a:pt x="3362622" y="18093"/>
                </a:lnTo>
                <a:lnTo>
                  <a:pt x="3362622" y="543815"/>
                </a:lnTo>
                <a:lnTo>
                  <a:pt x="3487268" y="543815"/>
                </a:lnTo>
                <a:lnTo>
                  <a:pt x="3487268" y="323676"/>
                </a:lnTo>
                <a:lnTo>
                  <a:pt x="3453091" y="323676"/>
                </a:lnTo>
                <a:lnTo>
                  <a:pt x="3453091" y="216119"/>
                </a:lnTo>
                <a:lnTo>
                  <a:pt x="3487268" y="216119"/>
                </a:lnTo>
                <a:lnTo>
                  <a:pt x="3487268" y="18093"/>
                </a:lnTo>
                <a:close/>
              </a:path>
              <a:path w="7770495" h="934085">
                <a:moveTo>
                  <a:pt x="3487268" y="216119"/>
                </a:moveTo>
                <a:lnTo>
                  <a:pt x="3453091" y="216119"/>
                </a:lnTo>
                <a:lnTo>
                  <a:pt x="3453091" y="323676"/>
                </a:lnTo>
                <a:lnTo>
                  <a:pt x="3487268" y="323676"/>
                </a:lnTo>
                <a:lnTo>
                  <a:pt x="3487268" y="216119"/>
                </a:lnTo>
                <a:close/>
              </a:path>
              <a:path w="7770495" h="934085">
                <a:moveTo>
                  <a:pt x="3565674" y="216119"/>
                </a:moveTo>
                <a:lnTo>
                  <a:pt x="3487268" y="216119"/>
                </a:lnTo>
                <a:lnTo>
                  <a:pt x="3487268" y="323676"/>
                </a:lnTo>
                <a:lnTo>
                  <a:pt x="3565674" y="323676"/>
                </a:lnTo>
                <a:lnTo>
                  <a:pt x="3565674" y="216119"/>
                </a:lnTo>
                <a:close/>
              </a:path>
              <a:path w="7770495" h="934085">
                <a:moveTo>
                  <a:pt x="3693335" y="216119"/>
                </a:moveTo>
                <a:lnTo>
                  <a:pt x="3600856" y="216119"/>
                </a:lnTo>
                <a:lnTo>
                  <a:pt x="3600856" y="323676"/>
                </a:lnTo>
                <a:lnTo>
                  <a:pt x="3693335" y="323676"/>
                </a:lnTo>
                <a:lnTo>
                  <a:pt x="3693335" y="216119"/>
                </a:lnTo>
                <a:close/>
              </a:path>
              <a:path w="7770495" h="934085">
                <a:moveTo>
                  <a:pt x="3693335" y="585029"/>
                </a:moveTo>
                <a:lnTo>
                  <a:pt x="3047993" y="585029"/>
                </a:lnTo>
                <a:lnTo>
                  <a:pt x="3047993" y="690575"/>
                </a:lnTo>
                <a:lnTo>
                  <a:pt x="3559642" y="690575"/>
                </a:lnTo>
                <a:lnTo>
                  <a:pt x="3559642" y="932830"/>
                </a:lnTo>
                <a:lnTo>
                  <a:pt x="3693335" y="932830"/>
                </a:lnTo>
                <a:lnTo>
                  <a:pt x="3693335" y="585029"/>
                </a:lnTo>
                <a:close/>
              </a:path>
              <a:path w="7770495" h="934085">
                <a:moveTo>
                  <a:pt x="3211842" y="66343"/>
                </a:moveTo>
                <a:lnTo>
                  <a:pt x="3168618" y="66343"/>
                </a:lnTo>
                <a:lnTo>
                  <a:pt x="3168618" y="115598"/>
                </a:lnTo>
                <a:lnTo>
                  <a:pt x="3166796" y="152979"/>
                </a:lnTo>
                <a:lnTo>
                  <a:pt x="3152220" y="222841"/>
                </a:lnTo>
                <a:lnTo>
                  <a:pt x="3123321" y="286169"/>
                </a:lnTo>
                <a:lnTo>
                  <a:pt x="3078589" y="342963"/>
                </a:lnTo>
                <a:lnTo>
                  <a:pt x="3050003" y="368910"/>
                </a:lnTo>
                <a:lnTo>
                  <a:pt x="3017334" y="392783"/>
                </a:lnTo>
                <a:lnTo>
                  <a:pt x="2979639" y="415149"/>
                </a:lnTo>
                <a:lnTo>
                  <a:pt x="2936918" y="436007"/>
                </a:lnTo>
                <a:lnTo>
                  <a:pt x="2889171" y="455357"/>
                </a:lnTo>
                <a:lnTo>
                  <a:pt x="2952499" y="551857"/>
                </a:lnTo>
                <a:lnTo>
                  <a:pt x="2999020" y="532115"/>
                </a:lnTo>
                <a:lnTo>
                  <a:pt x="3042083" y="510684"/>
                </a:lnTo>
                <a:lnTo>
                  <a:pt x="3081688" y="487564"/>
                </a:lnTo>
                <a:lnTo>
                  <a:pt x="3117835" y="462756"/>
                </a:lnTo>
                <a:lnTo>
                  <a:pt x="3150524" y="436258"/>
                </a:lnTo>
                <a:lnTo>
                  <a:pt x="3186711" y="400574"/>
                </a:lnTo>
                <a:lnTo>
                  <a:pt x="3217873" y="361873"/>
                </a:lnTo>
                <a:lnTo>
                  <a:pt x="3244008" y="320157"/>
                </a:lnTo>
                <a:lnTo>
                  <a:pt x="3265117" y="275426"/>
                </a:lnTo>
                <a:lnTo>
                  <a:pt x="3281389" y="227679"/>
                </a:lnTo>
                <a:lnTo>
                  <a:pt x="3293012" y="176916"/>
                </a:lnTo>
                <a:lnTo>
                  <a:pt x="3293664" y="171890"/>
                </a:lnTo>
                <a:lnTo>
                  <a:pt x="3211842" y="171890"/>
                </a:lnTo>
                <a:lnTo>
                  <a:pt x="3211842" y="66343"/>
                </a:lnTo>
                <a:close/>
              </a:path>
              <a:path w="7770495" h="934085">
                <a:moveTo>
                  <a:pt x="3168618" y="66343"/>
                </a:moveTo>
                <a:lnTo>
                  <a:pt x="2934405" y="66343"/>
                </a:lnTo>
                <a:lnTo>
                  <a:pt x="2934405" y="171890"/>
                </a:lnTo>
                <a:lnTo>
                  <a:pt x="3163904" y="171890"/>
                </a:lnTo>
                <a:lnTo>
                  <a:pt x="3166796" y="152979"/>
                </a:lnTo>
                <a:lnTo>
                  <a:pt x="3168618" y="115598"/>
                </a:lnTo>
                <a:lnTo>
                  <a:pt x="3168618" y="66343"/>
                </a:lnTo>
                <a:close/>
              </a:path>
              <a:path w="7770495" h="934085">
                <a:moveTo>
                  <a:pt x="3302310" y="66343"/>
                </a:moveTo>
                <a:lnTo>
                  <a:pt x="3211842" y="66343"/>
                </a:lnTo>
                <a:lnTo>
                  <a:pt x="3211842" y="171890"/>
                </a:lnTo>
                <a:lnTo>
                  <a:pt x="3293664" y="171890"/>
                </a:lnTo>
                <a:lnTo>
                  <a:pt x="3299985" y="123137"/>
                </a:lnTo>
                <a:lnTo>
                  <a:pt x="3302310" y="66343"/>
                </a:lnTo>
                <a:close/>
              </a:path>
              <a:path w="7770495" h="934085">
                <a:moveTo>
                  <a:pt x="4628545" y="16083"/>
                </a:moveTo>
                <a:lnTo>
                  <a:pt x="4503899" y="16083"/>
                </a:lnTo>
                <a:lnTo>
                  <a:pt x="4503899" y="890611"/>
                </a:lnTo>
                <a:lnTo>
                  <a:pt x="4628545" y="890611"/>
                </a:lnTo>
                <a:lnTo>
                  <a:pt x="4628545" y="602117"/>
                </a:lnTo>
                <a:lnTo>
                  <a:pt x="4542097" y="602117"/>
                </a:lnTo>
                <a:lnTo>
                  <a:pt x="4542097" y="494560"/>
                </a:lnTo>
                <a:lnTo>
                  <a:pt x="4628545" y="494560"/>
                </a:lnTo>
                <a:lnTo>
                  <a:pt x="4628545" y="314629"/>
                </a:lnTo>
                <a:lnTo>
                  <a:pt x="4542097" y="314629"/>
                </a:lnTo>
                <a:lnTo>
                  <a:pt x="4542097" y="206067"/>
                </a:lnTo>
                <a:lnTo>
                  <a:pt x="4628545" y="206067"/>
                </a:lnTo>
                <a:lnTo>
                  <a:pt x="4628545" y="16083"/>
                </a:lnTo>
                <a:close/>
              </a:path>
              <a:path w="7770495" h="934085">
                <a:moveTo>
                  <a:pt x="4226462" y="66343"/>
                </a:moveTo>
                <a:lnTo>
                  <a:pt x="4168914" y="76646"/>
                </a:lnTo>
                <a:lnTo>
                  <a:pt x="4118905" y="107556"/>
                </a:lnTo>
                <a:lnTo>
                  <a:pt x="4078697" y="156811"/>
                </a:lnTo>
                <a:lnTo>
                  <a:pt x="4048541" y="224160"/>
                </a:lnTo>
                <a:lnTo>
                  <a:pt x="4037987" y="263740"/>
                </a:lnTo>
                <a:lnTo>
                  <a:pt x="4030448" y="307090"/>
                </a:lnTo>
                <a:lnTo>
                  <a:pt x="4025924" y="354209"/>
                </a:lnTo>
                <a:lnTo>
                  <a:pt x="4024416" y="405097"/>
                </a:lnTo>
                <a:lnTo>
                  <a:pt x="4025924" y="455609"/>
                </a:lnTo>
                <a:lnTo>
                  <a:pt x="4030448" y="502602"/>
                </a:lnTo>
                <a:lnTo>
                  <a:pt x="4037987" y="546077"/>
                </a:lnTo>
                <a:lnTo>
                  <a:pt x="4048541" y="586034"/>
                </a:lnTo>
                <a:lnTo>
                  <a:pt x="4062363" y="622033"/>
                </a:lnTo>
                <a:lnTo>
                  <a:pt x="4097545" y="680837"/>
                </a:lnTo>
                <a:lnTo>
                  <a:pt x="4142905" y="721234"/>
                </a:lnTo>
                <a:lnTo>
                  <a:pt x="4196181" y="741338"/>
                </a:lnTo>
                <a:lnTo>
                  <a:pt x="4225457" y="743851"/>
                </a:lnTo>
                <a:lnTo>
                  <a:pt x="4255551" y="741338"/>
                </a:lnTo>
                <a:lnTo>
                  <a:pt x="4309329" y="721234"/>
                </a:lnTo>
                <a:lnTo>
                  <a:pt x="4354752" y="680837"/>
                </a:lnTo>
                <a:lnTo>
                  <a:pt x="4389934" y="622033"/>
                </a:lnTo>
                <a:lnTo>
                  <a:pt x="4391741" y="617195"/>
                </a:lnTo>
                <a:lnTo>
                  <a:pt x="4226462" y="617195"/>
                </a:lnTo>
                <a:lnTo>
                  <a:pt x="4213897" y="615750"/>
                </a:lnTo>
                <a:lnTo>
                  <a:pt x="4182233" y="594076"/>
                </a:lnTo>
                <a:lnTo>
                  <a:pt x="4159616" y="544884"/>
                </a:lnTo>
                <a:lnTo>
                  <a:pt x="4150130" y="497639"/>
                </a:lnTo>
                <a:lnTo>
                  <a:pt x="4145606" y="438834"/>
                </a:lnTo>
                <a:lnTo>
                  <a:pt x="4145041" y="405097"/>
                </a:lnTo>
                <a:lnTo>
                  <a:pt x="4145606" y="370543"/>
                </a:lnTo>
                <a:lnTo>
                  <a:pt x="4150130" y="311236"/>
                </a:lnTo>
                <a:lnTo>
                  <a:pt x="4159616" y="264368"/>
                </a:lnTo>
                <a:lnTo>
                  <a:pt x="4182233" y="216119"/>
                </a:lnTo>
                <a:lnTo>
                  <a:pt x="4213897" y="194444"/>
                </a:lnTo>
                <a:lnTo>
                  <a:pt x="4226462" y="192999"/>
                </a:lnTo>
                <a:lnTo>
                  <a:pt x="4391720" y="192999"/>
                </a:lnTo>
                <a:lnTo>
                  <a:pt x="4389934" y="188224"/>
                </a:lnTo>
                <a:lnTo>
                  <a:pt x="4354752" y="129922"/>
                </a:lnTo>
                <a:lnTo>
                  <a:pt x="4309392" y="89526"/>
                </a:lnTo>
                <a:lnTo>
                  <a:pt x="4256116" y="68919"/>
                </a:lnTo>
                <a:lnTo>
                  <a:pt x="4226462" y="66343"/>
                </a:lnTo>
                <a:close/>
              </a:path>
              <a:path w="7770495" h="934085">
                <a:moveTo>
                  <a:pt x="4391720" y="192999"/>
                </a:moveTo>
                <a:lnTo>
                  <a:pt x="4226462" y="192999"/>
                </a:lnTo>
                <a:lnTo>
                  <a:pt x="4239028" y="194444"/>
                </a:lnTo>
                <a:lnTo>
                  <a:pt x="4250587" y="198779"/>
                </a:lnTo>
                <a:lnTo>
                  <a:pt x="4279236" y="229186"/>
                </a:lnTo>
                <a:lnTo>
                  <a:pt x="4298837" y="286483"/>
                </a:lnTo>
                <a:lnTo>
                  <a:pt x="4306376" y="339256"/>
                </a:lnTo>
                <a:lnTo>
                  <a:pt x="4308889" y="405097"/>
                </a:lnTo>
                <a:lnTo>
                  <a:pt x="4308261" y="438834"/>
                </a:lnTo>
                <a:lnTo>
                  <a:pt x="4303235" y="497639"/>
                </a:lnTo>
                <a:lnTo>
                  <a:pt x="4293309" y="544884"/>
                </a:lnTo>
                <a:lnTo>
                  <a:pt x="4279236" y="580568"/>
                </a:lnTo>
                <a:lnTo>
                  <a:pt x="4250587" y="611416"/>
                </a:lnTo>
                <a:lnTo>
                  <a:pt x="4226462" y="617195"/>
                </a:lnTo>
                <a:lnTo>
                  <a:pt x="4391741" y="617195"/>
                </a:lnTo>
                <a:lnTo>
                  <a:pt x="4397372" y="602117"/>
                </a:lnTo>
                <a:lnTo>
                  <a:pt x="4386290" y="602117"/>
                </a:lnTo>
                <a:lnTo>
                  <a:pt x="4386290" y="494560"/>
                </a:lnTo>
                <a:lnTo>
                  <a:pt x="4423033" y="494560"/>
                </a:lnTo>
                <a:lnTo>
                  <a:pt x="4426938" y="455609"/>
                </a:lnTo>
                <a:lnTo>
                  <a:pt x="4428509" y="405097"/>
                </a:lnTo>
                <a:lnTo>
                  <a:pt x="4426938" y="354209"/>
                </a:lnTo>
                <a:lnTo>
                  <a:pt x="4422980" y="314629"/>
                </a:lnTo>
                <a:lnTo>
                  <a:pt x="4386290" y="314629"/>
                </a:lnTo>
                <a:lnTo>
                  <a:pt x="4386290" y="206067"/>
                </a:lnTo>
                <a:lnTo>
                  <a:pt x="4396609" y="206067"/>
                </a:lnTo>
                <a:lnTo>
                  <a:pt x="4391720" y="192999"/>
                </a:lnTo>
                <a:close/>
              </a:path>
              <a:path w="7770495" h="934085">
                <a:moveTo>
                  <a:pt x="4423033" y="494560"/>
                </a:moveTo>
                <a:lnTo>
                  <a:pt x="4386290" y="494560"/>
                </a:lnTo>
                <a:lnTo>
                  <a:pt x="4386290" y="602117"/>
                </a:lnTo>
                <a:lnTo>
                  <a:pt x="4397372" y="602117"/>
                </a:lnTo>
                <a:lnTo>
                  <a:pt x="4403379" y="586034"/>
                </a:lnTo>
                <a:lnTo>
                  <a:pt x="4414373" y="546077"/>
                </a:lnTo>
                <a:lnTo>
                  <a:pt x="4422226" y="502602"/>
                </a:lnTo>
                <a:lnTo>
                  <a:pt x="4423033" y="494560"/>
                </a:lnTo>
                <a:close/>
              </a:path>
              <a:path w="7770495" h="934085">
                <a:moveTo>
                  <a:pt x="4503899" y="494560"/>
                </a:moveTo>
                <a:lnTo>
                  <a:pt x="4423033" y="494560"/>
                </a:lnTo>
                <a:lnTo>
                  <a:pt x="4422226" y="502602"/>
                </a:lnTo>
                <a:lnTo>
                  <a:pt x="4414373" y="546077"/>
                </a:lnTo>
                <a:lnTo>
                  <a:pt x="4403379" y="586034"/>
                </a:lnTo>
                <a:lnTo>
                  <a:pt x="4397372" y="602117"/>
                </a:lnTo>
                <a:lnTo>
                  <a:pt x="4503899" y="602117"/>
                </a:lnTo>
                <a:lnTo>
                  <a:pt x="4503899" y="494560"/>
                </a:lnTo>
                <a:close/>
              </a:path>
              <a:path w="7770495" h="934085">
                <a:moveTo>
                  <a:pt x="4628545" y="494560"/>
                </a:moveTo>
                <a:lnTo>
                  <a:pt x="4542097" y="494560"/>
                </a:lnTo>
                <a:lnTo>
                  <a:pt x="4542097" y="602117"/>
                </a:lnTo>
                <a:lnTo>
                  <a:pt x="4628545" y="602117"/>
                </a:lnTo>
                <a:lnTo>
                  <a:pt x="4628545" y="494560"/>
                </a:lnTo>
                <a:close/>
              </a:path>
              <a:path w="7770495" h="934085">
                <a:moveTo>
                  <a:pt x="4396609" y="206067"/>
                </a:moveTo>
                <a:lnTo>
                  <a:pt x="4386290" y="206067"/>
                </a:lnTo>
                <a:lnTo>
                  <a:pt x="4386290" y="314629"/>
                </a:lnTo>
                <a:lnTo>
                  <a:pt x="4422980" y="314629"/>
                </a:lnTo>
                <a:lnTo>
                  <a:pt x="4422226" y="307090"/>
                </a:lnTo>
                <a:lnTo>
                  <a:pt x="4414373" y="263740"/>
                </a:lnTo>
                <a:lnTo>
                  <a:pt x="4403379" y="224160"/>
                </a:lnTo>
                <a:lnTo>
                  <a:pt x="4396609" y="206067"/>
                </a:lnTo>
                <a:close/>
              </a:path>
              <a:path w="7770495" h="934085">
                <a:moveTo>
                  <a:pt x="4503899" y="206067"/>
                </a:moveTo>
                <a:lnTo>
                  <a:pt x="4396609" y="206067"/>
                </a:lnTo>
                <a:lnTo>
                  <a:pt x="4403379" y="224160"/>
                </a:lnTo>
                <a:lnTo>
                  <a:pt x="4414373" y="263740"/>
                </a:lnTo>
                <a:lnTo>
                  <a:pt x="4422226" y="307090"/>
                </a:lnTo>
                <a:lnTo>
                  <a:pt x="4422980" y="314629"/>
                </a:lnTo>
                <a:lnTo>
                  <a:pt x="4503899" y="314629"/>
                </a:lnTo>
                <a:lnTo>
                  <a:pt x="4503899" y="206067"/>
                </a:lnTo>
                <a:close/>
              </a:path>
              <a:path w="7770495" h="934085">
                <a:moveTo>
                  <a:pt x="4628545" y="206067"/>
                </a:moveTo>
                <a:lnTo>
                  <a:pt x="4542097" y="206067"/>
                </a:lnTo>
                <a:lnTo>
                  <a:pt x="4542097" y="314629"/>
                </a:lnTo>
                <a:lnTo>
                  <a:pt x="4628545" y="314629"/>
                </a:lnTo>
                <a:lnTo>
                  <a:pt x="4628545" y="206067"/>
                </a:lnTo>
                <a:close/>
              </a:path>
              <a:path w="7770495" h="934085">
                <a:moveTo>
                  <a:pt x="4816518" y="1005"/>
                </a:moveTo>
                <a:lnTo>
                  <a:pt x="4688857" y="1005"/>
                </a:lnTo>
                <a:lnTo>
                  <a:pt x="4688857" y="931825"/>
                </a:lnTo>
                <a:lnTo>
                  <a:pt x="4816518" y="931825"/>
                </a:lnTo>
                <a:lnTo>
                  <a:pt x="4816518" y="1005"/>
                </a:lnTo>
                <a:close/>
              </a:path>
              <a:path w="7770495" h="934085">
                <a:moveTo>
                  <a:pt x="5763343" y="463399"/>
                </a:moveTo>
                <a:lnTo>
                  <a:pt x="4920980" y="463399"/>
                </a:lnTo>
                <a:lnTo>
                  <a:pt x="4920980" y="569951"/>
                </a:lnTo>
                <a:lnTo>
                  <a:pt x="5763343" y="569951"/>
                </a:lnTo>
                <a:lnTo>
                  <a:pt x="5763343" y="463399"/>
                </a:lnTo>
                <a:close/>
              </a:path>
              <a:path w="7770495" h="934085">
                <a:moveTo>
                  <a:pt x="5661816" y="638305"/>
                </a:moveTo>
                <a:lnTo>
                  <a:pt x="5014465" y="638305"/>
                </a:lnTo>
                <a:lnTo>
                  <a:pt x="5014465" y="742846"/>
                </a:lnTo>
                <a:lnTo>
                  <a:pt x="5528125" y="742846"/>
                </a:lnTo>
                <a:lnTo>
                  <a:pt x="5528125" y="932830"/>
                </a:lnTo>
                <a:lnTo>
                  <a:pt x="5661816" y="932830"/>
                </a:lnTo>
                <a:lnTo>
                  <a:pt x="5661816" y="638305"/>
                </a:lnTo>
                <a:close/>
              </a:path>
              <a:path w="7770495" h="934085">
                <a:moveTo>
                  <a:pt x="5298937" y="151785"/>
                </a:moveTo>
                <a:lnTo>
                  <a:pt x="5266771" y="151785"/>
                </a:lnTo>
                <a:lnTo>
                  <a:pt x="5266771" y="169879"/>
                </a:lnTo>
                <a:lnTo>
                  <a:pt x="5265703" y="183387"/>
                </a:lnTo>
                <a:lnTo>
                  <a:pt x="5249683" y="223155"/>
                </a:lnTo>
                <a:lnTo>
                  <a:pt x="5212741" y="260096"/>
                </a:lnTo>
                <a:lnTo>
                  <a:pt x="5175863" y="281583"/>
                </a:lnTo>
                <a:lnTo>
                  <a:pt x="5128116" y="299676"/>
                </a:lnTo>
                <a:lnTo>
                  <a:pt x="5069123" y="314566"/>
                </a:lnTo>
                <a:lnTo>
                  <a:pt x="4997753" y="325121"/>
                </a:lnTo>
                <a:lnTo>
                  <a:pt x="4957168" y="328702"/>
                </a:lnTo>
                <a:lnTo>
                  <a:pt x="4996371" y="429222"/>
                </a:lnTo>
                <a:lnTo>
                  <a:pt x="5042673" y="424824"/>
                </a:lnTo>
                <a:lnTo>
                  <a:pt x="5086085" y="418667"/>
                </a:lnTo>
                <a:lnTo>
                  <a:pt x="5126608" y="410751"/>
                </a:lnTo>
                <a:lnTo>
                  <a:pt x="5164240" y="401076"/>
                </a:lnTo>
                <a:lnTo>
                  <a:pt x="5230835" y="376700"/>
                </a:lnTo>
                <a:lnTo>
                  <a:pt x="5285870" y="345790"/>
                </a:lnTo>
                <a:lnTo>
                  <a:pt x="5328843" y="309100"/>
                </a:lnTo>
                <a:lnTo>
                  <a:pt x="5341416" y="293937"/>
                </a:lnTo>
                <a:lnTo>
                  <a:pt x="5337135" y="288870"/>
                </a:lnTo>
                <a:lnTo>
                  <a:pt x="5323062" y="267384"/>
                </a:lnTo>
                <a:lnTo>
                  <a:pt x="5312508" y="244704"/>
                </a:lnTo>
                <a:lnTo>
                  <a:pt x="5304969" y="220893"/>
                </a:lnTo>
                <a:lnTo>
                  <a:pt x="5300445" y="195952"/>
                </a:lnTo>
                <a:lnTo>
                  <a:pt x="5298937" y="169879"/>
                </a:lnTo>
                <a:lnTo>
                  <a:pt x="5298937" y="151785"/>
                </a:lnTo>
                <a:close/>
              </a:path>
              <a:path w="7770495" h="934085">
                <a:moveTo>
                  <a:pt x="5416547" y="151785"/>
                </a:moveTo>
                <a:lnTo>
                  <a:pt x="5384380" y="151785"/>
                </a:lnTo>
                <a:lnTo>
                  <a:pt x="5384380" y="169879"/>
                </a:lnTo>
                <a:lnTo>
                  <a:pt x="5382810" y="195952"/>
                </a:lnTo>
                <a:lnTo>
                  <a:pt x="5370244" y="244704"/>
                </a:lnTo>
                <a:lnTo>
                  <a:pt x="5345617" y="288870"/>
                </a:lnTo>
                <a:lnTo>
                  <a:pt x="5341416" y="293937"/>
                </a:lnTo>
                <a:lnTo>
                  <a:pt x="5354224" y="309100"/>
                </a:lnTo>
                <a:lnTo>
                  <a:pt x="5397448" y="345790"/>
                </a:lnTo>
                <a:lnTo>
                  <a:pt x="5452483" y="376700"/>
                </a:lnTo>
                <a:lnTo>
                  <a:pt x="5519078" y="401076"/>
                </a:lnTo>
                <a:lnTo>
                  <a:pt x="5556710" y="410751"/>
                </a:lnTo>
                <a:lnTo>
                  <a:pt x="5597232" y="418667"/>
                </a:lnTo>
                <a:lnTo>
                  <a:pt x="5640644" y="424824"/>
                </a:lnTo>
                <a:lnTo>
                  <a:pt x="5686947" y="429222"/>
                </a:lnTo>
                <a:lnTo>
                  <a:pt x="5726150" y="328702"/>
                </a:lnTo>
                <a:lnTo>
                  <a:pt x="5685502" y="325121"/>
                </a:lnTo>
                <a:lnTo>
                  <a:pt x="5647995" y="320409"/>
                </a:lnTo>
                <a:lnTo>
                  <a:pt x="5582405" y="307592"/>
                </a:lnTo>
                <a:lnTo>
                  <a:pt x="5529381" y="291006"/>
                </a:lnTo>
                <a:lnTo>
                  <a:pt x="5486911" y="271405"/>
                </a:lnTo>
                <a:lnTo>
                  <a:pt x="5455498" y="248285"/>
                </a:lnTo>
                <a:lnTo>
                  <a:pt x="5426159" y="210025"/>
                </a:lnTo>
                <a:lnTo>
                  <a:pt x="5416547" y="169879"/>
                </a:lnTo>
                <a:lnTo>
                  <a:pt x="5416547" y="151785"/>
                </a:lnTo>
                <a:close/>
              </a:path>
              <a:path w="7770495" h="934085">
                <a:moveTo>
                  <a:pt x="5384380" y="151785"/>
                </a:moveTo>
                <a:lnTo>
                  <a:pt x="5298937" y="151785"/>
                </a:lnTo>
                <a:lnTo>
                  <a:pt x="5298937" y="169879"/>
                </a:lnTo>
                <a:lnTo>
                  <a:pt x="5304969" y="220893"/>
                </a:lnTo>
                <a:lnTo>
                  <a:pt x="5323062" y="267384"/>
                </a:lnTo>
                <a:lnTo>
                  <a:pt x="5341416" y="293937"/>
                </a:lnTo>
                <a:lnTo>
                  <a:pt x="5345617" y="288870"/>
                </a:lnTo>
                <a:lnTo>
                  <a:pt x="5370244" y="244704"/>
                </a:lnTo>
                <a:lnTo>
                  <a:pt x="5382810" y="195952"/>
                </a:lnTo>
                <a:lnTo>
                  <a:pt x="5384380" y="169879"/>
                </a:lnTo>
                <a:lnTo>
                  <a:pt x="5384380" y="151785"/>
                </a:lnTo>
                <a:close/>
              </a:path>
              <a:path w="7770495" h="934085">
                <a:moveTo>
                  <a:pt x="5274813" y="88458"/>
                </a:moveTo>
                <a:lnTo>
                  <a:pt x="5001397" y="88458"/>
                </a:lnTo>
                <a:lnTo>
                  <a:pt x="5001397" y="190988"/>
                </a:lnTo>
                <a:lnTo>
                  <a:pt x="5263883" y="190988"/>
                </a:lnTo>
                <a:lnTo>
                  <a:pt x="5265703" y="183387"/>
                </a:lnTo>
                <a:lnTo>
                  <a:pt x="5266771" y="169879"/>
                </a:lnTo>
                <a:lnTo>
                  <a:pt x="5266771" y="151785"/>
                </a:lnTo>
                <a:lnTo>
                  <a:pt x="5681921" y="151785"/>
                </a:lnTo>
                <a:lnTo>
                  <a:pt x="5681921" y="140728"/>
                </a:lnTo>
                <a:lnTo>
                  <a:pt x="5274813" y="140728"/>
                </a:lnTo>
                <a:lnTo>
                  <a:pt x="5274813" y="88458"/>
                </a:lnTo>
                <a:close/>
              </a:path>
              <a:path w="7770495" h="934085">
                <a:moveTo>
                  <a:pt x="5681921" y="151785"/>
                </a:moveTo>
                <a:lnTo>
                  <a:pt x="5416547" y="151785"/>
                </a:lnTo>
                <a:lnTo>
                  <a:pt x="5416547" y="169879"/>
                </a:lnTo>
                <a:lnTo>
                  <a:pt x="5417615" y="183387"/>
                </a:lnTo>
                <a:lnTo>
                  <a:pt x="5419435" y="190988"/>
                </a:lnTo>
                <a:lnTo>
                  <a:pt x="5681921" y="190988"/>
                </a:lnTo>
                <a:lnTo>
                  <a:pt x="5681921" y="151785"/>
                </a:lnTo>
                <a:close/>
              </a:path>
              <a:path w="7770495" h="934085">
                <a:moveTo>
                  <a:pt x="5408505" y="4020"/>
                </a:moveTo>
                <a:lnTo>
                  <a:pt x="5274813" y="4020"/>
                </a:lnTo>
                <a:lnTo>
                  <a:pt x="5274813" y="140728"/>
                </a:lnTo>
                <a:lnTo>
                  <a:pt x="5408505" y="140728"/>
                </a:lnTo>
                <a:lnTo>
                  <a:pt x="5408505" y="4020"/>
                </a:lnTo>
                <a:close/>
              </a:path>
              <a:path w="7770495" h="934085">
                <a:moveTo>
                  <a:pt x="5681921" y="88458"/>
                </a:moveTo>
                <a:lnTo>
                  <a:pt x="5408505" y="88458"/>
                </a:lnTo>
                <a:lnTo>
                  <a:pt x="5408505" y="140728"/>
                </a:lnTo>
                <a:lnTo>
                  <a:pt x="5681921" y="140728"/>
                </a:lnTo>
                <a:lnTo>
                  <a:pt x="5681921" y="88458"/>
                </a:lnTo>
                <a:close/>
              </a:path>
              <a:path w="7770495" h="934085">
                <a:moveTo>
                  <a:pt x="6392970" y="715706"/>
                </a:moveTo>
                <a:lnTo>
                  <a:pt x="6039137" y="715706"/>
                </a:lnTo>
                <a:lnTo>
                  <a:pt x="6039137" y="824268"/>
                </a:lnTo>
                <a:lnTo>
                  <a:pt x="6882504" y="824268"/>
                </a:lnTo>
                <a:lnTo>
                  <a:pt x="6882504" y="741841"/>
                </a:lnTo>
                <a:lnTo>
                  <a:pt x="6392970" y="741841"/>
                </a:lnTo>
                <a:lnTo>
                  <a:pt x="6392970" y="715706"/>
                </a:lnTo>
                <a:close/>
              </a:path>
              <a:path w="7770495" h="934085">
                <a:moveTo>
                  <a:pt x="6525657" y="510644"/>
                </a:moveTo>
                <a:lnTo>
                  <a:pt x="6392970" y="510644"/>
                </a:lnTo>
                <a:lnTo>
                  <a:pt x="6392970" y="741841"/>
                </a:lnTo>
                <a:lnTo>
                  <a:pt x="6525657" y="741841"/>
                </a:lnTo>
                <a:lnTo>
                  <a:pt x="6525657" y="510644"/>
                </a:lnTo>
                <a:close/>
              </a:path>
              <a:path w="7770495" h="934085">
                <a:moveTo>
                  <a:pt x="6882504" y="715706"/>
                </a:moveTo>
                <a:lnTo>
                  <a:pt x="6525657" y="715706"/>
                </a:lnTo>
                <a:lnTo>
                  <a:pt x="6525657" y="741841"/>
                </a:lnTo>
                <a:lnTo>
                  <a:pt x="6882504" y="741841"/>
                </a:lnTo>
                <a:lnTo>
                  <a:pt x="6882504" y="715706"/>
                </a:lnTo>
                <a:close/>
              </a:path>
              <a:path w="7770495" h="934085">
                <a:moveTo>
                  <a:pt x="6790026" y="70364"/>
                </a:moveTo>
                <a:lnTo>
                  <a:pt x="6127595" y="70364"/>
                </a:lnTo>
                <a:lnTo>
                  <a:pt x="6127595" y="527732"/>
                </a:lnTo>
                <a:lnTo>
                  <a:pt x="6392970" y="527732"/>
                </a:lnTo>
                <a:lnTo>
                  <a:pt x="6392970" y="510644"/>
                </a:lnTo>
                <a:lnTo>
                  <a:pt x="6790026" y="510644"/>
                </a:lnTo>
                <a:lnTo>
                  <a:pt x="6790026" y="421180"/>
                </a:lnTo>
                <a:lnTo>
                  <a:pt x="6259277" y="421180"/>
                </a:lnTo>
                <a:lnTo>
                  <a:pt x="6259277" y="175910"/>
                </a:lnTo>
                <a:lnTo>
                  <a:pt x="6790026" y="175910"/>
                </a:lnTo>
                <a:lnTo>
                  <a:pt x="6790026" y="70364"/>
                </a:lnTo>
                <a:close/>
              </a:path>
              <a:path w="7770495" h="934085">
                <a:moveTo>
                  <a:pt x="6790026" y="510644"/>
                </a:moveTo>
                <a:lnTo>
                  <a:pt x="6525657" y="510644"/>
                </a:lnTo>
                <a:lnTo>
                  <a:pt x="6525657" y="527732"/>
                </a:lnTo>
                <a:lnTo>
                  <a:pt x="6790026" y="527732"/>
                </a:lnTo>
                <a:lnTo>
                  <a:pt x="6790026" y="510644"/>
                </a:lnTo>
                <a:close/>
              </a:path>
              <a:path w="7770495" h="934085">
                <a:moveTo>
                  <a:pt x="6790026" y="175910"/>
                </a:moveTo>
                <a:lnTo>
                  <a:pt x="6658344" y="175910"/>
                </a:lnTo>
                <a:lnTo>
                  <a:pt x="6658344" y="421180"/>
                </a:lnTo>
                <a:lnTo>
                  <a:pt x="6790026" y="421180"/>
                </a:lnTo>
                <a:lnTo>
                  <a:pt x="6790026" y="175910"/>
                </a:lnTo>
                <a:close/>
              </a:path>
              <a:path w="7770495" h="934085">
                <a:moveTo>
                  <a:pt x="7742881" y="1005"/>
                </a:moveTo>
                <a:lnTo>
                  <a:pt x="7616225" y="1005"/>
                </a:lnTo>
                <a:lnTo>
                  <a:pt x="7616225" y="487524"/>
                </a:lnTo>
                <a:lnTo>
                  <a:pt x="7742881" y="487524"/>
                </a:lnTo>
                <a:lnTo>
                  <a:pt x="7742881" y="1005"/>
                </a:lnTo>
                <a:close/>
              </a:path>
              <a:path w="7770495" h="934085">
                <a:moveTo>
                  <a:pt x="7555914" y="17088"/>
                </a:moveTo>
                <a:lnTo>
                  <a:pt x="7431268" y="17088"/>
                </a:lnTo>
                <a:lnTo>
                  <a:pt x="7431268" y="482498"/>
                </a:lnTo>
                <a:lnTo>
                  <a:pt x="7555914" y="482498"/>
                </a:lnTo>
                <a:lnTo>
                  <a:pt x="7555914" y="297540"/>
                </a:lnTo>
                <a:lnTo>
                  <a:pt x="7488565" y="297540"/>
                </a:lnTo>
                <a:lnTo>
                  <a:pt x="7488565" y="196014"/>
                </a:lnTo>
                <a:lnTo>
                  <a:pt x="7555914" y="196014"/>
                </a:lnTo>
                <a:lnTo>
                  <a:pt x="7555914" y="17088"/>
                </a:lnTo>
                <a:close/>
              </a:path>
              <a:path w="7770495" h="934085">
                <a:moveTo>
                  <a:pt x="7342810" y="46239"/>
                </a:moveTo>
                <a:lnTo>
                  <a:pt x="6981941" y="46239"/>
                </a:lnTo>
                <a:lnTo>
                  <a:pt x="6981941" y="466415"/>
                </a:lnTo>
                <a:lnTo>
                  <a:pt x="7046275" y="466415"/>
                </a:lnTo>
                <a:lnTo>
                  <a:pt x="7174941" y="465409"/>
                </a:lnTo>
                <a:lnTo>
                  <a:pt x="7228216" y="463650"/>
                </a:lnTo>
                <a:lnTo>
                  <a:pt x="7277471" y="460383"/>
                </a:lnTo>
                <a:lnTo>
                  <a:pt x="7326224" y="455357"/>
                </a:lnTo>
                <a:lnTo>
                  <a:pt x="7375982" y="448321"/>
                </a:lnTo>
                <a:lnTo>
                  <a:pt x="7374503" y="431232"/>
                </a:lnTo>
                <a:lnTo>
                  <a:pt x="7113623" y="431232"/>
                </a:lnTo>
                <a:lnTo>
                  <a:pt x="7113623" y="360868"/>
                </a:lnTo>
                <a:lnTo>
                  <a:pt x="7046275" y="360868"/>
                </a:lnTo>
                <a:lnTo>
                  <a:pt x="7113623" y="360612"/>
                </a:lnTo>
                <a:lnTo>
                  <a:pt x="7113623" y="150780"/>
                </a:lnTo>
                <a:lnTo>
                  <a:pt x="7342810" y="150780"/>
                </a:lnTo>
                <a:lnTo>
                  <a:pt x="7342810" y="46239"/>
                </a:lnTo>
                <a:close/>
              </a:path>
              <a:path w="7770495" h="934085">
                <a:moveTo>
                  <a:pt x="7366935" y="343780"/>
                </a:moveTo>
                <a:lnTo>
                  <a:pt x="7318936" y="350816"/>
                </a:lnTo>
                <a:lnTo>
                  <a:pt x="7271440" y="355842"/>
                </a:lnTo>
                <a:lnTo>
                  <a:pt x="7223190" y="358355"/>
                </a:lnTo>
                <a:lnTo>
                  <a:pt x="7170920" y="359863"/>
                </a:lnTo>
                <a:lnTo>
                  <a:pt x="7113623" y="360612"/>
                </a:lnTo>
                <a:lnTo>
                  <a:pt x="7113623" y="431232"/>
                </a:lnTo>
                <a:lnTo>
                  <a:pt x="7374503" y="431232"/>
                </a:lnTo>
                <a:lnTo>
                  <a:pt x="7366935" y="343780"/>
                </a:lnTo>
                <a:close/>
              </a:path>
              <a:path w="7770495" h="934085">
                <a:moveTo>
                  <a:pt x="7113623" y="360612"/>
                </a:moveTo>
                <a:lnTo>
                  <a:pt x="7046275" y="360868"/>
                </a:lnTo>
                <a:lnTo>
                  <a:pt x="7113623" y="360868"/>
                </a:lnTo>
                <a:lnTo>
                  <a:pt x="7113623" y="360612"/>
                </a:lnTo>
                <a:close/>
              </a:path>
              <a:path w="7770495" h="934085">
                <a:moveTo>
                  <a:pt x="7431268" y="196014"/>
                </a:moveTo>
                <a:lnTo>
                  <a:pt x="7289534" y="196014"/>
                </a:lnTo>
                <a:lnTo>
                  <a:pt x="7289534" y="297540"/>
                </a:lnTo>
                <a:lnTo>
                  <a:pt x="7431268" y="297540"/>
                </a:lnTo>
                <a:lnTo>
                  <a:pt x="7431268" y="196014"/>
                </a:lnTo>
                <a:close/>
              </a:path>
              <a:path w="7770495" h="934085">
                <a:moveTo>
                  <a:pt x="7555914" y="196014"/>
                </a:moveTo>
                <a:lnTo>
                  <a:pt x="7488565" y="196014"/>
                </a:lnTo>
                <a:lnTo>
                  <a:pt x="7488565" y="297540"/>
                </a:lnTo>
                <a:lnTo>
                  <a:pt x="7555914" y="297540"/>
                </a:lnTo>
                <a:lnTo>
                  <a:pt x="7555914" y="196014"/>
                </a:lnTo>
                <a:close/>
              </a:path>
              <a:path w="7770495" h="934085">
                <a:moveTo>
                  <a:pt x="7742881" y="518685"/>
                </a:moveTo>
                <a:lnTo>
                  <a:pt x="7103571" y="518685"/>
                </a:lnTo>
                <a:lnTo>
                  <a:pt x="7103571" y="622221"/>
                </a:lnTo>
                <a:lnTo>
                  <a:pt x="7610194" y="622221"/>
                </a:lnTo>
                <a:lnTo>
                  <a:pt x="7610194" y="670471"/>
                </a:lnTo>
                <a:lnTo>
                  <a:pt x="7105582" y="670471"/>
                </a:lnTo>
                <a:lnTo>
                  <a:pt x="7105582" y="922778"/>
                </a:lnTo>
                <a:lnTo>
                  <a:pt x="7770022" y="922778"/>
                </a:lnTo>
                <a:lnTo>
                  <a:pt x="7770022" y="881564"/>
                </a:lnTo>
                <a:lnTo>
                  <a:pt x="7238269" y="881564"/>
                </a:lnTo>
                <a:lnTo>
                  <a:pt x="7238269" y="766971"/>
                </a:lnTo>
                <a:lnTo>
                  <a:pt x="7742881" y="766971"/>
                </a:lnTo>
                <a:lnTo>
                  <a:pt x="7742881" y="518685"/>
                </a:lnTo>
                <a:close/>
              </a:path>
              <a:path w="7770495" h="934085">
                <a:moveTo>
                  <a:pt x="7770022" y="818236"/>
                </a:moveTo>
                <a:lnTo>
                  <a:pt x="7238269" y="818236"/>
                </a:lnTo>
                <a:lnTo>
                  <a:pt x="7238269" y="881564"/>
                </a:lnTo>
                <a:lnTo>
                  <a:pt x="7770022" y="881564"/>
                </a:lnTo>
                <a:lnTo>
                  <a:pt x="7770022" y="818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351" y="6343220"/>
            <a:ext cx="8320608" cy="3501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3461" y="353161"/>
            <a:ext cx="5229710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284" y="1340273"/>
            <a:ext cx="14740448" cy="96541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083" y="4465344"/>
            <a:ext cx="18227007" cy="13335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7983" y="2038974"/>
            <a:ext cx="5927878" cy="46691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76387" y="4984146"/>
            <a:ext cx="6324600" cy="1120775"/>
          </a:xfrm>
          <a:custGeom>
            <a:avLst/>
            <a:gdLst/>
            <a:ahLst/>
            <a:cxnLst/>
            <a:rect l="l" t="t" r="r" b="b"/>
            <a:pathLst>
              <a:path w="6324600" h="1120775">
                <a:moveTo>
                  <a:pt x="6324409" y="0"/>
                </a:moveTo>
                <a:lnTo>
                  <a:pt x="6240653" y="0"/>
                </a:lnTo>
                <a:lnTo>
                  <a:pt x="6240653" y="83769"/>
                </a:lnTo>
                <a:lnTo>
                  <a:pt x="6240653" y="1036624"/>
                </a:lnTo>
                <a:lnTo>
                  <a:pt x="83769" y="1036624"/>
                </a:lnTo>
                <a:lnTo>
                  <a:pt x="83769" y="83769"/>
                </a:lnTo>
                <a:lnTo>
                  <a:pt x="6240653" y="83769"/>
                </a:lnTo>
                <a:lnTo>
                  <a:pt x="6240653" y="0"/>
                </a:lnTo>
                <a:lnTo>
                  <a:pt x="83769" y="0"/>
                </a:lnTo>
                <a:lnTo>
                  <a:pt x="83769" y="241"/>
                </a:lnTo>
                <a:lnTo>
                  <a:pt x="0" y="241"/>
                </a:lnTo>
                <a:lnTo>
                  <a:pt x="0" y="83769"/>
                </a:lnTo>
                <a:lnTo>
                  <a:pt x="0" y="1036561"/>
                </a:lnTo>
                <a:lnTo>
                  <a:pt x="0" y="1120381"/>
                </a:lnTo>
                <a:lnTo>
                  <a:pt x="83769" y="1120381"/>
                </a:lnTo>
                <a:lnTo>
                  <a:pt x="6240653" y="1120381"/>
                </a:lnTo>
                <a:lnTo>
                  <a:pt x="6324409" y="1120381"/>
                </a:lnTo>
                <a:lnTo>
                  <a:pt x="6324409" y="0"/>
                </a:lnTo>
                <a:close/>
              </a:path>
            </a:pathLst>
          </a:custGeom>
          <a:solidFill>
            <a:srgbClr val="F650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428877" y="4020457"/>
            <a:ext cx="1539240" cy="2084070"/>
          </a:xfrm>
          <a:custGeom>
            <a:avLst/>
            <a:gdLst/>
            <a:ahLst/>
            <a:cxnLst/>
            <a:rect l="l" t="t" r="r" b="b"/>
            <a:pathLst>
              <a:path w="1539240" h="2084070">
                <a:moveTo>
                  <a:pt x="1539214" y="368"/>
                </a:moveTo>
                <a:lnTo>
                  <a:pt x="1455445" y="368"/>
                </a:lnTo>
                <a:lnTo>
                  <a:pt x="1455445" y="84137"/>
                </a:lnTo>
                <a:lnTo>
                  <a:pt x="1455445" y="2000313"/>
                </a:lnTo>
                <a:lnTo>
                  <a:pt x="83769" y="2000313"/>
                </a:lnTo>
                <a:lnTo>
                  <a:pt x="83769" y="84137"/>
                </a:lnTo>
                <a:lnTo>
                  <a:pt x="1455445" y="84137"/>
                </a:lnTo>
                <a:lnTo>
                  <a:pt x="1455445" y="368"/>
                </a:lnTo>
                <a:lnTo>
                  <a:pt x="83769" y="368"/>
                </a:lnTo>
                <a:lnTo>
                  <a:pt x="83769" y="0"/>
                </a:lnTo>
                <a:lnTo>
                  <a:pt x="0" y="0"/>
                </a:lnTo>
                <a:lnTo>
                  <a:pt x="0" y="368"/>
                </a:lnTo>
                <a:lnTo>
                  <a:pt x="0" y="84137"/>
                </a:lnTo>
                <a:lnTo>
                  <a:pt x="0" y="2000250"/>
                </a:lnTo>
                <a:lnTo>
                  <a:pt x="0" y="2084070"/>
                </a:lnTo>
                <a:lnTo>
                  <a:pt x="83769" y="2084070"/>
                </a:lnTo>
                <a:lnTo>
                  <a:pt x="1455445" y="2084070"/>
                </a:lnTo>
                <a:lnTo>
                  <a:pt x="1539214" y="2084070"/>
                </a:lnTo>
                <a:lnTo>
                  <a:pt x="1539214" y="368"/>
                </a:lnTo>
                <a:close/>
              </a:path>
            </a:pathLst>
          </a:custGeom>
          <a:solidFill>
            <a:srgbClr val="F6500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053" y="481660"/>
            <a:ext cx="8532759" cy="102536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9433" y="1799326"/>
            <a:ext cx="9086617" cy="763830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265" y="858612"/>
            <a:ext cx="7933434" cy="98963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04565" y="2876645"/>
            <a:ext cx="6955099" cy="55702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78605" y="3111756"/>
            <a:ext cx="1677670" cy="3218815"/>
          </a:xfrm>
          <a:custGeom>
            <a:avLst/>
            <a:gdLst/>
            <a:ahLst/>
            <a:cxnLst/>
            <a:rect l="l" t="t" r="r" b="b"/>
            <a:pathLst>
              <a:path w="1677670" h="3218815">
                <a:moveTo>
                  <a:pt x="1004851" y="146711"/>
                </a:moveTo>
                <a:lnTo>
                  <a:pt x="850286" y="146711"/>
                </a:lnTo>
                <a:lnTo>
                  <a:pt x="850286" y="731058"/>
                </a:lnTo>
                <a:lnTo>
                  <a:pt x="1004851" y="731058"/>
                </a:lnTo>
                <a:lnTo>
                  <a:pt x="1004851" y="146711"/>
                </a:lnTo>
                <a:close/>
              </a:path>
              <a:path w="1677670" h="3218815">
                <a:moveTo>
                  <a:pt x="1004851" y="0"/>
                </a:moveTo>
                <a:lnTo>
                  <a:pt x="859568" y="0"/>
                </a:lnTo>
                <a:lnTo>
                  <a:pt x="678588" y="114584"/>
                </a:lnTo>
                <a:lnTo>
                  <a:pt x="678588" y="251658"/>
                </a:lnTo>
                <a:lnTo>
                  <a:pt x="846003" y="146711"/>
                </a:lnTo>
                <a:lnTo>
                  <a:pt x="1004851" y="146711"/>
                </a:lnTo>
                <a:lnTo>
                  <a:pt x="1004851" y="0"/>
                </a:lnTo>
                <a:close/>
              </a:path>
              <a:path w="1677670" h="3218815">
                <a:moveTo>
                  <a:pt x="353832" y="3014716"/>
                </a:moveTo>
                <a:lnTo>
                  <a:pt x="0" y="3014716"/>
                </a:lnTo>
                <a:lnTo>
                  <a:pt x="0" y="3124283"/>
                </a:lnTo>
                <a:lnTo>
                  <a:pt x="843367" y="3124283"/>
                </a:lnTo>
                <a:lnTo>
                  <a:pt x="843367" y="3049898"/>
                </a:lnTo>
                <a:lnTo>
                  <a:pt x="353832" y="3049898"/>
                </a:lnTo>
                <a:lnTo>
                  <a:pt x="353832" y="3014716"/>
                </a:lnTo>
                <a:close/>
              </a:path>
              <a:path w="1677670" h="3218815">
                <a:moveTo>
                  <a:pt x="486519" y="2761404"/>
                </a:moveTo>
                <a:lnTo>
                  <a:pt x="353832" y="2761404"/>
                </a:lnTo>
                <a:lnTo>
                  <a:pt x="353832" y="3049898"/>
                </a:lnTo>
                <a:lnTo>
                  <a:pt x="486519" y="3049898"/>
                </a:lnTo>
                <a:lnTo>
                  <a:pt x="486519" y="2761404"/>
                </a:lnTo>
                <a:close/>
              </a:path>
              <a:path w="1677670" h="3218815">
                <a:moveTo>
                  <a:pt x="843367" y="3014716"/>
                </a:moveTo>
                <a:lnTo>
                  <a:pt x="486519" y="3014716"/>
                </a:lnTo>
                <a:lnTo>
                  <a:pt x="486519" y="3049898"/>
                </a:lnTo>
                <a:lnTo>
                  <a:pt x="843367" y="3049898"/>
                </a:lnTo>
                <a:lnTo>
                  <a:pt x="843367" y="3014716"/>
                </a:lnTo>
                <a:close/>
              </a:path>
              <a:path w="1677670" h="3218815">
                <a:moveTo>
                  <a:pt x="745862" y="2361333"/>
                </a:moveTo>
                <a:lnTo>
                  <a:pt x="98510" y="2361333"/>
                </a:lnTo>
                <a:lnTo>
                  <a:pt x="98510" y="2819706"/>
                </a:lnTo>
                <a:lnTo>
                  <a:pt x="353832" y="2819706"/>
                </a:lnTo>
                <a:lnTo>
                  <a:pt x="353832" y="2761404"/>
                </a:lnTo>
                <a:lnTo>
                  <a:pt x="752899" y="2761404"/>
                </a:lnTo>
                <a:lnTo>
                  <a:pt x="752899" y="2758389"/>
                </a:lnTo>
                <a:lnTo>
                  <a:pt x="231197" y="2758389"/>
                </a:lnTo>
                <a:lnTo>
                  <a:pt x="231197" y="2467884"/>
                </a:lnTo>
                <a:lnTo>
                  <a:pt x="745862" y="2467884"/>
                </a:lnTo>
                <a:lnTo>
                  <a:pt x="745862" y="2361333"/>
                </a:lnTo>
                <a:close/>
              </a:path>
              <a:path w="1677670" h="3218815">
                <a:moveTo>
                  <a:pt x="752899" y="2761404"/>
                </a:moveTo>
                <a:lnTo>
                  <a:pt x="486519" y="2761404"/>
                </a:lnTo>
                <a:lnTo>
                  <a:pt x="486519" y="2819706"/>
                </a:lnTo>
                <a:lnTo>
                  <a:pt x="752899" y="2819706"/>
                </a:lnTo>
                <a:lnTo>
                  <a:pt x="752899" y="2761404"/>
                </a:lnTo>
                <a:close/>
              </a:path>
              <a:path w="1677670" h="3218815">
                <a:moveTo>
                  <a:pt x="752899" y="2712149"/>
                </a:moveTo>
                <a:lnTo>
                  <a:pt x="231197" y="2712149"/>
                </a:lnTo>
                <a:lnTo>
                  <a:pt x="231197" y="2758389"/>
                </a:lnTo>
                <a:lnTo>
                  <a:pt x="752899" y="2758389"/>
                </a:lnTo>
                <a:lnTo>
                  <a:pt x="752899" y="2712149"/>
                </a:lnTo>
                <a:close/>
              </a:path>
              <a:path w="1677670" h="3218815">
                <a:moveTo>
                  <a:pt x="1677609" y="2298005"/>
                </a:moveTo>
                <a:lnTo>
                  <a:pt x="1543916" y="2298005"/>
                </a:lnTo>
                <a:lnTo>
                  <a:pt x="1543916" y="2797591"/>
                </a:lnTo>
                <a:lnTo>
                  <a:pt x="1677609" y="2797591"/>
                </a:lnTo>
                <a:lnTo>
                  <a:pt x="1677609" y="2298005"/>
                </a:lnTo>
                <a:close/>
              </a:path>
              <a:path w="1677670" h="3218815">
                <a:moveTo>
                  <a:pt x="1191090" y="2838805"/>
                </a:moveTo>
                <a:lnTo>
                  <a:pt x="1059407" y="2838805"/>
                </a:lnTo>
                <a:lnTo>
                  <a:pt x="1059407" y="3218773"/>
                </a:lnTo>
                <a:lnTo>
                  <a:pt x="1677609" y="3218773"/>
                </a:lnTo>
                <a:lnTo>
                  <a:pt x="1677609" y="3112221"/>
                </a:lnTo>
                <a:lnTo>
                  <a:pt x="1191090" y="3112221"/>
                </a:lnTo>
                <a:lnTo>
                  <a:pt x="1191090" y="3027783"/>
                </a:lnTo>
                <a:lnTo>
                  <a:pt x="1677609" y="3027783"/>
                </a:lnTo>
                <a:lnTo>
                  <a:pt x="1677609" y="2925253"/>
                </a:lnTo>
                <a:lnTo>
                  <a:pt x="1191090" y="2925253"/>
                </a:lnTo>
                <a:lnTo>
                  <a:pt x="1191090" y="2838805"/>
                </a:lnTo>
                <a:close/>
              </a:path>
              <a:path w="1677670" h="3218815">
                <a:moveTo>
                  <a:pt x="1677609" y="3027783"/>
                </a:moveTo>
                <a:lnTo>
                  <a:pt x="1544922" y="3027783"/>
                </a:lnTo>
                <a:lnTo>
                  <a:pt x="1544922" y="3112221"/>
                </a:lnTo>
                <a:lnTo>
                  <a:pt x="1677609" y="3112221"/>
                </a:lnTo>
                <a:lnTo>
                  <a:pt x="1677609" y="3027783"/>
                </a:lnTo>
                <a:close/>
              </a:path>
              <a:path w="1677670" h="3218815">
                <a:moveTo>
                  <a:pt x="1677609" y="2838805"/>
                </a:moveTo>
                <a:lnTo>
                  <a:pt x="1544922" y="2838805"/>
                </a:lnTo>
                <a:lnTo>
                  <a:pt x="1544922" y="2925253"/>
                </a:lnTo>
                <a:lnTo>
                  <a:pt x="1677609" y="2925253"/>
                </a:lnTo>
                <a:lnTo>
                  <a:pt x="1677609" y="2838805"/>
                </a:lnTo>
                <a:close/>
              </a:path>
              <a:path w="1677670" h="3218815">
                <a:moveTo>
                  <a:pt x="1170985" y="2336202"/>
                </a:moveTo>
                <a:lnTo>
                  <a:pt x="1102380" y="2343239"/>
                </a:lnTo>
                <a:lnTo>
                  <a:pt x="1041314" y="2364348"/>
                </a:lnTo>
                <a:lnTo>
                  <a:pt x="990048" y="2397771"/>
                </a:lnTo>
                <a:lnTo>
                  <a:pt x="950845" y="2441749"/>
                </a:lnTo>
                <a:lnTo>
                  <a:pt x="925967" y="2494773"/>
                </a:lnTo>
                <a:lnTo>
                  <a:pt x="917674" y="2555337"/>
                </a:lnTo>
                <a:lnTo>
                  <a:pt x="919747" y="2586624"/>
                </a:lnTo>
                <a:lnTo>
                  <a:pt x="936333" y="2643921"/>
                </a:lnTo>
                <a:lnTo>
                  <a:pt x="968939" y="2693239"/>
                </a:lnTo>
                <a:lnTo>
                  <a:pt x="1014173" y="2731939"/>
                </a:lnTo>
                <a:lnTo>
                  <a:pt x="1070905" y="2759645"/>
                </a:lnTo>
                <a:lnTo>
                  <a:pt x="1135740" y="2773718"/>
                </a:lnTo>
                <a:lnTo>
                  <a:pt x="1170985" y="2775477"/>
                </a:lnTo>
                <a:lnTo>
                  <a:pt x="1206230" y="2773718"/>
                </a:lnTo>
                <a:lnTo>
                  <a:pt x="1271066" y="2759645"/>
                </a:lnTo>
                <a:lnTo>
                  <a:pt x="1327797" y="2731939"/>
                </a:lnTo>
                <a:lnTo>
                  <a:pt x="1373032" y="2693239"/>
                </a:lnTo>
                <a:lnTo>
                  <a:pt x="1393930" y="2664904"/>
                </a:lnTo>
                <a:lnTo>
                  <a:pt x="1170985" y="2664904"/>
                </a:lnTo>
                <a:lnTo>
                  <a:pt x="1153834" y="2664150"/>
                </a:lnTo>
                <a:lnTo>
                  <a:pt x="1107657" y="2652842"/>
                </a:lnTo>
                <a:lnTo>
                  <a:pt x="1072224" y="2627021"/>
                </a:lnTo>
                <a:lnTo>
                  <a:pt x="1052120" y="2588006"/>
                </a:lnTo>
                <a:lnTo>
                  <a:pt x="1048350" y="2555337"/>
                </a:lnTo>
                <a:lnTo>
                  <a:pt x="1049293" y="2538877"/>
                </a:lnTo>
                <a:lnTo>
                  <a:pt x="1063428" y="2497035"/>
                </a:lnTo>
                <a:lnTo>
                  <a:pt x="1094338" y="2466125"/>
                </a:lnTo>
                <a:lnTo>
                  <a:pt x="1137562" y="2449037"/>
                </a:lnTo>
                <a:lnTo>
                  <a:pt x="1170985" y="2445770"/>
                </a:lnTo>
                <a:lnTo>
                  <a:pt x="1393407" y="2445770"/>
                </a:lnTo>
                <a:lnTo>
                  <a:pt x="1391125" y="2441749"/>
                </a:lnTo>
                <a:lnTo>
                  <a:pt x="1351922" y="2397771"/>
                </a:lnTo>
                <a:lnTo>
                  <a:pt x="1300657" y="2364348"/>
                </a:lnTo>
                <a:lnTo>
                  <a:pt x="1239590" y="2343239"/>
                </a:lnTo>
                <a:lnTo>
                  <a:pt x="1206230" y="2337961"/>
                </a:lnTo>
                <a:lnTo>
                  <a:pt x="1170985" y="2336202"/>
                </a:lnTo>
                <a:close/>
              </a:path>
              <a:path w="1677670" h="3218815">
                <a:moveTo>
                  <a:pt x="1393407" y="2445770"/>
                </a:moveTo>
                <a:lnTo>
                  <a:pt x="1170985" y="2445770"/>
                </a:lnTo>
                <a:lnTo>
                  <a:pt x="1188074" y="2446586"/>
                </a:lnTo>
                <a:lnTo>
                  <a:pt x="1204157" y="2449037"/>
                </a:lnTo>
                <a:lnTo>
                  <a:pt x="1246627" y="2466125"/>
                </a:lnTo>
                <a:lnTo>
                  <a:pt x="1277537" y="2497035"/>
                </a:lnTo>
                <a:lnTo>
                  <a:pt x="1292615" y="2538877"/>
                </a:lnTo>
                <a:lnTo>
                  <a:pt x="1293620" y="2555337"/>
                </a:lnTo>
                <a:lnTo>
                  <a:pt x="1292615" y="2572300"/>
                </a:lnTo>
                <a:lnTo>
                  <a:pt x="1277537" y="2615650"/>
                </a:lnTo>
                <a:lnTo>
                  <a:pt x="1246627" y="2645617"/>
                </a:lnTo>
                <a:lnTo>
                  <a:pt x="1204157" y="2661889"/>
                </a:lnTo>
                <a:lnTo>
                  <a:pt x="1170985" y="2664904"/>
                </a:lnTo>
                <a:lnTo>
                  <a:pt x="1393930" y="2664904"/>
                </a:lnTo>
                <a:lnTo>
                  <a:pt x="1405638" y="2643921"/>
                </a:lnTo>
                <a:lnTo>
                  <a:pt x="1416004" y="2616152"/>
                </a:lnTo>
                <a:lnTo>
                  <a:pt x="1422224" y="2586624"/>
                </a:lnTo>
                <a:lnTo>
                  <a:pt x="1424297" y="2555337"/>
                </a:lnTo>
                <a:lnTo>
                  <a:pt x="1422224" y="2524113"/>
                </a:lnTo>
                <a:lnTo>
                  <a:pt x="1416004" y="2494773"/>
                </a:lnTo>
                <a:lnTo>
                  <a:pt x="1405638" y="2467319"/>
                </a:lnTo>
                <a:lnTo>
                  <a:pt x="1393407" y="2445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4876" y="6778649"/>
            <a:ext cx="4582712" cy="450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81" y="489283"/>
            <a:ext cx="1110922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1988" y="1533356"/>
            <a:ext cx="15917212" cy="91850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19" y="1044240"/>
            <a:ext cx="7623781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275" y="2297731"/>
            <a:ext cx="17866918" cy="830131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30679" y="3111756"/>
            <a:ext cx="6682105" cy="3230245"/>
          </a:xfrm>
          <a:custGeom>
            <a:avLst/>
            <a:gdLst/>
            <a:ahLst/>
            <a:cxnLst/>
            <a:rect l="l" t="t" r="r" b="b"/>
            <a:pathLst>
              <a:path w="6682105" h="3230245">
                <a:moveTo>
                  <a:pt x="3439078" y="0"/>
                </a:moveTo>
                <a:lnTo>
                  <a:pt x="3382678" y="0"/>
                </a:lnTo>
                <a:lnTo>
                  <a:pt x="3382678" y="511526"/>
                </a:lnTo>
                <a:lnTo>
                  <a:pt x="3379822" y="565427"/>
                </a:lnTo>
                <a:lnTo>
                  <a:pt x="3379822" y="731058"/>
                </a:lnTo>
                <a:lnTo>
                  <a:pt x="3527605" y="731058"/>
                </a:lnTo>
                <a:lnTo>
                  <a:pt x="3527605" y="168486"/>
                </a:lnTo>
                <a:lnTo>
                  <a:pt x="3439078" y="168486"/>
                </a:lnTo>
                <a:lnTo>
                  <a:pt x="3439078" y="0"/>
                </a:lnTo>
                <a:close/>
              </a:path>
              <a:path w="6682105" h="3230245">
                <a:moveTo>
                  <a:pt x="3382678" y="0"/>
                </a:moveTo>
                <a:lnTo>
                  <a:pt x="3334131" y="0"/>
                </a:lnTo>
                <a:lnTo>
                  <a:pt x="3028929" y="480827"/>
                </a:lnTo>
                <a:lnTo>
                  <a:pt x="3028929" y="602551"/>
                </a:lnTo>
                <a:lnTo>
                  <a:pt x="3379822" y="602551"/>
                </a:lnTo>
                <a:lnTo>
                  <a:pt x="3379822" y="565427"/>
                </a:lnTo>
                <a:lnTo>
                  <a:pt x="3382678" y="511526"/>
                </a:lnTo>
                <a:lnTo>
                  <a:pt x="3382678" y="478686"/>
                </a:lnTo>
                <a:lnTo>
                  <a:pt x="3184564" y="478686"/>
                </a:lnTo>
                <a:lnTo>
                  <a:pt x="3184564" y="472974"/>
                </a:lnTo>
                <a:lnTo>
                  <a:pt x="3376966" y="168486"/>
                </a:lnTo>
                <a:lnTo>
                  <a:pt x="3382678" y="168486"/>
                </a:lnTo>
                <a:lnTo>
                  <a:pt x="3382678" y="0"/>
                </a:lnTo>
                <a:close/>
              </a:path>
              <a:path w="6682105" h="3230245">
                <a:moveTo>
                  <a:pt x="3618273" y="478686"/>
                </a:moveTo>
                <a:lnTo>
                  <a:pt x="3527605" y="478686"/>
                </a:lnTo>
                <a:lnTo>
                  <a:pt x="3527605" y="602551"/>
                </a:lnTo>
                <a:lnTo>
                  <a:pt x="3618273" y="602551"/>
                </a:lnTo>
                <a:lnTo>
                  <a:pt x="3618273" y="478686"/>
                </a:lnTo>
                <a:close/>
              </a:path>
              <a:path w="6682105" h="3230245">
                <a:moveTo>
                  <a:pt x="3527605" y="0"/>
                </a:moveTo>
                <a:lnTo>
                  <a:pt x="3439078" y="0"/>
                </a:lnTo>
                <a:lnTo>
                  <a:pt x="3439078" y="168486"/>
                </a:lnTo>
                <a:lnTo>
                  <a:pt x="3527605" y="168486"/>
                </a:lnTo>
                <a:lnTo>
                  <a:pt x="3527605" y="0"/>
                </a:lnTo>
                <a:close/>
              </a:path>
              <a:path w="6682105" h="3230245">
                <a:moveTo>
                  <a:pt x="444300" y="2359322"/>
                </a:moveTo>
                <a:lnTo>
                  <a:pt x="0" y="2359322"/>
                </a:lnTo>
                <a:lnTo>
                  <a:pt x="0" y="2776482"/>
                </a:lnTo>
                <a:lnTo>
                  <a:pt x="444300" y="2776482"/>
                </a:lnTo>
                <a:lnTo>
                  <a:pt x="444300" y="2670936"/>
                </a:lnTo>
                <a:lnTo>
                  <a:pt x="131681" y="2670936"/>
                </a:lnTo>
                <a:lnTo>
                  <a:pt x="131681" y="2464869"/>
                </a:lnTo>
                <a:lnTo>
                  <a:pt x="444300" y="2464869"/>
                </a:lnTo>
                <a:lnTo>
                  <a:pt x="444300" y="2359322"/>
                </a:lnTo>
                <a:close/>
              </a:path>
              <a:path w="6682105" h="3230245">
                <a:moveTo>
                  <a:pt x="444300" y="2464869"/>
                </a:moveTo>
                <a:lnTo>
                  <a:pt x="312618" y="2464869"/>
                </a:lnTo>
                <a:lnTo>
                  <a:pt x="312618" y="2670936"/>
                </a:lnTo>
                <a:lnTo>
                  <a:pt x="444300" y="2670936"/>
                </a:lnTo>
                <a:lnTo>
                  <a:pt x="444300" y="2464869"/>
                </a:lnTo>
                <a:close/>
              </a:path>
              <a:path w="6682105" h="3230245">
                <a:moveTo>
                  <a:pt x="705653" y="2298005"/>
                </a:moveTo>
                <a:lnTo>
                  <a:pt x="571961" y="2298005"/>
                </a:lnTo>
                <a:lnTo>
                  <a:pt x="571961" y="2826743"/>
                </a:lnTo>
                <a:lnTo>
                  <a:pt x="705653" y="2826743"/>
                </a:lnTo>
                <a:lnTo>
                  <a:pt x="705653" y="2612634"/>
                </a:lnTo>
                <a:lnTo>
                  <a:pt x="669466" y="2612634"/>
                </a:lnTo>
                <a:lnTo>
                  <a:pt x="669466" y="2503066"/>
                </a:lnTo>
                <a:lnTo>
                  <a:pt x="705653" y="2503066"/>
                </a:lnTo>
                <a:lnTo>
                  <a:pt x="705653" y="2298005"/>
                </a:lnTo>
                <a:close/>
              </a:path>
              <a:path w="6682105" h="3230245">
                <a:moveTo>
                  <a:pt x="705653" y="2503066"/>
                </a:moveTo>
                <a:lnTo>
                  <a:pt x="669466" y="2503066"/>
                </a:lnTo>
                <a:lnTo>
                  <a:pt x="669466" y="2612634"/>
                </a:lnTo>
                <a:lnTo>
                  <a:pt x="705653" y="2612634"/>
                </a:lnTo>
                <a:lnTo>
                  <a:pt x="705653" y="2503066"/>
                </a:lnTo>
                <a:close/>
              </a:path>
              <a:path w="6682105" h="3230245">
                <a:moveTo>
                  <a:pt x="829293" y="2503066"/>
                </a:moveTo>
                <a:lnTo>
                  <a:pt x="705653" y="2503066"/>
                </a:lnTo>
                <a:lnTo>
                  <a:pt x="705653" y="2612634"/>
                </a:lnTo>
                <a:lnTo>
                  <a:pt x="829293" y="2612634"/>
                </a:lnTo>
                <a:lnTo>
                  <a:pt x="829293" y="2503066"/>
                </a:lnTo>
                <a:close/>
              </a:path>
              <a:path w="6682105" h="3230245">
                <a:moveTo>
                  <a:pt x="705653" y="2865946"/>
                </a:moveTo>
                <a:lnTo>
                  <a:pt x="100520" y="2865946"/>
                </a:lnTo>
                <a:lnTo>
                  <a:pt x="100520" y="3218773"/>
                </a:lnTo>
                <a:lnTo>
                  <a:pt x="705653" y="3218773"/>
                </a:lnTo>
                <a:lnTo>
                  <a:pt x="705653" y="3113226"/>
                </a:lnTo>
                <a:lnTo>
                  <a:pt x="232202" y="3113226"/>
                </a:lnTo>
                <a:lnTo>
                  <a:pt x="232202" y="2971492"/>
                </a:lnTo>
                <a:lnTo>
                  <a:pt x="705653" y="2971492"/>
                </a:lnTo>
                <a:lnTo>
                  <a:pt x="705653" y="2865946"/>
                </a:lnTo>
                <a:close/>
              </a:path>
              <a:path w="6682105" h="3230245">
                <a:moveTo>
                  <a:pt x="705653" y="2971492"/>
                </a:moveTo>
                <a:lnTo>
                  <a:pt x="574977" y="2971492"/>
                </a:lnTo>
                <a:lnTo>
                  <a:pt x="574977" y="3113226"/>
                </a:lnTo>
                <a:lnTo>
                  <a:pt x="705653" y="3113226"/>
                </a:lnTo>
                <a:lnTo>
                  <a:pt x="705653" y="2971492"/>
                </a:lnTo>
                <a:close/>
              </a:path>
              <a:path w="6682105" h="3230245">
                <a:moveTo>
                  <a:pt x="1201141" y="2835789"/>
                </a:moveTo>
                <a:lnTo>
                  <a:pt x="1066444" y="2835789"/>
                </a:lnTo>
                <a:lnTo>
                  <a:pt x="1066444" y="3229830"/>
                </a:lnTo>
                <a:lnTo>
                  <a:pt x="1201141" y="3229830"/>
                </a:lnTo>
                <a:lnTo>
                  <a:pt x="1201141" y="2835789"/>
                </a:lnTo>
                <a:close/>
              </a:path>
              <a:path w="6682105" h="3230245">
                <a:moveTo>
                  <a:pt x="1522807" y="2835789"/>
                </a:moveTo>
                <a:lnTo>
                  <a:pt x="1389114" y="2835789"/>
                </a:lnTo>
                <a:lnTo>
                  <a:pt x="1389114" y="3229830"/>
                </a:lnTo>
                <a:lnTo>
                  <a:pt x="1522807" y="3229830"/>
                </a:lnTo>
                <a:lnTo>
                  <a:pt x="1522807" y="2835789"/>
                </a:lnTo>
                <a:close/>
              </a:path>
              <a:path w="6682105" h="3230245">
                <a:moveTo>
                  <a:pt x="1465703" y="2784524"/>
                </a:moveTo>
                <a:lnTo>
                  <a:pt x="878470" y="2784524"/>
                </a:lnTo>
                <a:lnTo>
                  <a:pt x="878470" y="2892081"/>
                </a:lnTo>
                <a:lnTo>
                  <a:pt x="1066444" y="2892081"/>
                </a:lnTo>
                <a:lnTo>
                  <a:pt x="1066444" y="2835789"/>
                </a:lnTo>
                <a:lnTo>
                  <a:pt x="1720832" y="2835789"/>
                </a:lnTo>
                <a:lnTo>
                  <a:pt x="1720832" y="2813675"/>
                </a:lnTo>
                <a:lnTo>
                  <a:pt x="1591161" y="2813675"/>
                </a:lnTo>
                <a:lnTo>
                  <a:pt x="1462494" y="2799602"/>
                </a:lnTo>
                <a:lnTo>
                  <a:pt x="1465703" y="2784524"/>
                </a:lnTo>
                <a:close/>
              </a:path>
              <a:path w="6682105" h="3230245">
                <a:moveTo>
                  <a:pt x="1389114" y="2835789"/>
                </a:moveTo>
                <a:lnTo>
                  <a:pt x="1201141" y="2835789"/>
                </a:lnTo>
                <a:lnTo>
                  <a:pt x="1201141" y="2892081"/>
                </a:lnTo>
                <a:lnTo>
                  <a:pt x="1389114" y="2892081"/>
                </a:lnTo>
                <a:lnTo>
                  <a:pt x="1389114" y="2835789"/>
                </a:lnTo>
                <a:close/>
              </a:path>
              <a:path w="6682105" h="3230245">
                <a:moveTo>
                  <a:pt x="1720832" y="2835789"/>
                </a:moveTo>
                <a:lnTo>
                  <a:pt x="1522807" y="2835789"/>
                </a:lnTo>
                <a:lnTo>
                  <a:pt x="1522807" y="2892081"/>
                </a:lnTo>
                <a:lnTo>
                  <a:pt x="1720832" y="2892081"/>
                </a:lnTo>
                <a:lnTo>
                  <a:pt x="1720832" y="2835789"/>
                </a:lnTo>
                <a:close/>
              </a:path>
              <a:path w="6682105" h="3230245">
                <a:moveTo>
                  <a:pt x="1625726" y="2548301"/>
                </a:moveTo>
                <a:lnTo>
                  <a:pt x="1530848" y="2548301"/>
                </a:lnTo>
                <a:lnTo>
                  <a:pt x="1530848" y="2649826"/>
                </a:lnTo>
                <a:lnTo>
                  <a:pt x="1488627" y="2651911"/>
                </a:lnTo>
                <a:lnTo>
                  <a:pt x="1483855" y="2689281"/>
                </a:lnTo>
                <a:lnTo>
                  <a:pt x="1474620" y="2742619"/>
                </a:lnTo>
                <a:lnTo>
                  <a:pt x="1462494" y="2799602"/>
                </a:lnTo>
                <a:lnTo>
                  <a:pt x="1591161" y="2813675"/>
                </a:lnTo>
                <a:lnTo>
                  <a:pt x="1603726" y="2753865"/>
                </a:lnTo>
                <a:lnTo>
                  <a:pt x="1613275" y="2698076"/>
                </a:lnTo>
                <a:lnTo>
                  <a:pt x="1619809" y="2646308"/>
                </a:lnTo>
                <a:lnTo>
                  <a:pt x="1623327" y="2598561"/>
                </a:lnTo>
                <a:lnTo>
                  <a:pt x="1625526" y="2553766"/>
                </a:lnTo>
                <a:lnTo>
                  <a:pt x="1625726" y="2548301"/>
                </a:lnTo>
                <a:close/>
              </a:path>
              <a:path w="6682105" h="3230245">
                <a:moveTo>
                  <a:pt x="1720832" y="2784524"/>
                </a:moveTo>
                <a:lnTo>
                  <a:pt x="1597285" y="2784524"/>
                </a:lnTo>
                <a:lnTo>
                  <a:pt x="1591161" y="2813675"/>
                </a:lnTo>
                <a:lnTo>
                  <a:pt x="1720832" y="2813675"/>
                </a:lnTo>
                <a:lnTo>
                  <a:pt x="1720832" y="2784524"/>
                </a:lnTo>
                <a:close/>
              </a:path>
              <a:path w="6682105" h="3230245">
                <a:moveTo>
                  <a:pt x="1495887" y="2549322"/>
                </a:moveTo>
                <a:lnTo>
                  <a:pt x="945819" y="2565389"/>
                </a:lnTo>
                <a:lnTo>
                  <a:pt x="960897" y="2677972"/>
                </a:lnTo>
                <a:lnTo>
                  <a:pt x="1488627" y="2651911"/>
                </a:lnTo>
                <a:lnTo>
                  <a:pt x="1490200" y="2639586"/>
                </a:lnTo>
                <a:lnTo>
                  <a:pt x="1493656" y="2593535"/>
                </a:lnTo>
                <a:lnTo>
                  <a:pt x="1495887" y="2549322"/>
                </a:lnTo>
                <a:close/>
              </a:path>
              <a:path w="6682105" h="3230245">
                <a:moveTo>
                  <a:pt x="1530848" y="2548301"/>
                </a:moveTo>
                <a:lnTo>
                  <a:pt x="1495887" y="2549322"/>
                </a:lnTo>
                <a:lnTo>
                  <a:pt x="1493656" y="2593535"/>
                </a:lnTo>
                <a:lnTo>
                  <a:pt x="1490200" y="2639586"/>
                </a:lnTo>
                <a:lnTo>
                  <a:pt x="1488627" y="2651911"/>
                </a:lnTo>
                <a:lnTo>
                  <a:pt x="1530848" y="2649826"/>
                </a:lnTo>
                <a:lnTo>
                  <a:pt x="1530848" y="2548301"/>
                </a:lnTo>
                <a:close/>
              </a:path>
              <a:path w="6682105" h="3230245">
                <a:moveTo>
                  <a:pt x="1559999" y="2346254"/>
                </a:moveTo>
                <a:lnTo>
                  <a:pt x="1498682" y="2346254"/>
                </a:lnTo>
                <a:lnTo>
                  <a:pt x="1498682" y="2430692"/>
                </a:lnTo>
                <a:lnTo>
                  <a:pt x="1498368" y="2468764"/>
                </a:lnTo>
                <a:lnTo>
                  <a:pt x="1497425" y="2508595"/>
                </a:lnTo>
                <a:lnTo>
                  <a:pt x="1495887" y="2549322"/>
                </a:lnTo>
                <a:lnTo>
                  <a:pt x="1530848" y="2548301"/>
                </a:lnTo>
                <a:lnTo>
                  <a:pt x="1625726" y="2548301"/>
                </a:lnTo>
                <a:lnTo>
                  <a:pt x="1627097" y="2510857"/>
                </a:lnTo>
                <a:lnTo>
                  <a:pt x="1628039" y="2469832"/>
                </a:lnTo>
                <a:lnTo>
                  <a:pt x="1628176" y="2452806"/>
                </a:lnTo>
                <a:lnTo>
                  <a:pt x="1559999" y="2452806"/>
                </a:lnTo>
                <a:lnTo>
                  <a:pt x="1559999" y="2346254"/>
                </a:lnTo>
                <a:close/>
              </a:path>
              <a:path w="6682105" h="3230245">
                <a:moveTo>
                  <a:pt x="1498682" y="2346254"/>
                </a:moveTo>
                <a:lnTo>
                  <a:pt x="975975" y="2346254"/>
                </a:lnTo>
                <a:lnTo>
                  <a:pt x="975975" y="2452806"/>
                </a:lnTo>
                <a:lnTo>
                  <a:pt x="1498499" y="2452806"/>
                </a:lnTo>
                <a:lnTo>
                  <a:pt x="1498682" y="2430692"/>
                </a:lnTo>
                <a:lnTo>
                  <a:pt x="1498682" y="2346254"/>
                </a:lnTo>
                <a:close/>
              </a:path>
              <a:path w="6682105" h="3230245">
                <a:moveTo>
                  <a:pt x="1628353" y="2346254"/>
                </a:moveTo>
                <a:lnTo>
                  <a:pt x="1559999" y="2346254"/>
                </a:lnTo>
                <a:lnTo>
                  <a:pt x="1559999" y="2452806"/>
                </a:lnTo>
                <a:lnTo>
                  <a:pt x="1628176" y="2452806"/>
                </a:lnTo>
                <a:lnTo>
                  <a:pt x="1628353" y="2430692"/>
                </a:lnTo>
                <a:lnTo>
                  <a:pt x="1628353" y="2346254"/>
                </a:lnTo>
                <a:close/>
              </a:path>
              <a:path w="6682105" h="3230245">
                <a:moveTo>
                  <a:pt x="2082627" y="2359322"/>
                </a:moveTo>
                <a:lnTo>
                  <a:pt x="2013017" y="2366610"/>
                </a:lnTo>
                <a:lnTo>
                  <a:pt x="1950945" y="2388473"/>
                </a:lnTo>
                <a:lnTo>
                  <a:pt x="1898674" y="2423404"/>
                </a:lnTo>
                <a:lnTo>
                  <a:pt x="1858466" y="2469895"/>
                </a:lnTo>
                <a:lnTo>
                  <a:pt x="1833587" y="2525181"/>
                </a:lnTo>
                <a:lnTo>
                  <a:pt x="1825295" y="2588509"/>
                </a:lnTo>
                <a:lnTo>
                  <a:pt x="1827368" y="2620801"/>
                </a:lnTo>
                <a:lnTo>
                  <a:pt x="1843954" y="2680108"/>
                </a:lnTo>
                <a:lnTo>
                  <a:pt x="1877063" y="2731813"/>
                </a:lnTo>
                <a:lnTo>
                  <a:pt x="1923302" y="2772524"/>
                </a:lnTo>
                <a:lnTo>
                  <a:pt x="1981039" y="2801298"/>
                </a:lnTo>
                <a:lnTo>
                  <a:pt x="2046880" y="2815874"/>
                </a:lnTo>
                <a:lnTo>
                  <a:pt x="2082627" y="2817696"/>
                </a:lnTo>
                <a:lnTo>
                  <a:pt x="2117935" y="2815874"/>
                </a:lnTo>
                <a:lnTo>
                  <a:pt x="2183273" y="2801298"/>
                </a:lnTo>
                <a:lnTo>
                  <a:pt x="2240884" y="2772524"/>
                </a:lnTo>
                <a:lnTo>
                  <a:pt x="2286621" y="2731813"/>
                </a:lnTo>
                <a:lnTo>
                  <a:pt x="2306398" y="2704108"/>
                </a:lnTo>
                <a:lnTo>
                  <a:pt x="2082627" y="2704108"/>
                </a:lnTo>
                <a:lnTo>
                  <a:pt x="2064973" y="2703291"/>
                </a:lnTo>
                <a:lnTo>
                  <a:pt x="2017289" y="2691040"/>
                </a:lnTo>
                <a:lnTo>
                  <a:pt x="1981290" y="2663145"/>
                </a:lnTo>
                <a:lnTo>
                  <a:pt x="1959992" y="2622183"/>
                </a:lnTo>
                <a:lnTo>
                  <a:pt x="1955971" y="2588509"/>
                </a:lnTo>
                <a:lnTo>
                  <a:pt x="1956976" y="2571106"/>
                </a:lnTo>
                <a:lnTo>
                  <a:pt x="1972055" y="2527192"/>
                </a:lnTo>
                <a:lnTo>
                  <a:pt x="2003907" y="2495339"/>
                </a:lnTo>
                <a:lnTo>
                  <a:pt x="2048199" y="2477434"/>
                </a:lnTo>
                <a:lnTo>
                  <a:pt x="2082627" y="2473916"/>
                </a:lnTo>
                <a:lnTo>
                  <a:pt x="2306968" y="2473916"/>
                </a:lnTo>
                <a:lnTo>
                  <a:pt x="2304778" y="2469895"/>
                </a:lnTo>
                <a:lnTo>
                  <a:pt x="2265323" y="2423404"/>
                </a:lnTo>
                <a:lnTo>
                  <a:pt x="2213304" y="2388473"/>
                </a:lnTo>
                <a:lnTo>
                  <a:pt x="2151484" y="2366610"/>
                </a:lnTo>
                <a:lnTo>
                  <a:pt x="2117935" y="2361144"/>
                </a:lnTo>
                <a:lnTo>
                  <a:pt x="2082627" y="2359322"/>
                </a:lnTo>
                <a:close/>
              </a:path>
              <a:path w="6682105" h="3230245">
                <a:moveTo>
                  <a:pt x="2306968" y="2473916"/>
                </a:moveTo>
                <a:lnTo>
                  <a:pt x="2082627" y="2473916"/>
                </a:lnTo>
                <a:lnTo>
                  <a:pt x="2099778" y="2474795"/>
                </a:lnTo>
                <a:lnTo>
                  <a:pt x="2116050" y="2477434"/>
                </a:lnTo>
                <a:lnTo>
                  <a:pt x="2159274" y="2495339"/>
                </a:lnTo>
                <a:lnTo>
                  <a:pt x="2190184" y="2527192"/>
                </a:lnTo>
                <a:lnTo>
                  <a:pt x="2206205" y="2571106"/>
                </a:lnTo>
                <a:lnTo>
                  <a:pt x="2207273" y="2588509"/>
                </a:lnTo>
                <a:lnTo>
                  <a:pt x="2206205" y="2605974"/>
                </a:lnTo>
                <a:lnTo>
                  <a:pt x="2190184" y="2650832"/>
                </a:lnTo>
                <a:lnTo>
                  <a:pt x="2159274" y="2683249"/>
                </a:lnTo>
                <a:lnTo>
                  <a:pt x="2116050" y="2700841"/>
                </a:lnTo>
                <a:lnTo>
                  <a:pt x="2082627" y="2704108"/>
                </a:lnTo>
                <a:lnTo>
                  <a:pt x="2306398" y="2704108"/>
                </a:lnTo>
                <a:lnTo>
                  <a:pt x="2319290" y="2680108"/>
                </a:lnTo>
                <a:lnTo>
                  <a:pt x="2329656" y="2651334"/>
                </a:lnTo>
                <a:lnTo>
                  <a:pt x="2335876" y="2620801"/>
                </a:lnTo>
                <a:lnTo>
                  <a:pt x="2337949" y="2588509"/>
                </a:lnTo>
                <a:lnTo>
                  <a:pt x="2335876" y="2555840"/>
                </a:lnTo>
                <a:lnTo>
                  <a:pt x="2329656" y="2525181"/>
                </a:lnTo>
                <a:lnTo>
                  <a:pt x="2319290" y="2496533"/>
                </a:lnTo>
                <a:lnTo>
                  <a:pt x="2306968" y="2473916"/>
                </a:lnTo>
                <a:close/>
              </a:path>
              <a:path w="6682105" h="3230245">
                <a:moveTo>
                  <a:pt x="2559094" y="2295994"/>
                </a:moveTo>
                <a:lnTo>
                  <a:pt x="2425402" y="2295994"/>
                </a:lnTo>
                <a:lnTo>
                  <a:pt x="2425402" y="3229830"/>
                </a:lnTo>
                <a:lnTo>
                  <a:pt x="2559094" y="3229830"/>
                </a:lnTo>
                <a:lnTo>
                  <a:pt x="2559094" y="2295994"/>
                </a:lnTo>
                <a:close/>
              </a:path>
              <a:path w="6682105" h="3230245">
                <a:moveTo>
                  <a:pt x="2375142" y="2903138"/>
                </a:moveTo>
                <a:lnTo>
                  <a:pt x="2325447" y="2909735"/>
                </a:lnTo>
                <a:lnTo>
                  <a:pt x="2274873" y="2915452"/>
                </a:lnTo>
                <a:lnTo>
                  <a:pt x="2223419" y="2920289"/>
                </a:lnTo>
                <a:lnTo>
                  <a:pt x="2171085" y="2924247"/>
                </a:lnTo>
                <a:lnTo>
                  <a:pt x="2067800" y="2929273"/>
                </a:lnTo>
                <a:lnTo>
                  <a:pt x="1967029" y="2932289"/>
                </a:lnTo>
                <a:lnTo>
                  <a:pt x="1787097" y="2933294"/>
                </a:lnTo>
                <a:lnTo>
                  <a:pt x="1802175" y="3041856"/>
                </a:lnTo>
                <a:lnTo>
                  <a:pt x="1980096" y="3039846"/>
                </a:lnTo>
                <a:lnTo>
                  <a:pt x="2028786" y="3038024"/>
                </a:lnTo>
                <a:lnTo>
                  <a:pt x="2078355" y="3035574"/>
                </a:lnTo>
                <a:lnTo>
                  <a:pt x="2128804" y="3032495"/>
                </a:lnTo>
                <a:lnTo>
                  <a:pt x="2180132" y="3028789"/>
                </a:lnTo>
                <a:lnTo>
                  <a:pt x="2231712" y="3023574"/>
                </a:lnTo>
                <a:lnTo>
                  <a:pt x="2282914" y="3016978"/>
                </a:lnTo>
                <a:lnTo>
                  <a:pt x="2333740" y="3008999"/>
                </a:lnTo>
                <a:lnTo>
                  <a:pt x="2384189" y="2999638"/>
                </a:lnTo>
                <a:lnTo>
                  <a:pt x="2375142" y="2903138"/>
                </a:lnTo>
                <a:close/>
              </a:path>
              <a:path w="6682105" h="3230245">
                <a:moveTo>
                  <a:pt x="3679262" y="2298005"/>
                </a:moveTo>
                <a:lnTo>
                  <a:pt x="3544564" y="2298005"/>
                </a:lnTo>
                <a:lnTo>
                  <a:pt x="3544564" y="3006674"/>
                </a:lnTo>
                <a:lnTo>
                  <a:pt x="3679262" y="3006674"/>
                </a:lnTo>
                <a:lnTo>
                  <a:pt x="3679262" y="2834784"/>
                </a:lnTo>
                <a:lnTo>
                  <a:pt x="3594825" y="2834784"/>
                </a:lnTo>
                <a:lnTo>
                  <a:pt x="3594825" y="2728232"/>
                </a:lnTo>
                <a:lnTo>
                  <a:pt x="3679262" y="2728232"/>
                </a:lnTo>
                <a:lnTo>
                  <a:pt x="3679262" y="2635753"/>
                </a:lnTo>
                <a:lnTo>
                  <a:pt x="3594825" y="2635753"/>
                </a:lnTo>
                <a:lnTo>
                  <a:pt x="3594825" y="2529202"/>
                </a:lnTo>
                <a:lnTo>
                  <a:pt x="3679262" y="2529202"/>
                </a:lnTo>
                <a:lnTo>
                  <a:pt x="3679262" y="2298005"/>
                </a:lnTo>
                <a:close/>
              </a:path>
              <a:path w="6682105" h="3230245">
                <a:moveTo>
                  <a:pt x="3544564" y="2728232"/>
                </a:moveTo>
                <a:lnTo>
                  <a:pt x="3423940" y="2728232"/>
                </a:lnTo>
                <a:lnTo>
                  <a:pt x="3423940" y="2834784"/>
                </a:lnTo>
                <a:lnTo>
                  <a:pt x="3544564" y="2834784"/>
                </a:lnTo>
                <a:lnTo>
                  <a:pt x="3544564" y="2728232"/>
                </a:lnTo>
                <a:close/>
              </a:path>
              <a:path w="6682105" h="3230245">
                <a:moveTo>
                  <a:pt x="3679262" y="2728232"/>
                </a:moveTo>
                <a:lnTo>
                  <a:pt x="3594825" y="2728232"/>
                </a:lnTo>
                <a:lnTo>
                  <a:pt x="3594825" y="2834784"/>
                </a:lnTo>
                <a:lnTo>
                  <a:pt x="3679262" y="2834784"/>
                </a:lnTo>
                <a:lnTo>
                  <a:pt x="3679262" y="2728232"/>
                </a:lnTo>
                <a:close/>
              </a:path>
              <a:path w="6682105" h="3230245">
                <a:moveTo>
                  <a:pt x="3544564" y="2529202"/>
                </a:moveTo>
                <a:lnTo>
                  <a:pt x="3423940" y="2529202"/>
                </a:lnTo>
                <a:lnTo>
                  <a:pt x="3423940" y="2635753"/>
                </a:lnTo>
                <a:lnTo>
                  <a:pt x="3544564" y="2635753"/>
                </a:lnTo>
                <a:lnTo>
                  <a:pt x="3544564" y="2529202"/>
                </a:lnTo>
                <a:close/>
              </a:path>
              <a:path w="6682105" h="3230245">
                <a:moveTo>
                  <a:pt x="3679262" y="2529202"/>
                </a:moveTo>
                <a:lnTo>
                  <a:pt x="3594825" y="2529202"/>
                </a:lnTo>
                <a:lnTo>
                  <a:pt x="3594825" y="2635753"/>
                </a:lnTo>
                <a:lnTo>
                  <a:pt x="3679262" y="2635753"/>
                </a:lnTo>
                <a:lnTo>
                  <a:pt x="3679262" y="2529202"/>
                </a:lnTo>
                <a:close/>
              </a:path>
              <a:path w="6682105" h="3230245">
                <a:moveTo>
                  <a:pt x="3097248" y="2395509"/>
                </a:moveTo>
                <a:lnTo>
                  <a:pt x="2902238" y="2395509"/>
                </a:lnTo>
                <a:lnTo>
                  <a:pt x="2902238" y="2500051"/>
                </a:lnTo>
                <a:lnTo>
                  <a:pt x="3413888" y="2500051"/>
                </a:lnTo>
                <a:lnTo>
                  <a:pt x="3413888" y="2459843"/>
                </a:lnTo>
                <a:lnTo>
                  <a:pt x="3097248" y="2459843"/>
                </a:lnTo>
                <a:lnTo>
                  <a:pt x="3097248" y="2395509"/>
                </a:lnTo>
                <a:close/>
              </a:path>
              <a:path w="6682105" h="3230245">
                <a:moveTo>
                  <a:pt x="3231946" y="2294989"/>
                </a:moveTo>
                <a:lnTo>
                  <a:pt x="3097248" y="2294989"/>
                </a:lnTo>
                <a:lnTo>
                  <a:pt x="3097248" y="2459843"/>
                </a:lnTo>
                <a:lnTo>
                  <a:pt x="3231946" y="2459843"/>
                </a:lnTo>
                <a:lnTo>
                  <a:pt x="3231946" y="2294989"/>
                </a:lnTo>
                <a:close/>
              </a:path>
              <a:path w="6682105" h="3230245">
                <a:moveTo>
                  <a:pt x="3413888" y="2395509"/>
                </a:moveTo>
                <a:lnTo>
                  <a:pt x="3231946" y="2395509"/>
                </a:lnTo>
                <a:lnTo>
                  <a:pt x="3231946" y="2459843"/>
                </a:lnTo>
                <a:lnTo>
                  <a:pt x="3413888" y="2459843"/>
                </a:lnTo>
                <a:lnTo>
                  <a:pt x="3413888" y="2395509"/>
                </a:lnTo>
                <a:close/>
              </a:path>
              <a:path w="6682105" h="3230245">
                <a:moveTo>
                  <a:pt x="3163592" y="2533223"/>
                </a:moveTo>
                <a:lnTo>
                  <a:pt x="3104285" y="2539003"/>
                </a:lnTo>
                <a:lnTo>
                  <a:pt x="3051009" y="2556342"/>
                </a:lnTo>
                <a:lnTo>
                  <a:pt x="3007031" y="2583985"/>
                </a:lnTo>
                <a:lnTo>
                  <a:pt x="2973608" y="2620675"/>
                </a:lnTo>
                <a:lnTo>
                  <a:pt x="2952498" y="2665156"/>
                </a:lnTo>
                <a:lnTo>
                  <a:pt x="2945462" y="2716170"/>
                </a:lnTo>
                <a:lnTo>
                  <a:pt x="2947221" y="2742054"/>
                </a:lnTo>
                <a:lnTo>
                  <a:pt x="2961294" y="2789299"/>
                </a:lnTo>
                <a:lnTo>
                  <a:pt x="2989000" y="2830198"/>
                </a:lnTo>
                <a:lnTo>
                  <a:pt x="3027701" y="2862867"/>
                </a:lnTo>
                <a:lnTo>
                  <a:pt x="3076893" y="2886112"/>
                </a:lnTo>
                <a:lnTo>
                  <a:pt x="3133184" y="2897672"/>
                </a:lnTo>
                <a:lnTo>
                  <a:pt x="3163592" y="2899117"/>
                </a:lnTo>
                <a:lnTo>
                  <a:pt x="3194816" y="2897672"/>
                </a:lnTo>
                <a:lnTo>
                  <a:pt x="3251610" y="2886112"/>
                </a:lnTo>
                <a:lnTo>
                  <a:pt x="3300488" y="2862867"/>
                </a:lnTo>
                <a:lnTo>
                  <a:pt x="3339188" y="2830198"/>
                </a:lnTo>
                <a:lnTo>
                  <a:pt x="3362693" y="2796586"/>
                </a:lnTo>
                <a:lnTo>
                  <a:pt x="3164597" y="2796586"/>
                </a:lnTo>
                <a:lnTo>
                  <a:pt x="3144933" y="2795267"/>
                </a:lnTo>
                <a:lnTo>
                  <a:pt x="3097248" y="2775477"/>
                </a:lnTo>
                <a:lnTo>
                  <a:pt x="3073689" y="2734201"/>
                </a:lnTo>
                <a:lnTo>
                  <a:pt x="3072118" y="2716170"/>
                </a:lnTo>
                <a:lnTo>
                  <a:pt x="3073689" y="2697762"/>
                </a:lnTo>
                <a:lnTo>
                  <a:pt x="3097248" y="2656863"/>
                </a:lnTo>
                <a:lnTo>
                  <a:pt x="3144933" y="2637073"/>
                </a:lnTo>
                <a:lnTo>
                  <a:pt x="3164597" y="2635753"/>
                </a:lnTo>
                <a:lnTo>
                  <a:pt x="3363247" y="2635753"/>
                </a:lnTo>
                <a:lnTo>
                  <a:pt x="3354581" y="2620675"/>
                </a:lnTo>
                <a:lnTo>
                  <a:pt x="3321158" y="2583985"/>
                </a:lnTo>
                <a:lnTo>
                  <a:pt x="3277180" y="2556342"/>
                </a:lnTo>
                <a:lnTo>
                  <a:pt x="3224155" y="2539003"/>
                </a:lnTo>
                <a:lnTo>
                  <a:pt x="3194816" y="2534668"/>
                </a:lnTo>
                <a:lnTo>
                  <a:pt x="3163592" y="2533223"/>
                </a:lnTo>
                <a:close/>
              </a:path>
              <a:path w="6682105" h="3230245">
                <a:moveTo>
                  <a:pt x="3363247" y="2635753"/>
                </a:moveTo>
                <a:lnTo>
                  <a:pt x="3164597" y="2635753"/>
                </a:lnTo>
                <a:lnTo>
                  <a:pt x="3183822" y="2637073"/>
                </a:lnTo>
                <a:lnTo>
                  <a:pt x="3201287" y="2641031"/>
                </a:lnTo>
                <a:lnTo>
                  <a:pt x="3242375" y="2668108"/>
                </a:lnTo>
                <a:lnTo>
                  <a:pt x="3257076" y="2716170"/>
                </a:lnTo>
                <a:lnTo>
                  <a:pt x="3255442" y="2734201"/>
                </a:lnTo>
                <a:lnTo>
                  <a:pt x="3230941" y="2775477"/>
                </a:lnTo>
                <a:lnTo>
                  <a:pt x="3183822" y="2795267"/>
                </a:lnTo>
                <a:lnTo>
                  <a:pt x="3164597" y="2796586"/>
                </a:lnTo>
                <a:lnTo>
                  <a:pt x="3362693" y="2796586"/>
                </a:lnTo>
                <a:lnTo>
                  <a:pt x="3366894" y="2789299"/>
                </a:lnTo>
                <a:lnTo>
                  <a:pt x="3375690" y="2766430"/>
                </a:lnTo>
                <a:lnTo>
                  <a:pt x="3380967" y="2742054"/>
                </a:lnTo>
                <a:lnTo>
                  <a:pt x="3382726" y="2716170"/>
                </a:lnTo>
                <a:lnTo>
                  <a:pt x="3380967" y="2689846"/>
                </a:lnTo>
                <a:lnTo>
                  <a:pt x="3375690" y="2665156"/>
                </a:lnTo>
                <a:lnTo>
                  <a:pt x="3366894" y="2642099"/>
                </a:lnTo>
                <a:lnTo>
                  <a:pt x="3363247" y="2635753"/>
                </a:lnTo>
                <a:close/>
              </a:path>
              <a:path w="6682105" h="3230245">
                <a:moveTo>
                  <a:pt x="3196763" y="2948372"/>
                </a:moveTo>
                <a:lnTo>
                  <a:pt x="3063071" y="2948372"/>
                </a:lnTo>
                <a:lnTo>
                  <a:pt x="3063071" y="3212741"/>
                </a:lnTo>
                <a:lnTo>
                  <a:pt x="3699366" y="3212741"/>
                </a:lnTo>
                <a:lnTo>
                  <a:pt x="3699366" y="3155445"/>
                </a:lnTo>
                <a:lnTo>
                  <a:pt x="3196763" y="3155445"/>
                </a:lnTo>
                <a:lnTo>
                  <a:pt x="3196763" y="2948372"/>
                </a:lnTo>
                <a:close/>
              </a:path>
              <a:path w="6682105" h="3230245">
                <a:moveTo>
                  <a:pt x="3699366" y="3105184"/>
                </a:moveTo>
                <a:lnTo>
                  <a:pt x="3196763" y="3105184"/>
                </a:lnTo>
                <a:lnTo>
                  <a:pt x="3196763" y="3155445"/>
                </a:lnTo>
                <a:lnTo>
                  <a:pt x="3699366" y="3155445"/>
                </a:lnTo>
                <a:lnTo>
                  <a:pt x="3699366" y="3105184"/>
                </a:lnTo>
                <a:close/>
              </a:path>
              <a:path w="6682105" h="3230245">
                <a:moveTo>
                  <a:pt x="4542654" y="2298005"/>
                </a:moveTo>
                <a:lnTo>
                  <a:pt x="4408962" y="2298005"/>
                </a:lnTo>
                <a:lnTo>
                  <a:pt x="4408962" y="2926258"/>
                </a:lnTo>
                <a:lnTo>
                  <a:pt x="4542654" y="2926258"/>
                </a:lnTo>
                <a:lnTo>
                  <a:pt x="4542654" y="2670936"/>
                </a:lnTo>
                <a:lnTo>
                  <a:pt x="4496415" y="2670936"/>
                </a:lnTo>
                <a:lnTo>
                  <a:pt x="4496415" y="2561368"/>
                </a:lnTo>
                <a:lnTo>
                  <a:pt x="4542654" y="2561368"/>
                </a:lnTo>
                <a:lnTo>
                  <a:pt x="4542654" y="2298005"/>
                </a:lnTo>
                <a:close/>
              </a:path>
              <a:path w="6682105" h="3230245">
                <a:moveTo>
                  <a:pt x="4542654" y="2561368"/>
                </a:moveTo>
                <a:lnTo>
                  <a:pt x="4496415" y="2561368"/>
                </a:lnTo>
                <a:lnTo>
                  <a:pt x="4496415" y="2670936"/>
                </a:lnTo>
                <a:lnTo>
                  <a:pt x="4542654" y="2670936"/>
                </a:lnTo>
                <a:lnTo>
                  <a:pt x="4542654" y="2561368"/>
                </a:lnTo>
                <a:close/>
              </a:path>
              <a:path w="6682105" h="3230245">
                <a:moveTo>
                  <a:pt x="4660263" y="2561368"/>
                </a:moveTo>
                <a:lnTo>
                  <a:pt x="4542654" y="2561368"/>
                </a:lnTo>
                <a:lnTo>
                  <a:pt x="4542654" y="2670936"/>
                </a:lnTo>
                <a:lnTo>
                  <a:pt x="4660263" y="2670936"/>
                </a:lnTo>
                <a:lnTo>
                  <a:pt x="4660263" y="2561368"/>
                </a:lnTo>
                <a:close/>
              </a:path>
              <a:path w="6682105" h="3230245">
                <a:moveTo>
                  <a:pt x="4231041" y="2935305"/>
                </a:moveTo>
                <a:lnTo>
                  <a:pt x="4173784" y="2936832"/>
                </a:lnTo>
                <a:lnTo>
                  <a:pt x="4121835" y="2941416"/>
                </a:lnTo>
                <a:lnTo>
                  <a:pt x="4075193" y="2949056"/>
                </a:lnTo>
                <a:lnTo>
                  <a:pt x="4033859" y="2959751"/>
                </a:lnTo>
                <a:lnTo>
                  <a:pt x="3997833" y="2973502"/>
                </a:lnTo>
                <a:lnTo>
                  <a:pt x="3961331" y="2994298"/>
                </a:lnTo>
                <a:lnTo>
                  <a:pt x="3919616" y="3049081"/>
                </a:lnTo>
                <a:lnTo>
                  <a:pt x="3914401" y="3083070"/>
                </a:lnTo>
                <a:lnTo>
                  <a:pt x="3919616" y="3116618"/>
                </a:lnTo>
                <a:lnTo>
                  <a:pt x="3961331" y="3170900"/>
                </a:lnTo>
                <a:lnTo>
                  <a:pt x="3997833" y="3191632"/>
                </a:lnTo>
                <a:lnTo>
                  <a:pt x="4033859" y="3205383"/>
                </a:lnTo>
                <a:lnTo>
                  <a:pt x="4075193" y="3216079"/>
                </a:lnTo>
                <a:lnTo>
                  <a:pt x="4121835" y="3223718"/>
                </a:lnTo>
                <a:lnTo>
                  <a:pt x="4173784" y="3228302"/>
                </a:lnTo>
                <a:lnTo>
                  <a:pt x="4231041" y="3229830"/>
                </a:lnTo>
                <a:lnTo>
                  <a:pt x="4288659" y="3228302"/>
                </a:lnTo>
                <a:lnTo>
                  <a:pt x="4340889" y="3223718"/>
                </a:lnTo>
                <a:lnTo>
                  <a:pt x="4387732" y="3216079"/>
                </a:lnTo>
                <a:lnTo>
                  <a:pt x="4429186" y="3205383"/>
                </a:lnTo>
                <a:lnTo>
                  <a:pt x="4465253" y="3191632"/>
                </a:lnTo>
                <a:lnTo>
                  <a:pt x="4501755" y="3170837"/>
                </a:lnTo>
                <a:lnTo>
                  <a:pt x="4534337" y="3133330"/>
                </a:lnTo>
                <a:lnTo>
                  <a:pt x="4231041" y="3133330"/>
                </a:lnTo>
                <a:lnTo>
                  <a:pt x="4187377" y="3132576"/>
                </a:lnTo>
                <a:lnTo>
                  <a:pt x="4118520" y="3126545"/>
                </a:lnTo>
                <a:lnTo>
                  <a:pt x="4073977" y="3114294"/>
                </a:lnTo>
                <a:lnTo>
                  <a:pt x="4049098" y="3082064"/>
                </a:lnTo>
                <a:lnTo>
                  <a:pt x="4051862" y="3069876"/>
                </a:lnTo>
                <a:lnTo>
                  <a:pt x="4093327" y="3043867"/>
                </a:lnTo>
                <a:lnTo>
                  <a:pt x="4149870" y="3034820"/>
                </a:lnTo>
                <a:lnTo>
                  <a:pt x="4231041" y="3031804"/>
                </a:lnTo>
                <a:lnTo>
                  <a:pt x="4534541" y="3031804"/>
                </a:lnTo>
                <a:lnTo>
                  <a:pt x="4527827" y="3019239"/>
                </a:lnTo>
                <a:lnTo>
                  <a:pt x="4465253" y="2973502"/>
                </a:lnTo>
                <a:lnTo>
                  <a:pt x="4429186" y="2959751"/>
                </a:lnTo>
                <a:lnTo>
                  <a:pt x="4387732" y="2949056"/>
                </a:lnTo>
                <a:lnTo>
                  <a:pt x="4340889" y="2941416"/>
                </a:lnTo>
                <a:lnTo>
                  <a:pt x="4288659" y="2936832"/>
                </a:lnTo>
                <a:lnTo>
                  <a:pt x="4231041" y="2935305"/>
                </a:lnTo>
                <a:close/>
              </a:path>
              <a:path w="6682105" h="3230245">
                <a:moveTo>
                  <a:pt x="4534541" y="3031804"/>
                </a:moveTo>
                <a:lnTo>
                  <a:pt x="4231041" y="3031804"/>
                </a:lnTo>
                <a:lnTo>
                  <a:pt x="4275144" y="3032558"/>
                </a:lnTo>
                <a:lnTo>
                  <a:pt x="4312965" y="3034820"/>
                </a:lnTo>
                <a:lnTo>
                  <a:pt x="4369759" y="3043867"/>
                </a:lnTo>
                <a:lnTo>
                  <a:pt x="4411223" y="3069876"/>
                </a:lnTo>
                <a:lnTo>
                  <a:pt x="4413988" y="3082064"/>
                </a:lnTo>
                <a:lnTo>
                  <a:pt x="4411223" y="3094692"/>
                </a:lnTo>
                <a:lnTo>
                  <a:pt x="4369759" y="3121268"/>
                </a:lnTo>
                <a:lnTo>
                  <a:pt x="4312965" y="3130315"/>
                </a:lnTo>
                <a:lnTo>
                  <a:pt x="4231041" y="3133330"/>
                </a:lnTo>
                <a:lnTo>
                  <a:pt x="4534337" y="3133330"/>
                </a:lnTo>
                <a:lnTo>
                  <a:pt x="4543471" y="3116053"/>
                </a:lnTo>
                <a:lnTo>
                  <a:pt x="4548685" y="3082064"/>
                </a:lnTo>
                <a:lnTo>
                  <a:pt x="4543471" y="3048516"/>
                </a:lnTo>
                <a:lnTo>
                  <a:pt x="4534541" y="3031804"/>
                </a:lnTo>
                <a:close/>
              </a:path>
              <a:path w="6682105" h="3230245">
                <a:moveTo>
                  <a:pt x="4014921" y="2799603"/>
                </a:moveTo>
                <a:lnTo>
                  <a:pt x="3973708" y="2800607"/>
                </a:lnTo>
                <a:lnTo>
                  <a:pt x="3793776" y="2801612"/>
                </a:lnTo>
                <a:lnTo>
                  <a:pt x="3808854" y="2902133"/>
                </a:lnTo>
                <a:lnTo>
                  <a:pt x="3937395" y="2901002"/>
                </a:lnTo>
                <a:lnTo>
                  <a:pt x="4031821" y="2898740"/>
                </a:lnTo>
                <a:lnTo>
                  <a:pt x="4080511" y="2896604"/>
                </a:lnTo>
                <a:lnTo>
                  <a:pt x="4129829" y="2893714"/>
                </a:lnTo>
                <a:lnTo>
                  <a:pt x="4179775" y="2890070"/>
                </a:lnTo>
                <a:lnTo>
                  <a:pt x="4229847" y="2885484"/>
                </a:lnTo>
                <a:lnTo>
                  <a:pt x="4279541" y="2879767"/>
                </a:lnTo>
                <a:lnTo>
                  <a:pt x="4328859" y="2872919"/>
                </a:lnTo>
                <a:lnTo>
                  <a:pt x="4377800" y="2864940"/>
                </a:lnTo>
                <a:lnTo>
                  <a:pt x="4375666" y="2843831"/>
                </a:lnTo>
                <a:lnTo>
                  <a:pt x="4014921" y="2843831"/>
                </a:lnTo>
                <a:lnTo>
                  <a:pt x="4014921" y="2799603"/>
                </a:lnTo>
                <a:close/>
              </a:path>
              <a:path w="6682105" h="3230245">
                <a:moveTo>
                  <a:pt x="4148614" y="2794681"/>
                </a:moveTo>
                <a:lnTo>
                  <a:pt x="4122227" y="2795895"/>
                </a:lnTo>
                <a:lnTo>
                  <a:pt x="4014921" y="2799603"/>
                </a:lnTo>
                <a:lnTo>
                  <a:pt x="4014921" y="2843831"/>
                </a:lnTo>
                <a:lnTo>
                  <a:pt x="4148614" y="2843831"/>
                </a:lnTo>
                <a:lnTo>
                  <a:pt x="4148614" y="2794681"/>
                </a:lnTo>
                <a:close/>
              </a:path>
              <a:path w="6682105" h="3230245">
                <a:moveTo>
                  <a:pt x="4368753" y="2775477"/>
                </a:moveTo>
                <a:lnTo>
                  <a:pt x="4321069" y="2781131"/>
                </a:lnTo>
                <a:lnTo>
                  <a:pt x="4272505" y="2786032"/>
                </a:lnTo>
                <a:lnTo>
                  <a:pt x="4223062" y="2790178"/>
                </a:lnTo>
                <a:lnTo>
                  <a:pt x="4172739" y="2793571"/>
                </a:lnTo>
                <a:lnTo>
                  <a:pt x="4148614" y="2794681"/>
                </a:lnTo>
                <a:lnTo>
                  <a:pt x="4148614" y="2843831"/>
                </a:lnTo>
                <a:lnTo>
                  <a:pt x="4375666" y="2843831"/>
                </a:lnTo>
                <a:lnTo>
                  <a:pt x="4368753" y="2775477"/>
                </a:lnTo>
                <a:close/>
              </a:path>
              <a:path w="6682105" h="3230245">
                <a:moveTo>
                  <a:pt x="4014921" y="2744423"/>
                </a:moveTo>
                <a:lnTo>
                  <a:pt x="4014921" y="2799603"/>
                </a:lnTo>
                <a:lnTo>
                  <a:pt x="4122227" y="2795895"/>
                </a:lnTo>
                <a:lnTo>
                  <a:pt x="4148614" y="2794681"/>
                </a:lnTo>
                <a:lnTo>
                  <a:pt x="4148614" y="2749342"/>
                </a:lnTo>
                <a:lnTo>
                  <a:pt x="4082270" y="2749342"/>
                </a:lnTo>
                <a:lnTo>
                  <a:pt x="4033078" y="2747143"/>
                </a:lnTo>
                <a:lnTo>
                  <a:pt x="4014921" y="2744423"/>
                </a:lnTo>
                <a:close/>
              </a:path>
              <a:path w="6682105" h="3230245">
                <a:moveTo>
                  <a:pt x="4148614" y="2708128"/>
                </a:moveTo>
                <a:lnTo>
                  <a:pt x="4014921" y="2708128"/>
                </a:lnTo>
                <a:lnTo>
                  <a:pt x="4014921" y="2744423"/>
                </a:lnTo>
                <a:lnTo>
                  <a:pt x="4033078" y="2747143"/>
                </a:lnTo>
                <a:lnTo>
                  <a:pt x="4082270" y="2749342"/>
                </a:lnTo>
                <a:lnTo>
                  <a:pt x="4130960" y="2747143"/>
                </a:lnTo>
                <a:lnTo>
                  <a:pt x="4148614" y="2744468"/>
                </a:lnTo>
                <a:lnTo>
                  <a:pt x="4148614" y="2708128"/>
                </a:lnTo>
                <a:close/>
              </a:path>
              <a:path w="6682105" h="3230245">
                <a:moveTo>
                  <a:pt x="4148614" y="2744468"/>
                </a:moveTo>
                <a:lnTo>
                  <a:pt x="4130960" y="2747143"/>
                </a:lnTo>
                <a:lnTo>
                  <a:pt x="4082270" y="2749342"/>
                </a:lnTo>
                <a:lnTo>
                  <a:pt x="4148614" y="2749342"/>
                </a:lnTo>
                <a:lnTo>
                  <a:pt x="4148614" y="2744468"/>
                </a:lnTo>
                <a:close/>
              </a:path>
              <a:path w="6682105" h="3230245">
                <a:moveTo>
                  <a:pt x="4254481" y="2708128"/>
                </a:moveTo>
                <a:lnTo>
                  <a:pt x="4148614" y="2708128"/>
                </a:lnTo>
                <a:lnTo>
                  <a:pt x="4148614" y="2744468"/>
                </a:lnTo>
                <a:lnTo>
                  <a:pt x="4174498" y="2740546"/>
                </a:lnTo>
                <a:lnTo>
                  <a:pt x="4212884" y="2729552"/>
                </a:lnTo>
                <a:lnTo>
                  <a:pt x="4246119" y="2714160"/>
                </a:lnTo>
                <a:lnTo>
                  <a:pt x="4254481" y="2708128"/>
                </a:lnTo>
                <a:close/>
              </a:path>
              <a:path w="6682105" h="3230245">
                <a:moveTo>
                  <a:pt x="4081265" y="2482962"/>
                </a:moveTo>
                <a:lnTo>
                  <a:pt x="4032512" y="2485224"/>
                </a:lnTo>
                <a:lnTo>
                  <a:pt x="3988786" y="2492009"/>
                </a:lnTo>
                <a:lnTo>
                  <a:pt x="3950085" y="2503318"/>
                </a:lnTo>
                <a:lnTo>
                  <a:pt x="3889585" y="2538437"/>
                </a:lnTo>
                <a:lnTo>
                  <a:pt x="3858926" y="2587190"/>
                </a:lnTo>
                <a:lnTo>
                  <a:pt x="3855094" y="2616655"/>
                </a:lnTo>
                <a:lnTo>
                  <a:pt x="3858926" y="2645743"/>
                </a:lnTo>
                <a:lnTo>
                  <a:pt x="3889585" y="2694495"/>
                </a:lnTo>
                <a:lnTo>
                  <a:pt x="3950148" y="2729552"/>
                </a:lnTo>
                <a:lnTo>
                  <a:pt x="3989037" y="2740546"/>
                </a:lnTo>
                <a:lnTo>
                  <a:pt x="4014921" y="2744423"/>
                </a:lnTo>
                <a:lnTo>
                  <a:pt x="4014921" y="2708128"/>
                </a:lnTo>
                <a:lnTo>
                  <a:pt x="4254481" y="2708128"/>
                </a:lnTo>
                <a:lnTo>
                  <a:pt x="4273385" y="2694495"/>
                </a:lnTo>
                <a:lnTo>
                  <a:pt x="4292860" y="2671690"/>
                </a:lnTo>
                <a:lnTo>
                  <a:pt x="4296821" y="2662894"/>
                </a:lnTo>
                <a:lnTo>
                  <a:pt x="4081265" y="2662894"/>
                </a:lnTo>
                <a:lnTo>
                  <a:pt x="4058962" y="2662203"/>
                </a:lnTo>
                <a:lnTo>
                  <a:pt x="4007885" y="2651837"/>
                </a:lnTo>
                <a:lnTo>
                  <a:pt x="3981750" y="2616655"/>
                </a:lnTo>
                <a:lnTo>
                  <a:pt x="3983383" y="2605786"/>
                </a:lnTo>
                <a:lnTo>
                  <a:pt x="4022272" y="2576195"/>
                </a:lnTo>
                <a:lnTo>
                  <a:pt x="4081265" y="2569410"/>
                </a:lnTo>
                <a:lnTo>
                  <a:pt x="4296577" y="2569410"/>
                </a:lnTo>
                <a:lnTo>
                  <a:pt x="4292860" y="2561117"/>
                </a:lnTo>
                <a:lnTo>
                  <a:pt x="4246119" y="2519150"/>
                </a:lnTo>
                <a:lnTo>
                  <a:pt x="4174246" y="2492009"/>
                </a:lnTo>
                <a:lnTo>
                  <a:pt x="4130394" y="2485224"/>
                </a:lnTo>
                <a:lnTo>
                  <a:pt x="4081265" y="2482962"/>
                </a:lnTo>
                <a:close/>
              </a:path>
              <a:path w="6682105" h="3230245">
                <a:moveTo>
                  <a:pt x="4296577" y="2569410"/>
                </a:moveTo>
                <a:lnTo>
                  <a:pt x="4081265" y="2569410"/>
                </a:lnTo>
                <a:lnTo>
                  <a:pt x="4104008" y="2570164"/>
                </a:lnTo>
                <a:lnTo>
                  <a:pt x="4123986" y="2572426"/>
                </a:lnTo>
                <a:lnTo>
                  <a:pt x="4167084" y="2588195"/>
                </a:lnTo>
                <a:lnTo>
                  <a:pt x="4181785" y="2616655"/>
                </a:lnTo>
                <a:lnTo>
                  <a:pt x="4180152" y="2627523"/>
                </a:lnTo>
                <a:lnTo>
                  <a:pt x="4141200" y="2656674"/>
                </a:lnTo>
                <a:lnTo>
                  <a:pt x="4081265" y="2662894"/>
                </a:lnTo>
                <a:lnTo>
                  <a:pt x="4296821" y="2662894"/>
                </a:lnTo>
                <a:lnTo>
                  <a:pt x="4304546" y="2645743"/>
                </a:lnTo>
                <a:lnTo>
                  <a:pt x="4308441" y="2616655"/>
                </a:lnTo>
                <a:lnTo>
                  <a:pt x="4304546" y="2587190"/>
                </a:lnTo>
                <a:lnTo>
                  <a:pt x="4296577" y="2569410"/>
                </a:lnTo>
                <a:close/>
              </a:path>
              <a:path w="6682105" h="3230245">
                <a:moveTo>
                  <a:pt x="4014921" y="2364348"/>
                </a:moveTo>
                <a:lnTo>
                  <a:pt x="3816896" y="2364348"/>
                </a:lnTo>
                <a:lnTo>
                  <a:pt x="3816896" y="2459843"/>
                </a:lnTo>
                <a:lnTo>
                  <a:pt x="4345634" y="2459843"/>
                </a:lnTo>
                <a:lnTo>
                  <a:pt x="4345634" y="2405562"/>
                </a:lnTo>
                <a:lnTo>
                  <a:pt x="4014921" y="2405562"/>
                </a:lnTo>
                <a:lnTo>
                  <a:pt x="4014921" y="2364348"/>
                </a:lnTo>
                <a:close/>
              </a:path>
              <a:path w="6682105" h="3230245">
                <a:moveTo>
                  <a:pt x="4148614" y="2290968"/>
                </a:moveTo>
                <a:lnTo>
                  <a:pt x="4014921" y="2290968"/>
                </a:lnTo>
                <a:lnTo>
                  <a:pt x="4014921" y="2405562"/>
                </a:lnTo>
                <a:lnTo>
                  <a:pt x="4148614" y="2405562"/>
                </a:lnTo>
                <a:lnTo>
                  <a:pt x="4148614" y="2290968"/>
                </a:lnTo>
                <a:close/>
              </a:path>
              <a:path w="6682105" h="3230245">
                <a:moveTo>
                  <a:pt x="4345634" y="2364348"/>
                </a:moveTo>
                <a:lnTo>
                  <a:pt x="4148614" y="2364348"/>
                </a:lnTo>
                <a:lnTo>
                  <a:pt x="4148614" y="2405562"/>
                </a:lnTo>
                <a:lnTo>
                  <a:pt x="4345634" y="2405562"/>
                </a:lnTo>
                <a:lnTo>
                  <a:pt x="4345634" y="2364348"/>
                </a:lnTo>
                <a:close/>
              </a:path>
              <a:path w="6682105" h="3230245">
                <a:moveTo>
                  <a:pt x="5175297" y="2401541"/>
                </a:moveTo>
                <a:lnTo>
                  <a:pt x="5147152" y="2401541"/>
                </a:lnTo>
                <a:lnTo>
                  <a:pt x="5147152" y="2479947"/>
                </a:lnTo>
                <a:lnTo>
                  <a:pt x="5145707" y="2509035"/>
                </a:lnTo>
                <a:lnTo>
                  <a:pt x="5134147" y="2566834"/>
                </a:lnTo>
                <a:lnTo>
                  <a:pt x="5110839" y="2623000"/>
                </a:lnTo>
                <a:lnTo>
                  <a:pt x="5074651" y="2673763"/>
                </a:lnTo>
                <a:lnTo>
                  <a:pt x="5025647" y="2718432"/>
                </a:lnTo>
                <a:lnTo>
                  <a:pt x="4962319" y="2753614"/>
                </a:lnTo>
                <a:lnTo>
                  <a:pt x="4925001" y="2767436"/>
                </a:lnTo>
                <a:lnTo>
                  <a:pt x="4993355" y="2871977"/>
                </a:lnTo>
                <a:lnTo>
                  <a:pt x="5036579" y="2855579"/>
                </a:lnTo>
                <a:lnTo>
                  <a:pt x="5075782" y="2835538"/>
                </a:lnTo>
                <a:lnTo>
                  <a:pt x="5110965" y="2811853"/>
                </a:lnTo>
                <a:lnTo>
                  <a:pt x="5142126" y="2784524"/>
                </a:lnTo>
                <a:lnTo>
                  <a:pt x="5169436" y="2753614"/>
                </a:lnTo>
                <a:lnTo>
                  <a:pt x="5192888" y="2720442"/>
                </a:lnTo>
                <a:lnTo>
                  <a:pt x="5212616" y="2684820"/>
                </a:lnTo>
                <a:lnTo>
                  <a:pt x="5217933" y="2672154"/>
                </a:lnTo>
                <a:lnTo>
                  <a:pt x="5203443" y="2639774"/>
                </a:lnTo>
                <a:lnTo>
                  <a:pt x="5191129" y="2601137"/>
                </a:lnTo>
                <a:lnTo>
                  <a:pt x="5182334" y="2561620"/>
                </a:lnTo>
                <a:lnTo>
                  <a:pt x="5177054" y="2521160"/>
                </a:lnTo>
                <a:lnTo>
                  <a:pt x="5175297" y="2479947"/>
                </a:lnTo>
                <a:lnTo>
                  <a:pt x="5175297" y="2401541"/>
                </a:lnTo>
                <a:close/>
              </a:path>
              <a:path w="6682105" h="3230245">
                <a:moveTo>
                  <a:pt x="5283859" y="2401541"/>
                </a:moveTo>
                <a:lnTo>
                  <a:pt x="5257724" y="2401541"/>
                </a:lnTo>
                <a:lnTo>
                  <a:pt x="5257724" y="2479947"/>
                </a:lnTo>
                <a:lnTo>
                  <a:pt x="5255902" y="2523171"/>
                </a:lnTo>
                <a:lnTo>
                  <a:pt x="5250436" y="2565389"/>
                </a:lnTo>
                <a:lnTo>
                  <a:pt x="5241327" y="2606603"/>
                </a:lnTo>
                <a:lnTo>
                  <a:pt x="5228573" y="2646811"/>
                </a:lnTo>
                <a:lnTo>
                  <a:pt x="5217933" y="2672154"/>
                </a:lnTo>
                <a:lnTo>
                  <a:pt x="5219778" y="2676276"/>
                </a:lnTo>
                <a:lnTo>
                  <a:pt x="5239630" y="2710390"/>
                </a:lnTo>
                <a:lnTo>
                  <a:pt x="5263002" y="2742117"/>
                </a:lnTo>
                <a:lnTo>
                  <a:pt x="5289891" y="2771456"/>
                </a:lnTo>
                <a:lnTo>
                  <a:pt x="5320424" y="2797843"/>
                </a:lnTo>
                <a:lnTo>
                  <a:pt x="5354727" y="2820711"/>
                </a:lnTo>
                <a:lnTo>
                  <a:pt x="5392799" y="2840061"/>
                </a:lnTo>
                <a:lnTo>
                  <a:pt x="5434640" y="2855894"/>
                </a:lnTo>
                <a:lnTo>
                  <a:pt x="5501989" y="2752357"/>
                </a:lnTo>
                <a:lnTo>
                  <a:pt x="5474786" y="2742619"/>
                </a:lnTo>
                <a:lnTo>
                  <a:pt x="5449467" y="2731499"/>
                </a:lnTo>
                <a:lnTo>
                  <a:pt x="5404484" y="2705113"/>
                </a:lnTo>
                <a:lnTo>
                  <a:pt x="5366789" y="2674203"/>
                </a:lnTo>
                <a:lnTo>
                  <a:pt x="5336130" y="2639774"/>
                </a:lnTo>
                <a:lnTo>
                  <a:pt x="5313262" y="2601828"/>
                </a:lnTo>
                <a:lnTo>
                  <a:pt x="5296927" y="2562374"/>
                </a:lnTo>
                <a:lnTo>
                  <a:pt x="5287126" y="2521160"/>
                </a:lnTo>
                <a:lnTo>
                  <a:pt x="5283859" y="2479947"/>
                </a:lnTo>
                <a:lnTo>
                  <a:pt x="5283859" y="2401541"/>
                </a:lnTo>
                <a:close/>
              </a:path>
              <a:path w="6682105" h="3230245">
                <a:moveTo>
                  <a:pt x="5257724" y="2401541"/>
                </a:moveTo>
                <a:lnTo>
                  <a:pt x="5175297" y="2401541"/>
                </a:lnTo>
                <a:lnTo>
                  <a:pt x="5175297" y="2479947"/>
                </a:lnTo>
                <a:lnTo>
                  <a:pt x="5177056" y="2521223"/>
                </a:lnTo>
                <a:lnTo>
                  <a:pt x="5182334" y="2561620"/>
                </a:lnTo>
                <a:lnTo>
                  <a:pt x="5191129" y="2601137"/>
                </a:lnTo>
                <a:lnTo>
                  <a:pt x="5203443" y="2639774"/>
                </a:lnTo>
                <a:lnTo>
                  <a:pt x="5217933" y="2672154"/>
                </a:lnTo>
                <a:lnTo>
                  <a:pt x="5228573" y="2646811"/>
                </a:lnTo>
                <a:lnTo>
                  <a:pt x="5241327" y="2606603"/>
                </a:lnTo>
                <a:lnTo>
                  <a:pt x="5250436" y="2565389"/>
                </a:lnTo>
                <a:lnTo>
                  <a:pt x="5255902" y="2523171"/>
                </a:lnTo>
                <a:lnTo>
                  <a:pt x="5257724" y="2479947"/>
                </a:lnTo>
                <a:lnTo>
                  <a:pt x="5257724" y="2401541"/>
                </a:lnTo>
                <a:close/>
              </a:path>
              <a:path w="6682105" h="3230245">
                <a:moveTo>
                  <a:pt x="5467812" y="2363343"/>
                </a:moveTo>
                <a:lnTo>
                  <a:pt x="4961189" y="2363343"/>
                </a:lnTo>
                <a:lnTo>
                  <a:pt x="4961189" y="2469895"/>
                </a:lnTo>
                <a:lnTo>
                  <a:pt x="5147152" y="2469895"/>
                </a:lnTo>
                <a:lnTo>
                  <a:pt x="5147152" y="2401541"/>
                </a:lnTo>
                <a:lnTo>
                  <a:pt x="5467812" y="2401541"/>
                </a:lnTo>
                <a:lnTo>
                  <a:pt x="5467812" y="2363343"/>
                </a:lnTo>
                <a:close/>
              </a:path>
              <a:path w="6682105" h="3230245">
                <a:moveTo>
                  <a:pt x="5467812" y="2401541"/>
                </a:moveTo>
                <a:lnTo>
                  <a:pt x="5283859" y="2401541"/>
                </a:lnTo>
                <a:lnTo>
                  <a:pt x="5283859" y="2469895"/>
                </a:lnTo>
                <a:lnTo>
                  <a:pt x="5467812" y="2469895"/>
                </a:lnTo>
                <a:lnTo>
                  <a:pt x="5467812" y="2401541"/>
                </a:lnTo>
                <a:close/>
              </a:path>
              <a:path w="6682105" h="3230245">
                <a:moveTo>
                  <a:pt x="5694988" y="2298005"/>
                </a:moveTo>
                <a:lnTo>
                  <a:pt x="5561296" y="2298005"/>
                </a:lnTo>
                <a:lnTo>
                  <a:pt x="5561296" y="2969482"/>
                </a:lnTo>
                <a:lnTo>
                  <a:pt x="5694988" y="2969482"/>
                </a:lnTo>
                <a:lnTo>
                  <a:pt x="5694988" y="2298005"/>
                </a:lnTo>
                <a:close/>
              </a:path>
              <a:path w="6682105" h="3230245">
                <a:moveTo>
                  <a:pt x="5208469" y="2909169"/>
                </a:moveTo>
                <a:lnTo>
                  <a:pt x="5074777" y="2909169"/>
                </a:lnTo>
                <a:lnTo>
                  <a:pt x="5074777" y="3212741"/>
                </a:lnTo>
                <a:lnTo>
                  <a:pt x="5719113" y="3212741"/>
                </a:lnTo>
                <a:lnTo>
                  <a:pt x="5719113" y="3158460"/>
                </a:lnTo>
                <a:lnTo>
                  <a:pt x="5208469" y="3158460"/>
                </a:lnTo>
                <a:lnTo>
                  <a:pt x="5208469" y="2909169"/>
                </a:lnTo>
                <a:close/>
              </a:path>
              <a:path w="6682105" h="3230245">
                <a:moveTo>
                  <a:pt x="5719113" y="3105184"/>
                </a:moveTo>
                <a:lnTo>
                  <a:pt x="5208469" y="3105184"/>
                </a:lnTo>
                <a:lnTo>
                  <a:pt x="5208469" y="3158460"/>
                </a:lnTo>
                <a:lnTo>
                  <a:pt x="5719113" y="3158460"/>
                </a:lnTo>
                <a:lnTo>
                  <a:pt x="5719113" y="3105184"/>
                </a:lnTo>
                <a:close/>
              </a:path>
              <a:path w="6682105" h="3230245">
                <a:moveTo>
                  <a:pt x="6558381" y="2298005"/>
                </a:moveTo>
                <a:lnTo>
                  <a:pt x="6424689" y="2298005"/>
                </a:lnTo>
                <a:lnTo>
                  <a:pt x="6424689" y="2970487"/>
                </a:lnTo>
                <a:lnTo>
                  <a:pt x="6558381" y="2970487"/>
                </a:lnTo>
                <a:lnTo>
                  <a:pt x="6558381" y="2660884"/>
                </a:lnTo>
                <a:lnTo>
                  <a:pt x="6521189" y="2660884"/>
                </a:lnTo>
                <a:lnTo>
                  <a:pt x="6521189" y="2551316"/>
                </a:lnTo>
                <a:lnTo>
                  <a:pt x="6558381" y="2551316"/>
                </a:lnTo>
                <a:lnTo>
                  <a:pt x="6558381" y="2298005"/>
                </a:lnTo>
                <a:close/>
              </a:path>
              <a:path w="6682105" h="3230245">
                <a:moveTo>
                  <a:pt x="6558381" y="2551316"/>
                </a:moveTo>
                <a:lnTo>
                  <a:pt x="6521189" y="2551316"/>
                </a:lnTo>
                <a:lnTo>
                  <a:pt x="6521189" y="2660884"/>
                </a:lnTo>
                <a:lnTo>
                  <a:pt x="6558381" y="2660884"/>
                </a:lnTo>
                <a:lnTo>
                  <a:pt x="6558381" y="2551316"/>
                </a:lnTo>
                <a:close/>
              </a:path>
              <a:path w="6682105" h="3230245">
                <a:moveTo>
                  <a:pt x="6682021" y="2551316"/>
                </a:moveTo>
                <a:lnTo>
                  <a:pt x="6558381" y="2551316"/>
                </a:lnTo>
                <a:lnTo>
                  <a:pt x="6558381" y="2660884"/>
                </a:lnTo>
                <a:lnTo>
                  <a:pt x="6682021" y="2660884"/>
                </a:lnTo>
                <a:lnTo>
                  <a:pt x="6682021" y="2551316"/>
                </a:lnTo>
                <a:close/>
              </a:path>
              <a:path w="6682105" h="3230245">
                <a:moveTo>
                  <a:pt x="6277929" y="2371385"/>
                </a:moveTo>
                <a:lnTo>
                  <a:pt x="5860769" y="2371385"/>
                </a:lnTo>
                <a:lnTo>
                  <a:pt x="5860769" y="2818701"/>
                </a:lnTo>
                <a:lnTo>
                  <a:pt x="5938169" y="2818701"/>
                </a:lnTo>
                <a:lnTo>
                  <a:pt x="6078019" y="2817570"/>
                </a:lnTo>
                <a:lnTo>
                  <a:pt x="6117096" y="2816690"/>
                </a:lnTo>
                <a:lnTo>
                  <a:pt x="6187460" y="2812921"/>
                </a:lnTo>
                <a:lnTo>
                  <a:pt x="6249783" y="2807644"/>
                </a:lnTo>
                <a:lnTo>
                  <a:pt x="6308336" y="2799099"/>
                </a:lnTo>
                <a:lnTo>
                  <a:pt x="6365382" y="2787539"/>
                </a:lnTo>
                <a:lnTo>
                  <a:pt x="6362893" y="2767436"/>
                </a:lnTo>
                <a:lnTo>
                  <a:pt x="5994461" y="2767436"/>
                </a:lnTo>
                <a:lnTo>
                  <a:pt x="5994461" y="2711144"/>
                </a:lnTo>
                <a:lnTo>
                  <a:pt x="5938169" y="2711144"/>
                </a:lnTo>
                <a:lnTo>
                  <a:pt x="5994461" y="2710956"/>
                </a:lnTo>
                <a:lnTo>
                  <a:pt x="5994461" y="2477936"/>
                </a:lnTo>
                <a:lnTo>
                  <a:pt x="6277929" y="2477936"/>
                </a:lnTo>
                <a:lnTo>
                  <a:pt x="6277929" y="2371385"/>
                </a:lnTo>
                <a:close/>
              </a:path>
              <a:path w="6682105" h="3230245">
                <a:moveTo>
                  <a:pt x="6352314" y="2681993"/>
                </a:moveTo>
                <a:lnTo>
                  <a:pt x="6296525" y="2692548"/>
                </a:lnTo>
                <a:lnTo>
                  <a:pt x="6239731" y="2700087"/>
                </a:lnTo>
                <a:lnTo>
                  <a:pt x="6179419" y="2705364"/>
                </a:lnTo>
                <a:lnTo>
                  <a:pt x="6111065" y="2709133"/>
                </a:lnTo>
                <a:lnTo>
                  <a:pt x="5994461" y="2710956"/>
                </a:lnTo>
                <a:lnTo>
                  <a:pt x="5994461" y="2767436"/>
                </a:lnTo>
                <a:lnTo>
                  <a:pt x="6362893" y="2767436"/>
                </a:lnTo>
                <a:lnTo>
                  <a:pt x="6352314" y="2681993"/>
                </a:lnTo>
                <a:close/>
              </a:path>
              <a:path w="6682105" h="3230245">
                <a:moveTo>
                  <a:pt x="5994461" y="2710956"/>
                </a:moveTo>
                <a:lnTo>
                  <a:pt x="5938169" y="2711144"/>
                </a:lnTo>
                <a:lnTo>
                  <a:pt x="5994461" y="2711144"/>
                </a:lnTo>
                <a:lnTo>
                  <a:pt x="5994461" y="2710956"/>
                </a:lnTo>
                <a:close/>
              </a:path>
              <a:path w="6682105" h="3230245">
                <a:moveTo>
                  <a:pt x="6092971" y="2899117"/>
                </a:moveTo>
                <a:lnTo>
                  <a:pt x="5958274" y="2899117"/>
                </a:lnTo>
                <a:lnTo>
                  <a:pt x="5958274" y="3212741"/>
                </a:lnTo>
                <a:lnTo>
                  <a:pt x="6591553" y="3212741"/>
                </a:lnTo>
                <a:lnTo>
                  <a:pt x="6591553" y="3159465"/>
                </a:lnTo>
                <a:lnTo>
                  <a:pt x="6092971" y="3159465"/>
                </a:lnTo>
                <a:lnTo>
                  <a:pt x="6092971" y="2899117"/>
                </a:lnTo>
                <a:close/>
              </a:path>
              <a:path w="6682105" h="3230245">
                <a:moveTo>
                  <a:pt x="6591553" y="3105184"/>
                </a:moveTo>
                <a:lnTo>
                  <a:pt x="6092971" y="3105184"/>
                </a:lnTo>
                <a:lnTo>
                  <a:pt x="6092971" y="3159465"/>
                </a:lnTo>
                <a:lnTo>
                  <a:pt x="6591553" y="3159465"/>
                </a:lnTo>
                <a:lnTo>
                  <a:pt x="6591553" y="3105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240" y="6778649"/>
            <a:ext cx="6784141" cy="45084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474" y="1336713"/>
            <a:ext cx="9239708" cy="5836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749" y="3999878"/>
            <a:ext cx="8146348" cy="376951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2987" y="3036556"/>
            <a:ext cx="7915989" cy="7015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6617" y="8865950"/>
            <a:ext cx="12879670" cy="96555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8060" y="2952789"/>
            <a:ext cx="8334824" cy="48166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8958" y="7813584"/>
            <a:ext cx="2969556" cy="1945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70847" y="7813584"/>
            <a:ext cx="3418189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5387" y="3991451"/>
            <a:ext cx="9339075" cy="69323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95184" y="5338392"/>
            <a:ext cx="5385393" cy="9567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3823" y="856476"/>
            <a:ext cx="10353011" cy="3501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108" y="1852817"/>
            <a:ext cx="9924509" cy="182934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52629" y="997037"/>
            <a:ext cx="1240152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780" y="1589438"/>
            <a:ext cx="7538111" cy="3501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9802" y="2732901"/>
            <a:ext cx="17109426" cy="38637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0739" y="8617538"/>
            <a:ext cx="10701496" cy="61778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7751" y="9767199"/>
            <a:ext cx="12597875" cy="35018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6464" y="7723492"/>
            <a:ext cx="10976832" cy="35207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921246" y="6073006"/>
            <a:ext cx="1235710" cy="680720"/>
          </a:xfrm>
          <a:custGeom>
            <a:avLst/>
            <a:gdLst/>
            <a:ahLst/>
            <a:cxnLst/>
            <a:rect l="l" t="t" r="r" b="b"/>
            <a:pathLst>
              <a:path w="1235709" h="680720">
                <a:moveTo>
                  <a:pt x="1235570" y="114"/>
                </a:moveTo>
                <a:lnTo>
                  <a:pt x="1172743" y="114"/>
                </a:lnTo>
                <a:lnTo>
                  <a:pt x="1172743" y="62941"/>
                </a:lnTo>
                <a:lnTo>
                  <a:pt x="1172743" y="617893"/>
                </a:lnTo>
                <a:lnTo>
                  <a:pt x="62826" y="617893"/>
                </a:lnTo>
                <a:lnTo>
                  <a:pt x="62826" y="62941"/>
                </a:lnTo>
                <a:lnTo>
                  <a:pt x="1172743" y="62941"/>
                </a:lnTo>
                <a:lnTo>
                  <a:pt x="1172743" y="114"/>
                </a:lnTo>
                <a:lnTo>
                  <a:pt x="62826" y="114"/>
                </a:lnTo>
                <a:lnTo>
                  <a:pt x="0" y="0"/>
                </a:lnTo>
                <a:lnTo>
                  <a:pt x="0" y="680720"/>
                </a:lnTo>
                <a:lnTo>
                  <a:pt x="62826" y="680720"/>
                </a:lnTo>
                <a:lnTo>
                  <a:pt x="1172743" y="680720"/>
                </a:lnTo>
                <a:lnTo>
                  <a:pt x="1235570" y="680720"/>
                </a:lnTo>
                <a:lnTo>
                  <a:pt x="1235570" y="114"/>
                </a:lnTo>
                <a:close/>
              </a:path>
            </a:pathLst>
          </a:custGeom>
          <a:solidFill>
            <a:srgbClr val="E03E1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817" y="1022586"/>
            <a:ext cx="8779989" cy="5836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2789" y="4062703"/>
            <a:ext cx="14512647" cy="717315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7141" y="2196749"/>
            <a:ext cx="14412766" cy="95749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460536" y="6151271"/>
            <a:ext cx="4869180" cy="4864100"/>
          </a:xfrm>
          <a:custGeom>
            <a:avLst/>
            <a:gdLst/>
            <a:ahLst/>
            <a:cxnLst/>
            <a:rect l="l" t="t" r="r" b="b"/>
            <a:pathLst>
              <a:path w="4869180" h="4864100">
                <a:moveTo>
                  <a:pt x="2434480" y="0"/>
                </a:moveTo>
                <a:lnTo>
                  <a:pt x="2289726" y="0"/>
                </a:lnTo>
                <a:lnTo>
                  <a:pt x="2241958" y="12700"/>
                </a:lnTo>
                <a:lnTo>
                  <a:pt x="2147203" y="12700"/>
                </a:lnTo>
                <a:lnTo>
                  <a:pt x="2100232" y="25400"/>
                </a:lnTo>
                <a:lnTo>
                  <a:pt x="2053545" y="25400"/>
                </a:lnTo>
                <a:lnTo>
                  <a:pt x="1961054" y="50800"/>
                </a:lnTo>
                <a:lnTo>
                  <a:pt x="1915268" y="50800"/>
                </a:lnTo>
                <a:lnTo>
                  <a:pt x="1647542" y="127000"/>
                </a:lnTo>
                <a:lnTo>
                  <a:pt x="1604167" y="152400"/>
                </a:lnTo>
                <a:lnTo>
                  <a:pt x="1518566" y="177800"/>
                </a:lnTo>
                <a:lnTo>
                  <a:pt x="1476356" y="203200"/>
                </a:lnTo>
                <a:lnTo>
                  <a:pt x="1393163" y="228600"/>
                </a:lnTo>
                <a:lnTo>
                  <a:pt x="1311663" y="279400"/>
                </a:lnTo>
                <a:lnTo>
                  <a:pt x="1271570" y="292100"/>
                </a:lnTo>
                <a:lnTo>
                  <a:pt x="1192741" y="342900"/>
                </a:lnTo>
                <a:lnTo>
                  <a:pt x="1115781" y="393700"/>
                </a:lnTo>
                <a:lnTo>
                  <a:pt x="1040760" y="444500"/>
                </a:lnTo>
                <a:lnTo>
                  <a:pt x="967748" y="495300"/>
                </a:lnTo>
                <a:lnTo>
                  <a:pt x="932018" y="520700"/>
                </a:lnTo>
                <a:lnTo>
                  <a:pt x="896815" y="546100"/>
                </a:lnTo>
                <a:lnTo>
                  <a:pt x="862151" y="571500"/>
                </a:lnTo>
                <a:lnTo>
                  <a:pt x="828032" y="609600"/>
                </a:lnTo>
                <a:lnTo>
                  <a:pt x="794468" y="635000"/>
                </a:lnTo>
                <a:lnTo>
                  <a:pt x="761467" y="673100"/>
                </a:lnTo>
                <a:lnTo>
                  <a:pt x="729039" y="698500"/>
                </a:lnTo>
                <a:lnTo>
                  <a:pt x="697192" y="736600"/>
                </a:lnTo>
                <a:lnTo>
                  <a:pt x="665935" y="762000"/>
                </a:lnTo>
                <a:lnTo>
                  <a:pt x="635277" y="800100"/>
                </a:lnTo>
                <a:lnTo>
                  <a:pt x="605226" y="825500"/>
                </a:lnTo>
                <a:lnTo>
                  <a:pt x="575791" y="863600"/>
                </a:lnTo>
                <a:lnTo>
                  <a:pt x="546981" y="901700"/>
                </a:lnTo>
                <a:lnTo>
                  <a:pt x="518805" y="939800"/>
                </a:lnTo>
                <a:lnTo>
                  <a:pt x="491272" y="965200"/>
                </a:lnTo>
                <a:lnTo>
                  <a:pt x="464389" y="1003300"/>
                </a:lnTo>
                <a:lnTo>
                  <a:pt x="438167" y="1041400"/>
                </a:lnTo>
                <a:lnTo>
                  <a:pt x="412613" y="1079500"/>
                </a:lnTo>
                <a:lnTo>
                  <a:pt x="387737" y="1117600"/>
                </a:lnTo>
                <a:lnTo>
                  <a:pt x="363548" y="1155700"/>
                </a:lnTo>
                <a:lnTo>
                  <a:pt x="340053" y="1193800"/>
                </a:lnTo>
                <a:lnTo>
                  <a:pt x="317262" y="1231900"/>
                </a:lnTo>
                <a:lnTo>
                  <a:pt x="295184" y="1270000"/>
                </a:lnTo>
                <a:lnTo>
                  <a:pt x="273828" y="1308100"/>
                </a:lnTo>
                <a:lnTo>
                  <a:pt x="253201" y="1358900"/>
                </a:lnTo>
                <a:lnTo>
                  <a:pt x="233313" y="1397000"/>
                </a:lnTo>
                <a:lnTo>
                  <a:pt x="214173" y="1435100"/>
                </a:lnTo>
                <a:lnTo>
                  <a:pt x="195790" y="1473200"/>
                </a:lnTo>
                <a:lnTo>
                  <a:pt x="178171" y="1524000"/>
                </a:lnTo>
                <a:lnTo>
                  <a:pt x="161327" y="1562100"/>
                </a:lnTo>
                <a:lnTo>
                  <a:pt x="145265" y="1600200"/>
                </a:lnTo>
                <a:lnTo>
                  <a:pt x="129995" y="1651000"/>
                </a:lnTo>
                <a:lnTo>
                  <a:pt x="115526" y="1689100"/>
                </a:lnTo>
                <a:lnTo>
                  <a:pt x="101865" y="1739900"/>
                </a:lnTo>
                <a:lnTo>
                  <a:pt x="89022" y="1778000"/>
                </a:lnTo>
                <a:lnTo>
                  <a:pt x="77006" y="1828800"/>
                </a:lnTo>
                <a:lnTo>
                  <a:pt x="65824" y="1866900"/>
                </a:lnTo>
                <a:lnTo>
                  <a:pt x="55488" y="1917700"/>
                </a:lnTo>
                <a:lnTo>
                  <a:pt x="46003" y="1968500"/>
                </a:lnTo>
                <a:lnTo>
                  <a:pt x="37381" y="2006600"/>
                </a:lnTo>
                <a:lnTo>
                  <a:pt x="29629" y="2057400"/>
                </a:lnTo>
                <a:lnTo>
                  <a:pt x="22756" y="2095500"/>
                </a:lnTo>
                <a:lnTo>
                  <a:pt x="16771" y="2146300"/>
                </a:lnTo>
                <a:lnTo>
                  <a:pt x="11683" y="2197100"/>
                </a:lnTo>
                <a:lnTo>
                  <a:pt x="7500" y="2247900"/>
                </a:lnTo>
                <a:lnTo>
                  <a:pt x="4232" y="2286000"/>
                </a:lnTo>
                <a:lnTo>
                  <a:pt x="1886" y="2336800"/>
                </a:lnTo>
                <a:lnTo>
                  <a:pt x="473" y="2387600"/>
                </a:lnTo>
                <a:lnTo>
                  <a:pt x="81" y="2438400"/>
                </a:lnTo>
                <a:lnTo>
                  <a:pt x="473" y="2489200"/>
                </a:lnTo>
                <a:lnTo>
                  <a:pt x="1886" y="2527300"/>
                </a:lnTo>
                <a:lnTo>
                  <a:pt x="4232" y="2578100"/>
                </a:lnTo>
                <a:lnTo>
                  <a:pt x="7500" y="2628900"/>
                </a:lnTo>
                <a:lnTo>
                  <a:pt x="11683" y="2679700"/>
                </a:lnTo>
                <a:lnTo>
                  <a:pt x="16771" y="2717800"/>
                </a:lnTo>
                <a:lnTo>
                  <a:pt x="22756" y="2768600"/>
                </a:lnTo>
                <a:lnTo>
                  <a:pt x="29629" y="2819400"/>
                </a:lnTo>
                <a:lnTo>
                  <a:pt x="37381" y="2857500"/>
                </a:lnTo>
                <a:lnTo>
                  <a:pt x="46003" y="2908300"/>
                </a:lnTo>
                <a:lnTo>
                  <a:pt x="55488" y="2959100"/>
                </a:lnTo>
                <a:lnTo>
                  <a:pt x="65824" y="2997200"/>
                </a:lnTo>
                <a:lnTo>
                  <a:pt x="77006" y="3048000"/>
                </a:lnTo>
                <a:lnTo>
                  <a:pt x="89022" y="3086100"/>
                </a:lnTo>
                <a:lnTo>
                  <a:pt x="101865" y="3136900"/>
                </a:lnTo>
                <a:lnTo>
                  <a:pt x="115526" y="3175000"/>
                </a:lnTo>
                <a:lnTo>
                  <a:pt x="129995" y="3225800"/>
                </a:lnTo>
                <a:lnTo>
                  <a:pt x="145265" y="3263900"/>
                </a:lnTo>
                <a:lnTo>
                  <a:pt x="161327" y="3314700"/>
                </a:lnTo>
                <a:lnTo>
                  <a:pt x="178171" y="3352800"/>
                </a:lnTo>
                <a:lnTo>
                  <a:pt x="195790" y="3390900"/>
                </a:lnTo>
                <a:lnTo>
                  <a:pt x="214173" y="3441700"/>
                </a:lnTo>
                <a:lnTo>
                  <a:pt x="233313" y="3479800"/>
                </a:lnTo>
                <a:lnTo>
                  <a:pt x="253201" y="3517900"/>
                </a:lnTo>
                <a:lnTo>
                  <a:pt x="273828" y="3556000"/>
                </a:lnTo>
                <a:lnTo>
                  <a:pt x="295184" y="3594100"/>
                </a:lnTo>
                <a:lnTo>
                  <a:pt x="317262" y="3632200"/>
                </a:lnTo>
                <a:lnTo>
                  <a:pt x="340053" y="3683000"/>
                </a:lnTo>
                <a:lnTo>
                  <a:pt x="363548" y="3721100"/>
                </a:lnTo>
                <a:lnTo>
                  <a:pt x="387737" y="3759200"/>
                </a:lnTo>
                <a:lnTo>
                  <a:pt x="412613" y="3797300"/>
                </a:lnTo>
                <a:lnTo>
                  <a:pt x="438167" y="3835400"/>
                </a:lnTo>
                <a:lnTo>
                  <a:pt x="464389" y="3860800"/>
                </a:lnTo>
                <a:lnTo>
                  <a:pt x="491272" y="3898900"/>
                </a:lnTo>
                <a:lnTo>
                  <a:pt x="518805" y="3937000"/>
                </a:lnTo>
                <a:lnTo>
                  <a:pt x="546981" y="3975100"/>
                </a:lnTo>
                <a:lnTo>
                  <a:pt x="575791" y="4013200"/>
                </a:lnTo>
                <a:lnTo>
                  <a:pt x="605226" y="4038600"/>
                </a:lnTo>
                <a:lnTo>
                  <a:pt x="635277" y="4076700"/>
                </a:lnTo>
                <a:lnTo>
                  <a:pt x="665935" y="4114800"/>
                </a:lnTo>
                <a:lnTo>
                  <a:pt x="697192" y="4140200"/>
                </a:lnTo>
                <a:lnTo>
                  <a:pt x="729039" y="4178300"/>
                </a:lnTo>
                <a:lnTo>
                  <a:pt x="761467" y="4203700"/>
                </a:lnTo>
                <a:lnTo>
                  <a:pt x="794468" y="4229100"/>
                </a:lnTo>
                <a:lnTo>
                  <a:pt x="828032" y="4267200"/>
                </a:lnTo>
                <a:lnTo>
                  <a:pt x="862151" y="4292600"/>
                </a:lnTo>
                <a:lnTo>
                  <a:pt x="896815" y="4318000"/>
                </a:lnTo>
                <a:lnTo>
                  <a:pt x="932018" y="4356100"/>
                </a:lnTo>
                <a:lnTo>
                  <a:pt x="967748" y="4381500"/>
                </a:lnTo>
                <a:lnTo>
                  <a:pt x="1003999" y="4406900"/>
                </a:lnTo>
                <a:lnTo>
                  <a:pt x="1078024" y="4457700"/>
                </a:lnTo>
                <a:lnTo>
                  <a:pt x="1154023" y="4508500"/>
                </a:lnTo>
                <a:lnTo>
                  <a:pt x="1231926" y="4559300"/>
                </a:lnTo>
                <a:lnTo>
                  <a:pt x="1271570" y="4572000"/>
                </a:lnTo>
                <a:lnTo>
                  <a:pt x="1352197" y="4622800"/>
                </a:lnTo>
                <a:lnTo>
                  <a:pt x="1393163" y="4635500"/>
                </a:lnTo>
                <a:lnTo>
                  <a:pt x="1434552" y="4660900"/>
                </a:lnTo>
                <a:lnTo>
                  <a:pt x="1518566" y="4686300"/>
                </a:lnTo>
                <a:lnTo>
                  <a:pt x="1561172" y="4711700"/>
                </a:lnTo>
                <a:lnTo>
                  <a:pt x="1647542" y="4737100"/>
                </a:lnTo>
                <a:lnTo>
                  <a:pt x="2007149" y="4838700"/>
                </a:lnTo>
                <a:lnTo>
                  <a:pt x="2053545" y="4838700"/>
                </a:lnTo>
                <a:lnTo>
                  <a:pt x="2100232" y="4851400"/>
                </a:lnTo>
                <a:lnTo>
                  <a:pt x="2147203" y="4851400"/>
                </a:lnTo>
                <a:lnTo>
                  <a:pt x="2194448" y="4864100"/>
                </a:lnTo>
                <a:lnTo>
                  <a:pt x="2434480" y="4864100"/>
                </a:lnTo>
                <a:lnTo>
                  <a:pt x="2434480" y="4762500"/>
                </a:lnTo>
                <a:lnTo>
                  <a:pt x="2243403" y="4762500"/>
                </a:lnTo>
                <a:lnTo>
                  <a:pt x="2196275" y="4749800"/>
                </a:lnTo>
                <a:lnTo>
                  <a:pt x="2149422" y="4749800"/>
                </a:lnTo>
                <a:lnTo>
                  <a:pt x="2102854" y="4737100"/>
                </a:lnTo>
                <a:lnTo>
                  <a:pt x="2056579" y="4737100"/>
                </a:lnTo>
                <a:lnTo>
                  <a:pt x="2010608" y="4724400"/>
                </a:lnTo>
                <a:lnTo>
                  <a:pt x="1964950" y="4724400"/>
                </a:lnTo>
                <a:lnTo>
                  <a:pt x="1654885" y="4635500"/>
                </a:lnTo>
                <a:lnTo>
                  <a:pt x="1612066" y="4610100"/>
                </a:lnTo>
                <a:lnTo>
                  <a:pt x="1527628" y="4584700"/>
                </a:lnTo>
                <a:lnTo>
                  <a:pt x="1486028" y="4559300"/>
                </a:lnTo>
                <a:lnTo>
                  <a:pt x="1444853" y="4546600"/>
                </a:lnTo>
                <a:lnTo>
                  <a:pt x="1404113" y="4521200"/>
                </a:lnTo>
                <a:lnTo>
                  <a:pt x="1363816" y="4508500"/>
                </a:lnTo>
                <a:lnTo>
                  <a:pt x="1284592" y="4457700"/>
                </a:lnTo>
                <a:lnTo>
                  <a:pt x="1245683" y="4445000"/>
                </a:lnTo>
                <a:lnTo>
                  <a:pt x="1169319" y="4394200"/>
                </a:lnTo>
                <a:lnTo>
                  <a:pt x="1094956" y="4343400"/>
                </a:lnTo>
                <a:lnTo>
                  <a:pt x="1058547" y="4318000"/>
                </a:lnTo>
                <a:lnTo>
                  <a:pt x="1022667" y="4292600"/>
                </a:lnTo>
                <a:lnTo>
                  <a:pt x="987325" y="4267200"/>
                </a:lnTo>
                <a:lnTo>
                  <a:pt x="952529" y="4229100"/>
                </a:lnTo>
                <a:lnTo>
                  <a:pt x="918290" y="4203700"/>
                </a:lnTo>
                <a:lnTo>
                  <a:pt x="884616" y="4178300"/>
                </a:lnTo>
                <a:lnTo>
                  <a:pt x="851518" y="4140200"/>
                </a:lnTo>
                <a:lnTo>
                  <a:pt x="819003" y="4114800"/>
                </a:lnTo>
                <a:lnTo>
                  <a:pt x="787083" y="4089400"/>
                </a:lnTo>
                <a:lnTo>
                  <a:pt x="755766" y="4051300"/>
                </a:lnTo>
                <a:lnTo>
                  <a:pt x="725061" y="4013200"/>
                </a:lnTo>
                <a:lnTo>
                  <a:pt x="694978" y="3987800"/>
                </a:lnTo>
                <a:lnTo>
                  <a:pt x="665526" y="3949700"/>
                </a:lnTo>
                <a:lnTo>
                  <a:pt x="636715" y="3911600"/>
                </a:lnTo>
                <a:lnTo>
                  <a:pt x="608554" y="3886200"/>
                </a:lnTo>
                <a:lnTo>
                  <a:pt x="581052" y="3848100"/>
                </a:lnTo>
                <a:lnTo>
                  <a:pt x="554219" y="3810000"/>
                </a:lnTo>
                <a:lnTo>
                  <a:pt x="528064" y="3771900"/>
                </a:lnTo>
                <a:lnTo>
                  <a:pt x="502597" y="3733800"/>
                </a:lnTo>
                <a:lnTo>
                  <a:pt x="477826" y="3695700"/>
                </a:lnTo>
                <a:lnTo>
                  <a:pt x="453762" y="3657600"/>
                </a:lnTo>
                <a:lnTo>
                  <a:pt x="430413" y="3619500"/>
                </a:lnTo>
                <a:lnTo>
                  <a:pt x="407789" y="3581400"/>
                </a:lnTo>
                <a:lnTo>
                  <a:pt x="385899" y="3543300"/>
                </a:lnTo>
                <a:lnTo>
                  <a:pt x="364753" y="3505200"/>
                </a:lnTo>
                <a:lnTo>
                  <a:pt x="344360" y="3467100"/>
                </a:lnTo>
                <a:lnTo>
                  <a:pt x="324730" y="3429000"/>
                </a:lnTo>
                <a:lnTo>
                  <a:pt x="305871" y="3378200"/>
                </a:lnTo>
                <a:lnTo>
                  <a:pt x="287794" y="3340100"/>
                </a:lnTo>
                <a:lnTo>
                  <a:pt x="270506" y="3302000"/>
                </a:lnTo>
                <a:lnTo>
                  <a:pt x="254019" y="3263900"/>
                </a:lnTo>
                <a:lnTo>
                  <a:pt x="238341" y="3213100"/>
                </a:lnTo>
                <a:lnTo>
                  <a:pt x="223482" y="3175000"/>
                </a:lnTo>
                <a:lnTo>
                  <a:pt x="209450" y="3124200"/>
                </a:lnTo>
                <a:lnTo>
                  <a:pt x="196256" y="3086100"/>
                </a:lnTo>
                <a:lnTo>
                  <a:pt x="183909" y="3035300"/>
                </a:lnTo>
                <a:lnTo>
                  <a:pt x="172418" y="2997200"/>
                </a:lnTo>
                <a:lnTo>
                  <a:pt x="161792" y="2946400"/>
                </a:lnTo>
                <a:lnTo>
                  <a:pt x="152041" y="2908300"/>
                </a:lnTo>
                <a:lnTo>
                  <a:pt x="143174" y="2857500"/>
                </a:lnTo>
                <a:lnTo>
                  <a:pt x="135201" y="2819400"/>
                </a:lnTo>
                <a:lnTo>
                  <a:pt x="128131" y="2768600"/>
                </a:lnTo>
                <a:lnTo>
                  <a:pt x="121973" y="2717800"/>
                </a:lnTo>
                <a:lnTo>
                  <a:pt x="116737" y="2679700"/>
                </a:lnTo>
                <a:lnTo>
                  <a:pt x="112432" y="2628900"/>
                </a:lnTo>
                <a:lnTo>
                  <a:pt x="109067" y="2578100"/>
                </a:lnTo>
                <a:lnTo>
                  <a:pt x="106652" y="2527300"/>
                </a:lnTo>
                <a:lnTo>
                  <a:pt x="105196" y="2489200"/>
                </a:lnTo>
                <a:lnTo>
                  <a:pt x="104709" y="2438400"/>
                </a:lnTo>
                <a:lnTo>
                  <a:pt x="105196" y="2387600"/>
                </a:lnTo>
                <a:lnTo>
                  <a:pt x="106652" y="2336800"/>
                </a:lnTo>
                <a:lnTo>
                  <a:pt x="109067" y="2286000"/>
                </a:lnTo>
                <a:lnTo>
                  <a:pt x="112432" y="2247900"/>
                </a:lnTo>
                <a:lnTo>
                  <a:pt x="116737" y="2197100"/>
                </a:lnTo>
                <a:lnTo>
                  <a:pt x="121973" y="2146300"/>
                </a:lnTo>
                <a:lnTo>
                  <a:pt x="128131" y="2108200"/>
                </a:lnTo>
                <a:lnTo>
                  <a:pt x="135201" y="2057400"/>
                </a:lnTo>
                <a:lnTo>
                  <a:pt x="143174" y="2006600"/>
                </a:lnTo>
                <a:lnTo>
                  <a:pt x="152041" y="1968500"/>
                </a:lnTo>
                <a:lnTo>
                  <a:pt x="161792" y="1917700"/>
                </a:lnTo>
                <a:lnTo>
                  <a:pt x="172418" y="1879600"/>
                </a:lnTo>
                <a:lnTo>
                  <a:pt x="183909" y="1828800"/>
                </a:lnTo>
                <a:lnTo>
                  <a:pt x="196256" y="1790700"/>
                </a:lnTo>
                <a:lnTo>
                  <a:pt x="209450" y="1739900"/>
                </a:lnTo>
                <a:lnTo>
                  <a:pt x="223482" y="1701800"/>
                </a:lnTo>
                <a:lnTo>
                  <a:pt x="238341" y="1651000"/>
                </a:lnTo>
                <a:lnTo>
                  <a:pt x="254019" y="1612900"/>
                </a:lnTo>
                <a:lnTo>
                  <a:pt x="270506" y="1574800"/>
                </a:lnTo>
                <a:lnTo>
                  <a:pt x="287794" y="1524000"/>
                </a:lnTo>
                <a:lnTo>
                  <a:pt x="305871" y="1485900"/>
                </a:lnTo>
                <a:lnTo>
                  <a:pt x="324730" y="1447800"/>
                </a:lnTo>
                <a:lnTo>
                  <a:pt x="344360" y="1409700"/>
                </a:lnTo>
                <a:lnTo>
                  <a:pt x="364753" y="1371600"/>
                </a:lnTo>
                <a:lnTo>
                  <a:pt x="385899" y="1320800"/>
                </a:lnTo>
                <a:lnTo>
                  <a:pt x="407789" y="1282700"/>
                </a:lnTo>
                <a:lnTo>
                  <a:pt x="430413" y="1244600"/>
                </a:lnTo>
                <a:lnTo>
                  <a:pt x="453762" y="1206500"/>
                </a:lnTo>
                <a:lnTo>
                  <a:pt x="477826" y="1168400"/>
                </a:lnTo>
                <a:lnTo>
                  <a:pt x="502597" y="1130300"/>
                </a:lnTo>
                <a:lnTo>
                  <a:pt x="528064" y="1092200"/>
                </a:lnTo>
                <a:lnTo>
                  <a:pt x="554219" y="1054100"/>
                </a:lnTo>
                <a:lnTo>
                  <a:pt x="581052" y="1028700"/>
                </a:lnTo>
                <a:lnTo>
                  <a:pt x="608554" y="990600"/>
                </a:lnTo>
                <a:lnTo>
                  <a:pt x="636715" y="952500"/>
                </a:lnTo>
                <a:lnTo>
                  <a:pt x="665526" y="914400"/>
                </a:lnTo>
                <a:lnTo>
                  <a:pt x="694978" y="889000"/>
                </a:lnTo>
                <a:lnTo>
                  <a:pt x="725061" y="850900"/>
                </a:lnTo>
                <a:lnTo>
                  <a:pt x="755766" y="825500"/>
                </a:lnTo>
                <a:lnTo>
                  <a:pt x="787083" y="787400"/>
                </a:lnTo>
                <a:lnTo>
                  <a:pt x="819003" y="762000"/>
                </a:lnTo>
                <a:lnTo>
                  <a:pt x="851518" y="723900"/>
                </a:lnTo>
                <a:lnTo>
                  <a:pt x="884616" y="698500"/>
                </a:lnTo>
                <a:lnTo>
                  <a:pt x="918290" y="673100"/>
                </a:lnTo>
                <a:lnTo>
                  <a:pt x="952529" y="635000"/>
                </a:lnTo>
                <a:lnTo>
                  <a:pt x="987325" y="609600"/>
                </a:lnTo>
                <a:lnTo>
                  <a:pt x="1022667" y="584200"/>
                </a:lnTo>
                <a:lnTo>
                  <a:pt x="1058547" y="558800"/>
                </a:lnTo>
                <a:lnTo>
                  <a:pt x="1131883" y="508000"/>
                </a:lnTo>
                <a:lnTo>
                  <a:pt x="1207256" y="457200"/>
                </a:lnTo>
                <a:lnTo>
                  <a:pt x="1284592" y="406400"/>
                </a:lnTo>
                <a:lnTo>
                  <a:pt x="1323973" y="393700"/>
                </a:lnTo>
                <a:lnTo>
                  <a:pt x="1404113" y="342900"/>
                </a:lnTo>
                <a:lnTo>
                  <a:pt x="1444853" y="330200"/>
                </a:lnTo>
                <a:lnTo>
                  <a:pt x="1486028" y="304800"/>
                </a:lnTo>
                <a:lnTo>
                  <a:pt x="1527628" y="292100"/>
                </a:lnTo>
                <a:lnTo>
                  <a:pt x="1569644" y="266700"/>
                </a:lnTo>
                <a:lnTo>
                  <a:pt x="1919614" y="165100"/>
                </a:lnTo>
                <a:lnTo>
                  <a:pt x="2010608" y="139700"/>
                </a:lnTo>
                <a:lnTo>
                  <a:pt x="2056579" y="139700"/>
                </a:lnTo>
                <a:lnTo>
                  <a:pt x="2102854" y="127000"/>
                </a:lnTo>
                <a:lnTo>
                  <a:pt x="2149422" y="127000"/>
                </a:lnTo>
                <a:lnTo>
                  <a:pt x="2196275" y="114300"/>
                </a:lnTo>
                <a:lnTo>
                  <a:pt x="2338447" y="114300"/>
                </a:lnTo>
                <a:lnTo>
                  <a:pt x="2386345" y="101600"/>
                </a:lnTo>
                <a:lnTo>
                  <a:pt x="2434480" y="101600"/>
                </a:lnTo>
                <a:lnTo>
                  <a:pt x="2434480" y="0"/>
                </a:lnTo>
                <a:close/>
              </a:path>
              <a:path w="4869180" h="4864100">
                <a:moveTo>
                  <a:pt x="2579235" y="0"/>
                </a:moveTo>
                <a:lnTo>
                  <a:pt x="2434480" y="0"/>
                </a:lnTo>
                <a:lnTo>
                  <a:pt x="2434480" y="101600"/>
                </a:lnTo>
                <a:lnTo>
                  <a:pt x="2482616" y="101600"/>
                </a:lnTo>
                <a:lnTo>
                  <a:pt x="2530514" y="114300"/>
                </a:lnTo>
                <a:lnTo>
                  <a:pt x="2672686" y="114300"/>
                </a:lnTo>
                <a:lnTo>
                  <a:pt x="2719539" y="127000"/>
                </a:lnTo>
                <a:lnTo>
                  <a:pt x="2766107" y="127000"/>
                </a:lnTo>
                <a:lnTo>
                  <a:pt x="2812382" y="139700"/>
                </a:lnTo>
                <a:lnTo>
                  <a:pt x="2858353" y="139700"/>
                </a:lnTo>
                <a:lnTo>
                  <a:pt x="2949347" y="165100"/>
                </a:lnTo>
                <a:lnTo>
                  <a:pt x="3299317" y="266700"/>
                </a:lnTo>
                <a:lnTo>
                  <a:pt x="3341333" y="292100"/>
                </a:lnTo>
                <a:lnTo>
                  <a:pt x="3382933" y="304800"/>
                </a:lnTo>
                <a:lnTo>
                  <a:pt x="3424108" y="330200"/>
                </a:lnTo>
                <a:lnTo>
                  <a:pt x="3464848" y="342900"/>
                </a:lnTo>
                <a:lnTo>
                  <a:pt x="3544988" y="393700"/>
                </a:lnTo>
                <a:lnTo>
                  <a:pt x="3584369" y="406400"/>
                </a:lnTo>
                <a:lnTo>
                  <a:pt x="3661705" y="457200"/>
                </a:lnTo>
                <a:lnTo>
                  <a:pt x="3737078" y="508000"/>
                </a:lnTo>
                <a:lnTo>
                  <a:pt x="3810414" y="558800"/>
                </a:lnTo>
                <a:lnTo>
                  <a:pt x="3846294" y="584200"/>
                </a:lnTo>
                <a:lnTo>
                  <a:pt x="3881636" y="609600"/>
                </a:lnTo>
                <a:lnTo>
                  <a:pt x="3916432" y="635000"/>
                </a:lnTo>
                <a:lnTo>
                  <a:pt x="3950671" y="673100"/>
                </a:lnTo>
                <a:lnTo>
                  <a:pt x="3984345" y="698500"/>
                </a:lnTo>
                <a:lnTo>
                  <a:pt x="4017443" y="723900"/>
                </a:lnTo>
                <a:lnTo>
                  <a:pt x="4049958" y="762000"/>
                </a:lnTo>
                <a:lnTo>
                  <a:pt x="4081878" y="787400"/>
                </a:lnTo>
                <a:lnTo>
                  <a:pt x="4113195" y="825500"/>
                </a:lnTo>
                <a:lnTo>
                  <a:pt x="4143900" y="850900"/>
                </a:lnTo>
                <a:lnTo>
                  <a:pt x="4173983" y="889000"/>
                </a:lnTo>
                <a:lnTo>
                  <a:pt x="4203435" y="914400"/>
                </a:lnTo>
                <a:lnTo>
                  <a:pt x="4232246" y="952500"/>
                </a:lnTo>
                <a:lnTo>
                  <a:pt x="4260407" y="990600"/>
                </a:lnTo>
                <a:lnTo>
                  <a:pt x="4287909" y="1028700"/>
                </a:lnTo>
                <a:lnTo>
                  <a:pt x="4314742" y="1054100"/>
                </a:lnTo>
                <a:lnTo>
                  <a:pt x="4340897" y="1092200"/>
                </a:lnTo>
                <a:lnTo>
                  <a:pt x="4366364" y="1130300"/>
                </a:lnTo>
                <a:lnTo>
                  <a:pt x="4391135" y="1168400"/>
                </a:lnTo>
                <a:lnTo>
                  <a:pt x="4415199" y="1206500"/>
                </a:lnTo>
                <a:lnTo>
                  <a:pt x="4438548" y="1244600"/>
                </a:lnTo>
                <a:lnTo>
                  <a:pt x="4461172" y="1282700"/>
                </a:lnTo>
                <a:lnTo>
                  <a:pt x="4483062" y="1320800"/>
                </a:lnTo>
                <a:lnTo>
                  <a:pt x="4504208" y="1371600"/>
                </a:lnTo>
                <a:lnTo>
                  <a:pt x="4524601" y="1409700"/>
                </a:lnTo>
                <a:lnTo>
                  <a:pt x="4544231" y="1447800"/>
                </a:lnTo>
                <a:lnTo>
                  <a:pt x="4563090" y="1485900"/>
                </a:lnTo>
                <a:lnTo>
                  <a:pt x="4581167" y="1524000"/>
                </a:lnTo>
                <a:lnTo>
                  <a:pt x="4598455" y="1574800"/>
                </a:lnTo>
                <a:lnTo>
                  <a:pt x="4614942" y="1612900"/>
                </a:lnTo>
                <a:lnTo>
                  <a:pt x="4630620" y="1651000"/>
                </a:lnTo>
                <a:lnTo>
                  <a:pt x="4645479" y="1701800"/>
                </a:lnTo>
                <a:lnTo>
                  <a:pt x="4659511" y="1739900"/>
                </a:lnTo>
                <a:lnTo>
                  <a:pt x="4672705" y="1790700"/>
                </a:lnTo>
                <a:lnTo>
                  <a:pt x="4685052" y="1828800"/>
                </a:lnTo>
                <a:lnTo>
                  <a:pt x="4696543" y="1879600"/>
                </a:lnTo>
                <a:lnTo>
                  <a:pt x="4707169" y="1917700"/>
                </a:lnTo>
                <a:lnTo>
                  <a:pt x="4716920" y="1968500"/>
                </a:lnTo>
                <a:lnTo>
                  <a:pt x="4725787" y="2006600"/>
                </a:lnTo>
                <a:lnTo>
                  <a:pt x="4733760" y="2057400"/>
                </a:lnTo>
                <a:lnTo>
                  <a:pt x="4740830" y="2108200"/>
                </a:lnTo>
                <a:lnTo>
                  <a:pt x="4746988" y="2146300"/>
                </a:lnTo>
                <a:lnTo>
                  <a:pt x="4752224" y="2197100"/>
                </a:lnTo>
                <a:lnTo>
                  <a:pt x="4756529" y="2247900"/>
                </a:lnTo>
                <a:lnTo>
                  <a:pt x="4759894" y="2286000"/>
                </a:lnTo>
                <a:lnTo>
                  <a:pt x="4762309" y="2336800"/>
                </a:lnTo>
                <a:lnTo>
                  <a:pt x="4763765" y="2387600"/>
                </a:lnTo>
                <a:lnTo>
                  <a:pt x="4764252" y="2438400"/>
                </a:lnTo>
                <a:lnTo>
                  <a:pt x="4763765" y="2489200"/>
                </a:lnTo>
                <a:lnTo>
                  <a:pt x="4762309" y="2527300"/>
                </a:lnTo>
                <a:lnTo>
                  <a:pt x="4759894" y="2578100"/>
                </a:lnTo>
                <a:lnTo>
                  <a:pt x="4756529" y="2628900"/>
                </a:lnTo>
                <a:lnTo>
                  <a:pt x="4752224" y="2679700"/>
                </a:lnTo>
                <a:lnTo>
                  <a:pt x="4746988" y="2717800"/>
                </a:lnTo>
                <a:lnTo>
                  <a:pt x="4740830" y="2768600"/>
                </a:lnTo>
                <a:lnTo>
                  <a:pt x="4733760" y="2819400"/>
                </a:lnTo>
                <a:lnTo>
                  <a:pt x="4725787" y="2857500"/>
                </a:lnTo>
                <a:lnTo>
                  <a:pt x="4716920" y="2908300"/>
                </a:lnTo>
                <a:lnTo>
                  <a:pt x="4707169" y="2946400"/>
                </a:lnTo>
                <a:lnTo>
                  <a:pt x="4696543" y="2997200"/>
                </a:lnTo>
                <a:lnTo>
                  <a:pt x="4685052" y="3035300"/>
                </a:lnTo>
                <a:lnTo>
                  <a:pt x="4672705" y="3086100"/>
                </a:lnTo>
                <a:lnTo>
                  <a:pt x="4659511" y="3124200"/>
                </a:lnTo>
                <a:lnTo>
                  <a:pt x="4645479" y="3175000"/>
                </a:lnTo>
                <a:lnTo>
                  <a:pt x="4630620" y="3213100"/>
                </a:lnTo>
                <a:lnTo>
                  <a:pt x="4614942" y="3263900"/>
                </a:lnTo>
                <a:lnTo>
                  <a:pt x="4598455" y="3302000"/>
                </a:lnTo>
                <a:lnTo>
                  <a:pt x="4581167" y="3340100"/>
                </a:lnTo>
                <a:lnTo>
                  <a:pt x="4563090" y="3378200"/>
                </a:lnTo>
                <a:lnTo>
                  <a:pt x="4544231" y="3429000"/>
                </a:lnTo>
                <a:lnTo>
                  <a:pt x="4524601" y="3467100"/>
                </a:lnTo>
                <a:lnTo>
                  <a:pt x="4504208" y="3505200"/>
                </a:lnTo>
                <a:lnTo>
                  <a:pt x="4483062" y="3543300"/>
                </a:lnTo>
                <a:lnTo>
                  <a:pt x="4461172" y="3581400"/>
                </a:lnTo>
                <a:lnTo>
                  <a:pt x="4438548" y="3619500"/>
                </a:lnTo>
                <a:lnTo>
                  <a:pt x="4415199" y="3657600"/>
                </a:lnTo>
                <a:lnTo>
                  <a:pt x="4391135" y="3695700"/>
                </a:lnTo>
                <a:lnTo>
                  <a:pt x="4366364" y="3733800"/>
                </a:lnTo>
                <a:lnTo>
                  <a:pt x="4340897" y="3771900"/>
                </a:lnTo>
                <a:lnTo>
                  <a:pt x="4314742" y="3810000"/>
                </a:lnTo>
                <a:lnTo>
                  <a:pt x="4287909" y="3848100"/>
                </a:lnTo>
                <a:lnTo>
                  <a:pt x="4260407" y="3886200"/>
                </a:lnTo>
                <a:lnTo>
                  <a:pt x="4232246" y="3911600"/>
                </a:lnTo>
                <a:lnTo>
                  <a:pt x="4203435" y="3949700"/>
                </a:lnTo>
                <a:lnTo>
                  <a:pt x="4173983" y="3987800"/>
                </a:lnTo>
                <a:lnTo>
                  <a:pt x="4143900" y="4013200"/>
                </a:lnTo>
                <a:lnTo>
                  <a:pt x="4113195" y="4051300"/>
                </a:lnTo>
                <a:lnTo>
                  <a:pt x="4081878" y="4089400"/>
                </a:lnTo>
                <a:lnTo>
                  <a:pt x="4049958" y="4114800"/>
                </a:lnTo>
                <a:lnTo>
                  <a:pt x="4017443" y="4140200"/>
                </a:lnTo>
                <a:lnTo>
                  <a:pt x="3984345" y="4178300"/>
                </a:lnTo>
                <a:lnTo>
                  <a:pt x="3950671" y="4203700"/>
                </a:lnTo>
                <a:lnTo>
                  <a:pt x="3916432" y="4229100"/>
                </a:lnTo>
                <a:lnTo>
                  <a:pt x="3881636" y="4267200"/>
                </a:lnTo>
                <a:lnTo>
                  <a:pt x="3846294" y="4292600"/>
                </a:lnTo>
                <a:lnTo>
                  <a:pt x="3810414" y="4318000"/>
                </a:lnTo>
                <a:lnTo>
                  <a:pt x="3774005" y="4343400"/>
                </a:lnTo>
                <a:lnTo>
                  <a:pt x="3699642" y="4394200"/>
                </a:lnTo>
                <a:lnTo>
                  <a:pt x="3623278" y="4445000"/>
                </a:lnTo>
                <a:lnTo>
                  <a:pt x="3584369" y="4457700"/>
                </a:lnTo>
                <a:lnTo>
                  <a:pt x="3505145" y="4508500"/>
                </a:lnTo>
                <a:lnTo>
                  <a:pt x="3464848" y="4521200"/>
                </a:lnTo>
                <a:lnTo>
                  <a:pt x="3424108" y="4546600"/>
                </a:lnTo>
                <a:lnTo>
                  <a:pt x="3382933" y="4559300"/>
                </a:lnTo>
                <a:lnTo>
                  <a:pt x="3341333" y="4584700"/>
                </a:lnTo>
                <a:lnTo>
                  <a:pt x="3256895" y="4610100"/>
                </a:lnTo>
                <a:lnTo>
                  <a:pt x="3214076" y="4635500"/>
                </a:lnTo>
                <a:lnTo>
                  <a:pt x="2904011" y="4724400"/>
                </a:lnTo>
                <a:lnTo>
                  <a:pt x="2858353" y="4724400"/>
                </a:lnTo>
                <a:lnTo>
                  <a:pt x="2812382" y="4737100"/>
                </a:lnTo>
                <a:lnTo>
                  <a:pt x="2766107" y="4737100"/>
                </a:lnTo>
                <a:lnTo>
                  <a:pt x="2719539" y="4749800"/>
                </a:lnTo>
                <a:lnTo>
                  <a:pt x="2672686" y="4749800"/>
                </a:lnTo>
                <a:lnTo>
                  <a:pt x="2625558" y="4762500"/>
                </a:lnTo>
                <a:lnTo>
                  <a:pt x="2434480" y="4762500"/>
                </a:lnTo>
                <a:lnTo>
                  <a:pt x="2434480" y="4864100"/>
                </a:lnTo>
                <a:lnTo>
                  <a:pt x="2674513" y="4864100"/>
                </a:lnTo>
                <a:lnTo>
                  <a:pt x="2721758" y="4851400"/>
                </a:lnTo>
                <a:lnTo>
                  <a:pt x="2768729" y="4851400"/>
                </a:lnTo>
                <a:lnTo>
                  <a:pt x="2815416" y="4838700"/>
                </a:lnTo>
                <a:lnTo>
                  <a:pt x="2861812" y="4838700"/>
                </a:lnTo>
                <a:lnTo>
                  <a:pt x="3221419" y="4737100"/>
                </a:lnTo>
                <a:lnTo>
                  <a:pt x="3307789" y="4711700"/>
                </a:lnTo>
                <a:lnTo>
                  <a:pt x="3350395" y="4686300"/>
                </a:lnTo>
                <a:lnTo>
                  <a:pt x="3434409" y="4660900"/>
                </a:lnTo>
                <a:lnTo>
                  <a:pt x="3475798" y="4635500"/>
                </a:lnTo>
                <a:lnTo>
                  <a:pt x="3516764" y="4622800"/>
                </a:lnTo>
                <a:lnTo>
                  <a:pt x="3597391" y="4572000"/>
                </a:lnTo>
                <a:lnTo>
                  <a:pt x="3637035" y="4559300"/>
                </a:lnTo>
                <a:lnTo>
                  <a:pt x="3714938" y="4508500"/>
                </a:lnTo>
                <a:lnTo>
                  <a:pt x="3790937" y="4457700"/>
                </a:lnTo>
                <a:lnTo>
                  <a:pt x="3864962" y="4406900"/>
                </a:lnTo>
                <a:lnTo>
                  <a:pt x="3901213" y="4381500"/>
                </a:lnTo>
                <a:lnTo>
                  <a:pt x="3936943" y="4356100"/>
                </a:lnTo>
                <a:lnTo>
                  <a:pt x="3972146" y="4318000"/>
                </a:lnTo>
                <a:lnTo>
                  <a:pt x="4006810" y="4292600"/>
                </a:lnTo>
                <a:lnTo>
                  <a:pt x="4040929" y="4267200"/>
                </a:lnTo>
                <a:lnTo>
                  <a:pt x="4074493" y="4229100"/>
                </a:lnTo>
                <a:lnTo>
                  <a:pt x="4107494" y="4203700"/>
                </a:lnTo>
                <a:lnTo>
                  <a:pt x="4139922" y="4178300"/>
                </a:lnTo>
                <a:lnTo>
                  <a:pt x="4171769" y="4140200"/>
                </a:lnTo>
                <a:lnTo>
                  <a:pt x="4203026" y="4114800"/>
                </a:lnTo>
                <a:lnTo>
                  <a:pt x="4233684" y="4076700"/>
                </a:lnTo>
                <a:lnTo>
                  <a:pt x="4263735" y="4038600"/>
                </a:lnTo>
                <a:lnTo>
                  <a:pt x="4293170" y="4013200"/>
                </a:lnTo>
                <a:lnTo>
                  <a:pt x="4321980" y="3975100"/>
                </a:lnTo>
                <a:lnTo>
                  <a:pt x="4350156" y="3937000"/>
                </a:lnTo>
                <a:lnTo>
                  <a:pt x="4377689" y="3898900"/>
                </a:lnTo>
                <a:lnTo>
                  <a:pt x="4404572" y="3860800"/>
                </a:lnTo>
                <a:lnTo>
                  <a:pt x="4430794" y="3835400"/>
                </a:lnTo>
                <a:lnTo>
                  <a:pt x="4456348" y="3797300"/>
                </a:lnTo>
                <a:lnTo>
                  <a:pt x="4481224" y="3759200"/>
                </a:lnTo>
                <a:lnTo>
                  <a:pt x="4505413" y="3721100"/>
                </a:lnTo>
                <a:lnTo>
                  <a:pt x="4528908" y="3683000"/>
                </a:lnTo>
                <a:lnTo>
                  <a:pt x="4551698" y="3632200"/>
                </a:lnTo>
                <a:lnTo>
                  <a:pt x="4573777" y="3594100"/>
                </a:lnTo>
                <a:lnTo>
                  <a:pt x="4595133" y="3556000"/>
                </a:lnTo>
                <a:lnTo>
                  <a:pt x="4615760" y="3517900"/>
                </a:lnTo>
                <a:lnTo>
                  <a:pt x="4635648" y="3479800"/>
                </a:lnTo>
                <a:lnTo>
                  <a:pt x="4654788" y="3441700"/>
                </a:lnTo>
                <a:lnTo>
                  <a:pt x="4673171" y="3390900"/>
                </a:lnTo>
                <a:lnTo>
                  <a:pt x="4690789" y="3352800"/>
                </a:lnTo>
                <a:lnTo>
                  <a:pt x="4707634" y="3314700"/>
                </a:lnTo>
                <a:lnTo>
                  <a:pt x="4723695" y="3263900"/>
                </a:lnTo>
                <a:lnTo>
                  <a:pt x="4738965" y="3225800"/>
                </a:lnTo>
                <a:lnTo>
                  <a:pt x="4753435" y="3175000"/>
                </a:lnTo>
                <a:lnTo>
                  <a:pt x="4767096" y="3136900"/>
                </a:lnTo>
                <a:lnTo>
                  <a:pt x="4779939" y="3086100"/>
                </a:lnTo>
                <a:lnTo>
                  <a:pt x="4791955" y="3048000"/>
                </a:lnTo>
                <a:lnTo>
                  <a:pt x="4803136" y="2997200"/>
                </a:lnTo>
                <a:lnTo>
                  <a:pt x="4813473" y="2959100"/>
                </a:lnTo>
                <a:lnTo>
                  <a:pt x="4822957" y="2908300"/>
                </a:lnTo>
                <a:lnTo>
                  <a:pt x="4831580" y="2857500"/>
                </a:lnTo>
                <a:lnTo>
                  <a:pt x="4839332" y="2819400"/>
                </a:lnTo>
                <a:lnTo>
                  <a:pt x="4846204" y="2768600"/>
                </a:lnTo>
                <a:lnTo>
                  <a:pt x="4852189" y="2717800"/>
                </a:lnTo>
                <a:lnTo>
                  <a:pt x="4857278" y="2679700"/>
                </a:lnTo>
                <a:lnTo>
                  <a:pt x="4861460" y="2628900"/>
                </a:lnTo>
                <a:lnTo>
                  <a:pt x="4864729" y="2578100"/>
                </a:lnTo>
                <a:lnTo>
                  <a:pt x="4867074" y="2527300"/>
                </a:lnTo>
                <a:lnTo>
                  <a:pt x="4868488" y="2489200"/>
                </a:lnTo>
                <a:lnTo>
                  <a:pt x="4868961" y="2438400"/>
                </a:lnTo>
                <a:lnTo>
                  <a:pt x="4868488" y="2387600"/>
                </a:lnTo>
                <a:lnTo>
                  <a:pt x="4867074" y="2336800"/>
                </a:lnTo>
                <a:lnTo>
                  <a:pt x="4864729" y="2286000"/>
                </a:lnTo>
                <a:lnTo>
                  <a:pt x="4861460" y="2247900"/>
                </a:lnTo>
                <a:lnTo>
                  <a:pt x="4857278" y="2197100"/>
                </a:lnTo>
                <a:lnTo>
                  <a:pt x="4852189" y="2146300"/>
                </a:lnTo>
                <a:lnTo>
                  <a:pt x="4846204" y="2095500"/>
                </a:lnTo>
                <a:lnTo>
                  <a:pt x="4839332" y="2057400"/>
                </a:lnTo>
                <a:lnTo>
                  <a:pt x="4831580" y="2006600"/>
                </a:lnTo>
                <a:lnTo>
                  <a:pt x="4822957" y="1968500"/>
                </a:lnTo>
                <a:lnTo>
                  <a:pt x="4813473" y="1917700"/>
                </a:lnTo>
                <a:lnTo>
                  <a:pt x="4803136" y="1866900"/>
                </a:lnTo>
                <a:lnTo>
                  <a:pt x="4791955" y="1828800"/>
                </a:lnTo>
                <a:lnTo>
                  <a:pt x="4779939" y="1778000"/>
                </a:lnTo>
                <a:lnTo>
                  <a:pt x="4767096" y="1739900"/>
                </a:lnTo>
                <a:lnTo>
                  <a:pt x="4753435" y="1689100"/>
                </a:lnTo>
                <a:lnTo>
                  <a:pt x="4738965" y="1651000"/>
                </a:lnTo>
                <a:lnTo>
                  <a:pt x="4723695" y="1600200"/>
                </a:lnTo>
                <a:lnTo>
                  <a:pt x="4707634" y="1562100"/>
                </a:lnTo>
                <a:lnTo>
                  <a:pt x="4690789" y="1524000"/>
                </a:lnTo>
                <a:lnTo>
                  <a:pt x="4673171" y="1473200"/>
                </a:lnTo>
                <a:lnTo>
                  <a:pt x="4654788" y="1435100"/>
                </a:lnTo>
                <a:lnTo>
                  <a:pt x="4635648" y="1397000"/>
                </a:lnTo>
                <a:lnTo>
                  <a:pt x="4615760" y="1358900"/>
                </a:lnTo>
                <a:lnTo>
                  <a:pt x="4595133" y="1308100"/>
                </a:lnTo>
                <a:lnTo>
                  <a:pt x="4573777" y="1270000"/>
                </a:lnTo>
                <a:lnTo>
                  <a:pt x="4551698" y="1231900"/>
                </a:lnTo>
                <a:lnTo>
                  <a:pt x="4528908" y="1193800"/>
                </a:lnTo>
                <a:lnTo>
                  <a:pt x="4505413" y="1155700"/>
                </a:lnTo>
                <a:lnTo>
                  <a:pt x="4481224" y="1117600"/>
                </a:lnTo>
                <a:lnTo>
                  <a:pt x="4456348" y="1079500"/>
                </a:lnTo>
                <a:lnTo>
                  <a:pt x="4430794" y="1041400"/>
                </a:lnTo>
                <a:lnTo>
                  <a:pt x="4404572" y="1003300"/>
                </a:lnTo>
                <a:lnTo>
                  <a:pt x="4377689" y="965200"/>
                </a:lnTo>
                <a:lnTo>
                  <a:pt x="4350156" y="939800"/>
                </a:lnTo>
                <a:lnTo>
                  <a:pt x="4321980" y="901700"/>
                </a:lnTo>
                <a:lnTo>
                  <a:pt x="4293170" y="863600"/>
                </a:lnTo>
                <a:lnTo>
                  <a:pt x="4263735" y="825500"/>
                </a:lnTo>
                <a:lnTo>
                  <a:pt x="4233684" y="800100"/>
                </a:lnTo>
                <a:lnTo>
                  <a:pt x="4203026" y="762000"/>
                </a:lnTo>
                <a:lnTo>
                  <a:pt x="4171769" y="736600"/>
                </a:lnTo>
                <a:lnTo>
                  <a:pt x="4139922" y="698500"/>
                </a:lnTo>
                <a:lnTo>
                  <a:pt x="4107494" y="673100"/>
                </a:lnTo>
                <a:lnTo>
                  <a:pt x="4074493" y="635000"/>
                </a:lnTo>
                <a:lnTo>
                  <a:pt x="4040929" y="609600"/>
                </a:lnTo>
                <a:lnTo>
                  <a:pt x="4006810" y="571500"/>
                </a:lnTo>
                <a:lnTo>
                  <a:pt x="3972146" y="546100"/>
                </a:lnTo>
                <a:lnTo>
                  <a:pt x="3936943" y="520700"/>
                </a:lnTo>
                <a:lnTo>
                  <a:pt x="3901213" y="495300"/>
                </a:lnTo>
                <a:lnTo>
                  <a:pt x="3828201" y="444500"/>
                </a:lnTo>
                <a:lnTo>
                  <a:pt x="3753180" y="393700"/>
                </a:lnTo>
                <a:lnTo>
                  <a:pt x="3676220" y="342900"/>
                </a:lnTo>
                <a:lnTo>
                  <a:pt x="3597391" y="292100"/>
                </a:lnTo>
                <a:lnTo>
                  <a:pt x="3557298" y="279400"/>
                </a:lnTo>
                <a:lnTo>
                  <a:pt x="3475798" y="228600"/>
                </a:lnTo>
                <a:lnTo>
                  <a:pt x="3392605" y="203200"/>
                </a:lnTo>
                <a:lnTo>
                  <a:pt x="3350395" y="177800"/>
                </a:lnTo>
                <a:lnTo>
                  <a:pt x="3264793" y="152400"/>
                </a:lnTo>
                <a:lnTo>
                  <a:pt x="3221419" y="127000"/>
                </a:lnTo>
                <a:lnTo>
                  <a:pt x="2953693" y="50800"/>
                </a:lnTo>
                <a:lnTo>
                  <a:pt x="2907907" y="50800"/>
                </a:lnTo>
                <a:lnTo>
                  <a:pt x="2815416" y="25400"/>
                </a:lnTo>
                <a:lnTo>
                  <a:pt x="2768729" y="25400"/>
                </a:lnTo>
                <a:lnTo>
                  <a:pt x="2721758" y="12700"/>
                </a:lnTo>
                <a:lnTo>
                  <a:pt x="2627003" y="12700"/>
                </a:lnTo>
                <a:lnTo>
                  <a:pt x="2579235" y="0"/>
                </a:lnTo>
                <a:close/>
              </a:path>
            </a:pathLst>
          </a:custGeom>
          <a:solidFill>
            <a:srgbClr val="E03E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8850" y="5338015"/>
            <a:ext cx="6454508" cy="3501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893" y="1935333"/>
            <a:ext cx="13436381" cy="11957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781" y="813797"/>
            <a:ext cx="8393942" cy="58239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3928" y="7999756"/>
            <a:ext cx="14376525" cy="275384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549679" y="6648671"/>
            <a:ext cx="2628265" cy="544830"/>
          </a:xfrm>
          <a:custGeom>
            <a:avLst/>
            <a:gdLst/>
            <a:ahLst/>
            <a:cxnLst/>
            <a:rect l="l" t="t" r="r" b="b"/>
            <a:pathLst>
              <a:path w="2628265" h="544829">
                <a:moveTo>
                  <a:pt x="2628201" y="461060"/>
                </a:moveTo>
                <a:lnTo>
                  <a:pt x="83769" y="461060"/>
                </a:lnTo>
                <a:lnTo>
                  <a:pt x="83769" y="0"/>
                </a:lnTo>
                <a:lnTo>
                  <a:pt x="0" y="0"/>
                </a:lnTo>
                <a:lnTo>
                  <a:pt x="0" y="461010"/>
                </a:lnTo>
                <a:lnTo>
                  <a:pt x="0" y="544830"/>
                </a:lnTo>
                <a:lnTo>
                  <a:pt x="83769" y="544830"/>
                </a:lnTo>
                <a:lnTo>
                  <a:pt x="83769" y="513372"/>
                </a:lnTo>
                <a:lnTo>
                  <a:pt x="2628201" y="513372"/>
                </a:lnTo>
                <a:lnTo>
                  <a:pt x="2628201" y="461060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261650" y="7109731"/>
            <a:ext cx="796290" cy="52705"/>
          </a:xfrm>
          <a:custGeom>
            <a:avLst/>
            <a:gdLst/>
            <a:ahLst/>
            <a:cxnLst/>
            <a:rect l="l" t="t" r="r" b="b"/>
            <a:pathLst>
              <a:path w="796289" h="52704">
                <a:moveTo>
                  <a:pt x="0" y="52301"/>
                </a:moveTo>
                <a:lnTo>
                  <a:pt x="795787" y="52301"/>
                </a:lnTo>
                <a:lnTo>
                  <a:pt x="795787" y="0"/>
                </a:lnTo>
                <a:lnTo>
                  <a:pt x="0" y="0"/>
                </a:lnTo>
                <a:lnTo>
                  <a:pt x="0" y="52301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33458" y="7162032"/>
            <a:ext cx="62865" cy="31750"/>
          </a:xfrm>
          <a:custGeom>
            <a:avLst/>
            <a:gdLst/>
            <a:ahLst/>
            <a:cxnLst/>
            <a:rect l="l" t="t" r="r" b="b"/>
            <a:pathLst>
              <a:path w="62864" h="31750">
                <a:moveTo>
                  <a:pt x="0" y="31465"/>
                </a:moveTo>
                <a:lnTo>
                  <a:pt x="62825" y="31465"/>
                </a:lnTo>
                <a:lnTo>
                  <a:pt x="62825" y="0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261650" y="6649015"/>
            <a:ext cx="880110" cy="544830"/>
          </a:xfrm>
          <a:custGeom>
            <a:avLst/>
            <a:gdLst/>
            <a:ahLst/>
            <a:cxnLst/>
            <a:rect l="l" t="t" r="r" b="b"/>
            <a:pathLst>
              <a:path w="880110" h="544829">
                <a:moveTo>
                  <a:pt x="879551" y="0"/>
                </a:moveTo>
                <a:lnTo>
                  <a:pt x="795782" y="0"/>
                </a:lnTo>
                <a:lnTo>
                  <a:pt x="795782" y="513029"/>
                </a:lnTo>
                <a:lnTo>
                  <a:pt x="0" y="513029"/>
                </a:lnTo>
                <a:lnTo>
                  <a:pt x="0" y="544487"/>
                </a:lnTo>
                <a:lnTo>
                  <a:pt x="795782" y="544487"/>
                </a:lnTo>
                <a:lnTo>
                  <a:pt x="879551" y="544487"/>
                </a:lnTo>
                <a:lnTo>
                  <a:pt x="879551" y="0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549690" y="6649012"/>
            <a:ext cx="0" cy="83820"/>
          </a:xfrm>
          <a:custGeom>
            <a:avLst/>
            <a:gdLst/>
            <a:ahLst/>
            <a:cxnLst/>
            <a:rect l="l" t="t" r="r" b="b"/>
            <a:pathLst>
              <a:path w="0" h="83820">
                <a:moveTo>
                  <a:pt x="0" y="0"/>
                </a:moveTo>
                <a:lnTo>
                  <a:pt x="0" y="83766"/>
                </a:lnTo>
                <a:lnTo>
                  <a:pt x="0" y="0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33458" y="6649012"/>
            <a:ext cx="62865" cy="83820"/>
          </a:xfrm>
          <a:custGeom>
            <a:avLst/>
            <a:gdLst/>
            <a:ahLst/>
            <a:cxnLst/>
            <a:rect l="l" t="t" r="r" b="b"/>
            <a:pathLst>
              <a:path w="62864" h="83820">
                <a:moveTo>
                  <a:pt x="0" y="83766"/>
                </a:moveTo>
                <a:lnTo>
                  <a:pt x="62825" y="83766"/>
                </a:lnTo>
                <a:lnTo>
                  <a:pt x="62825" y="0"/>
                </a:lnTo>
                <a:lnTo>
                  <a:pt x="0" y="0"/>
                </a:lnTo>
                <a:lnTo>
                  <a:pt x="0" y="83766"/>
                </a:lnTo>
                <a:close/>
              </a:path>
            </a:pathLst>
          </a:custGeom>
          <a:solidFill>
            <a:srgbClr val="D4583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1403098" y="3162207"/>
            <a:ext cx="17303115" cy="5575935"/>
            <a:chOff x="1403098" y="3162207"/>
            <a:chExt cx="17303115" cy="5575935"/>
          </a:xfrm>
        </p:grpSpPr>
        <p:sp>
          <p:nvSpPr>
            <p:cNvPr id="12" name="object 12" descr=""/>
            <p:cNvSpPr/>
            <p:nvPr/>
          </p:nvSpPr>
          <p:spPr>
            <a:xfrm>
              <a:off x="4261650" y="6649012"/>
              <a:ext cx="796290" cy="83820"/>
            </a:xfrm>
            <a:custGeom>
              <a:avLst/>
              <a:gdLst/>
              <a:ahLst/>
              <a:cxnLst/>
              <a:rect l="l" t="t" r="r" b="b"/>
              <a:pathLst>
                <a:path w="796289" h="83820">
                  <a:moveTo>
                    <a:pt x="0" y="83766"/>
                  </a:moveTo>
                  <a:lnTo>
                    <a:pt x="795787" y="83766"/>
                  </a:lnTo>
                  <a:lnTo>
                    <a:pt x="795787" y="0"/>
                  </a:lnTo>
                  <a:lnTo>
                    <a:pt x="0" y="0"/>
                  </a:lnTo>
                  <a:lnTo>
                    <a:pt x="0" y="83766"/>
                  </a:lnTo>
                  <a:close/>
                </a:path>
              </a:pathLst>
            </a:custGeom>
            <a:solidFill>
              <a:srgbClr val="D458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098" y="3162207"/>
              <a:ext cx="15203725" cy="433494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565306" y="4020819"/>
              <a:ext cx="11361420" cy="1885314"/>
            </a:xfrm>
            <a:custGeom>
              <a:avLst/>
              <a:gdLst/>
              <a:ahLst/>
              <a:cxnLst/>
              <a:rect l="l" t="t" r="r" b="b"/>
              <a:pathLst>
                <a:path w="11361419" h="1885314">
                  <a:moveTo>
                    <a:pt x="0" y="1884759"/>
                  </a:moveTo>
                  <a:lnTo>
                    <a:pt x="11360910" y="1884759"/>
                  </a:lnTo>
                  <a:lnTo>
                    <a:pt x="11360910" y="0"/>
                  </a:lnTo>
                  <a:lnTo>
                    <a:pt x="0" y="0"/>
                  </a:lnTo>
                  <a:lnTo>
                    <a:pt x="0" y="18847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96275" y="4020825"/>
              <a:ext cx="14314169" cy="3225165"/>
            </a:xfrm>
            <a:custGeom>
              <a:avLst/>
              <a:gdLst/>
              <a:ahLst/>
              <a:cxnLst/>
              <a:rect l="l" t="t" r="r" b="b"/>
              <a:pathLst>
                <a:path w="14314169" h="3225165">
                  <a:moveTo>
                    <a:pt x="2565374" y="2628188"/>
                  </a:moveTo>
                  <a:lnTo>
                    <a:pt x="2481605" y="2628188"/>
                  </a:lnTo>
                  <a:lnTo>
                    <a:pt x="2481605" y="2711958"/>
                  </a:lnTo>
                  <a:lnTo>
                    <a:pt x="2481605" y="3141268"/>
                  </a:lnTo>
                  <a:lnTo>
                    <a:pt x="83769" y="3141268"/>
                  </a:lnTo>
                  <a:lnTo>
                    <a:pt x="83769" y="2711958"/>
                  </a:lnTo>
                  <a:lnTo>
                    <a:pt x="2481605" y="2711958"/>
                  </a:lnTo>
                  <a:lnTo>
                    <a:pt x="2481605" y="2628188"/>
                  </a:lnTo>
                  <a:lnTo>
                    <a:pt x="83769" y="2628188"/>
                  </a:lnTo>
                  <a:lnTo>
                    <a:pt x="0" y="2628138"/>
                  </a:lnTo>
                  <a:lnTo>
                    <a:pt x="0" y="2711958"/>
                  </a:lnTo>
                  <a:lnTo>
                    <a:pt x="0" y="3141218"/>
                  </a:lnTo>
                  <a:lnTo>
                    <a:pt x="0" y="3225038"/>
                  </a:lnTo>
                  <a:lnTo>
                    <a:pt x="83769" y="3225038"/>
                  </a:lnTo>
                  <a:lnTo>
                    <a:pt x="2481605" y="3225038"/>
                  </a:lnTo>
                  <a:lnTo>
                    <a:pt x="2565374" y="3225038"/>
                  </a:lnTo>
                  <a:lnTo>
                    <a:pt x="2565374" y="2628188"/>
                  </a:lnTo>
                  <a:close/>
                </a:path>
                <a:path w="14314169" h="3225165">
                  <a:moveTo>
                    <a:pt x="14313700" y="0"/>
                  </a:moveTo>
                  <a:lnTo>
                    <a:pt x="14229931" y="0"/>
                  </a:lnTo>
                  <a:lnTo>
                    <a:pt x="2952788" y="0"/>
                  </a:lnTo>
                  <a:lnTo>
                    <a:pt x="2869019" y="76"/>
                  </a:lnTo>
                  <a:lnTo>
                    <a:pt x="2869019" y="83769"/>
                  </a:lnTo>
                  <a:lnTo>
                    <a:pt x="2869019" y="1800936"/>
                  </a:lnTo>
                  <a:lnTo>
                    <a:pt x="2952788" y="1800936"/>
                  </a:lnTo>
                  <a:lnTo>
                    <a:pt x="2952788" y="83769"/>
                  </a:lnTo>
                  <a:lnTo>
                    <a:pt x="14229931" y="83769"/>
                  </a:lnTo>
                  <a:lnTo>
                    <a:pt x="14229931" y="1800987"/>
                  </a:lnTo>
                  <a:lnTo>
                    <a:pt x="2952788" y="1800987"/>
                  </a:lnTo>
                  <a:lnTo>
                    <a:pt x="2869019" y="1800987"/>
                  </a:lnTo>
                  <a:lnTo>
                    <a:pt x="2869019" y="1884756"/>
                  </a:lnTo>
                  <a:lnTo>
                    <a:pt x="2952788" y="1884756"/>
                  </a:lnTo>
                  <a:lnTo>
                    <a:pt x="14229931" y="1884756"/>
                  </a:lnTo>
                  <a:lnTo>
                    <a:pt x="14313700" y="1884756"/>
                  </a:lnTo>
                  <a:lnTo>
                    <a:pt x="14313700" y="0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6490" y="4511946"/>
              <a:ext cx="8264870" cy="8486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0010" y="6771814"/>
              <a:ext cx="7415788" cy="46691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93250" y="5224972"/>
              <a:ext cx="3512724" cy="3512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68" y="688230"/>
            <a:ext cx="5681155" cy="46691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28862" y="3115926"/>
            <a:ext cx="17538065" cy="7703184"/>
            <a:chOff x="1128862" y="3115926"/>
            <a:chExt cx="17538065" cy="770318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862" y="3115926"/>
              <a:ext cx="17537938" cy="770301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197" y="6104526"/>
              <a:ext cx="5957933" cy="2753842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7008" y="1734146"/>
            <a:ext cx="16225722" cy="35207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45974" y="6104526"/>
            <a:ext cx="5120262" cy="27538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68" y="688230"/>
            <a:ext cx="5681155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345" y="2372493"/>
            <a:ext cx="13093242" cy="13576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7053" y="4575776"/>
            <a:ext cx="12921072" cy="58427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69424" y="5177392"/>
            <a:ext cx="5527040" cy="934085"/>
          </a:xfrm>
          <a:custGeom>
            <a:avLst/>
            <a:gdLst/>
            <a:ahLst/>
            <a:cxnLst/>
            <a:rect l="l" t="t" r="r" b="b"/>
            <a:pathLst>
              <a:path w="5527040" h="934085">
                <a:moveTo>
                  <a:pt x="264368" y="73379"/>
                </a:moveTo>
                <a:lnTo>
                  <a:pt x="238233" y="73379"/>
                </a:lnTo>
                <a:lnTo>
                  <a:pt x="238233" y="208077"/>
                </a:lnTo>
                <a:lnTo>
                  <a:pt x="237291" y="242065"/>
                </a:lnTo>
                <a:lnTo>
                  <a:pt x="229752" y="308912"/>
                </a:lnTo>
                <a:lnTo>
                  <a:pt x="215176" y="373999"/>
                </a:lnTo>
                <a:lnTo>
                  <a:pt x="193564" y="435819"/>
                </a:lnTo>
                <a:lnTo>
                  <a:pt x="164351" y="493304"/>
                </a:lnTo>
                <a:lnTo>
                  <a:pt x="127158" y="544569"/>
                </a:lnTo>
                <a:lnTo>
                  <a:pt x="82363" y="588987"/>
                </a:lnTo>
                <a:lnTo>
                  <a:pt x="29590" y="624672"/>
                </a:lnTo>
                <a:lnTo>
                  <a:pt x="0" y="639310"/>
                </a:lnTo>
                <a:lnTo>
                  <a:pt x="79411" y="749882"/>
                </a:lnTo>
                <a:lnTo>
                  <a:pt x="143995" y="712187"/>
                </a:lnTo>
                <a:lnTo>
                  <a:pt x="199030" y="663435"/>
                </a:lnTo>
                <a:lnTo>
                  <a:pt x="245521" y="604128"/>
                </a:lnTo>
                <a:lnTo>
                  <a:pt x="265185" y="571459"/>
                </a:lnTo>
                <a:lnTo>
                  <a:pt x="282462" y="536779"/>
                </a:lnTo>
                <a:lnTo>
                  <a:pt x="297980" y="499963"/>
                </a:lnTo>
                <a:lnTo>
                  <a:pt x="307785" y="472067"/>
                </a:lnTo>
                <a:lnTo>
                  <a:pt x="300556" y="451839"/>
                </a:lnTo>
                <a:lnTo>
                  <a:pt x="289499" y="414018"/>
                </a:lnTo>
                <a:lnTo>
                  <a:pt x="280452" y="374941"/>
                </a:lnTo>
                <a:lnTo>
                  <a:pt x="273415" y="334356"/>
                </a:lnTo>
                <a:lnTo>
                  <a:pt x="268389" y="293017"/>
                </a:lnTo>
                <a:lnTo>
                  <a:pt x="265374" y="250924"/>
                </a:lnTo>
                <a:lnTo>
                  <a:pt x="264368" y="208077"/>
                </a:lnTo>
                <a:lnTo>
                  <a:pt x="264368" y="73379"/>
                </a:lnTo>
                <a:close/>
              </a:path>
              <a:path w="5527040" h="934085">
                <a:moveTo>
                  <a:pt x="372931" y="73379"/>
                </a:moveTo>
                <a:lnTo>
                  <a:pt x="347800" y="73379"/>
                </a:lnTo>
                <a:lnTo>
                  <a:pt x="347800" y="208077"/>
                </a:lnTo>
                <a:lnTo>
                  <a:pt x="346795" y="252871"/>
                </a:lnTo>
                <a:lnTo>
                  <a:pt x="343780" y="296786"/>
                </a:lnTo>
                <a:lnTo>
                  <a:pt x="338754" y="339822"/>
                </a:lnTo>
                <a:lnTo>
                  <a:pt x="331717" y="381977"/>
                </a:lnTo>
                <a:lnTo>
                  <a:pt x="322608" y="422563"/>
                </a:lnTo>
                <a:lnTo>
                  <a:pt x="311362" y="461891"/>
                </a:lnTo>
                <a:lnTo>
                  <a:pt x="307785" y="472067"/>
                </a:lnTo>
                <a:lnTo>
                  <a:pt x="313623" y="488404"/>
                </a:lnTo>
                <a:lnTo>
                  <a:pt x="328702" y="523711"/>
                </a:lnTo>
                <a:lnTo>
                  <a:pt x="365140" y="588044"/>
                </a:lnTo>
                <a:lnTo>
                  <a:pt x="410123" y="644336"/>
                </a:lnTo>
                <a:lnTo>
                  <a:pt x="464656" y="691329"/>
                </a:lnTo>
                <a:lnTo>
                  <a:pt x="527732" y="727768"/>
                </a:lnTo>
                <a:lnTo>
                  <a:pt x="605133" y="619206"/>
                </a:lnTo>
                <a:lnTo>
                  <a:pt x="576422" y="605573"/>
                </a:lnTo>
                <a:lnTo>
                  <a:pt x="549595" y="589804"/>
                </a:lnTo>
                <a:lnTo>
                  <a:pt x="501597" y="551857"/>
                </a:lnTo>
                <a:lnTo>
                  <a:pt x="461891" y="505618"/>
                </a:lnTo>
                <a:lnTo>
                  <a:pt x="429222" y="453347"/>
                </a:lnTo>
                <a:lnTo>
                  <a:pt x="404595" y="396302"/>
                </a:lnTo>
                <a:lnTo>
                  <a:pt x="387003" y="335738"/>
                </a:lnTo>
                <a:lnTo>
                  <a:pt x="376449" y="272661"/>
                </a:lnTo>
                <a:lnTo>
                  <a:pt x="372931" y="208077"/>
                </a:lnTo>
                <a:lnTo>
                  <a:pt x="372931" y="73379"/>
                </a:lnTo>
                <a:close/>
              </a:path>
              <a:path w="5527040" h="934085">
                <a:moveTo>
                  <a:pt x="347800" y="73379"/>
                </a:moveTo>
                <a:lnTo>
                  <a:pt x="264368" y="73379"/>
                </a:lnTo>
                <a:lnTo>
                  <a:pt x="264368" y="208077"/>
                </a:lnTo>
                <a:lnTo>
                  <a:pt x="265374" y="250924"/>
                </a:lnTo>
                <a:lnTo>
                  <a:pt x="268389" y="293017"/>
                </a:lnTo>
                <a:lnTo>
                  <a:pt x="273415" y="334356"/>
                </a:lnTo>
                <a:lnTo>
                  <a:pt x="280452" y="374941"/>
                </a:lnTo>
                <a:lnTo>
                  <a:pt x="289499" y="414018"/>
                </a:lnTo>
                <a:lnTo>
                  <a:pt x="300556" y="451839"/>
                </a:lnTo>
                <a:lnTo>
                  <a:pt x="307785" y="472067"/>
                </a:lnTo>
                <a:lnTo>
                  <a:pt x="311362" y="461891"/>
                </a:lnTo>
                <a:lnTo>
                  <a:pt x="322608" y="422563"/>
                </a:lnTo>
                <a:lnTo>
                  <a:pt x="331717" y="381977"/>
                </a:lnTo>
                <a:lnTo>
                  <a:pt x="338754" y="339822"/>
                </a:lnTo>
                <a:lnTo>
                  <a:pt x="343780" y="296786"/>
                </a:lnTo>
                <a:lnTo>
                  <a:pt x="346795" y="252871"/>
                </a:lnTo>
                <a:lnTo>
                  <a:pt x="347800" y="208077"/>
                </a:lnTo>
                <a:lnTo>
                  <a:pt x="347800" y="73379"/>
                </a:lnTo>
                <a:close/>
              </a:path>
              <a:path w="5527040" h="934085">
                <a:moveTo>
                  <a:pt x="784059" y="0"/>
                </a:moveTo>
                <a:lnTo>
                  <a:pt x="650367" y="0"/>
                </a:lnTo>
                <a:lnTo>
                  <a:pt x="650367" y="933835"/>
                </a:lnTo>
                <a:lnTo>
                  <a:pt x="784059" y="933835"/>
                </a:lnTo>
                <a:lnTo>
                  <a:pt x="784059" y="0"/>
                </a:lnTo>
                <a:close/>
              </a:path>
              <a:path w="5527040" h="934085">
                <a:moveTo>
                  <a:pt x="1645442" y="0"/>
                </a:moveTo>
                <a:lnTo>
                  <a:pt x="1510744" y="0"/>
                </a:lnTo>
                <a:lnTo>
                  <a:pt x="1510744" y="930819"/>
                </a:lnTo>
                <a:lnTo>
                  <a:pt x="1645442" y="930819"/>
                </a:lnTo>
                <a:lnTo>
                  <a:pt x="1645442" y="463399"/>
                </a:lnTo>
                <a:lnTo>
                  <a:pt x="1611265" y="463399"/>
                </a:lnTo>
                <a:lnTo>
                  <a:pt x="1611265" y="352826"/>
                </a:lnTo>
                <a:lnTo>
                  <a:pt x="1645442" y="352826"/>
                </a:lnTo>
                <a:lnTo>
                  <a:pt x="1645442" y="0"/>
                </a:lnTo>
                <a:close/>
              </a:path>
              <a:path w="5527040" h="934085">
                <a:moveTo>
                  <a:pt x="1645442" y="352826"/>
                </a:moveTo>
                <a:lnTo>
                  <a:pt x="1611265" y="352826"/>
                </a:lnTo>
                <a:lnTo>
                  <a:pt x="1611265" y="463399"/>
                </a:lnTo>
                <a:lnTo>
                  <a:pt x="1645442" y="463399"/>
                </a:lnTo>
                <a:lnTo>
                  <a:pt x="1645442" y="352826"/>
                </a:lnTo>
                <a:close/>
              </a:path>
              <a:path w="5527040" h="934085">
                <a:moveTo>
                  <a:pt x="1775113" y="352826"/>
                </a:moveTo>
                <a:lnTo>
                  <a:pt x="1645442" y="352826"/>
                </a:lnTo>
                <a:lnTo>
                  <a:pt x="1645442" y="463399"/>
                </a:lnTo>
                <a:lnTo>
                  <a:pt x="1775113" y="463399"/>
                </a:lnTo>
                <a:lnTo>
                  <a:pt x="1775113" y="352826"/>
                </a:lnTo>
                <a:close/>
              </a:path>
              <a:path w="5527040" h="934085">
                <a:moveTo>
                  <a:pt x="1077501" y="89463"/>
                </a:moveTo>
                <a:lnTo>
                  <a:pt x="944814" y="89463"/>
                </a:lnTo>
                <a:lnTo>
                  <a:pt x="944814" y="704648"/>
                </a:lnTo>
                <a:lnTo>
                  <a:pt x="1024225" y="704648"/>
                </a:lnTo>
                <a:lnTo>
                  <a:pt x="1076433" y="704146"/>
                </a:lnTo>
                <a:lnTo>
                  <a:pt x="1129520" y="702638"/>
                </a:lnTo>
                <a:lnTo>
                  <a:pt x="1183487" y="700125"/>
                </a:lnTo>
                <a:lnTo>
                  <a:pt x="1238334" y="696607"/>
                </a:lnTo>
                <a:lnTo>
                  <a:pt x="1282804" y="692385"/>
                </a:lnTo>
                <a:lnTo>
                  <a:pt x="1327757" y="686957"/>
                </a:lnTo>
                <a:lnTo>
                  <a:pt x="1373192" y="680322"/>
                </a:lnTo>
                <a:lnTo>
                  <a:pt x="1419110" y="672482"/>
                </a:lnTo>
                <a:lnTo>
                  <a:pt x="1439732" y="668461"/>
                </a:lnTo>
                <a:lnTo>
                  <a:pt x="1077501" y="668461"/>
                </a:lnTo>
                <a:lnTo>
                  <a:pt x="1077501" y="593071"/>
                </a:lnTo>
                <a:lnTo>
                  <a:pt x="1024225" y="593071"/>
                </a:lnTo>
                <a:lnTo>
                  <a:pt x="1074485" y="592568"/>
                </a:lnTo>
                <a:lnTo>
                  <a:pt x="1077501" y="592479"/>
                </a:lnTo>
                <a:lnTo>
                  <a:pt x="1077501" y="89463"/>
                </a:lnTo>
                <a:close/>
              </a:path>
              <a:path w="5527040" h="934085">
                <a:moveTo>
                  <a:pt x="1451437" y="554873"/>
                </a:moveTo>
                <a:lnTo>
                  <a:pt x="1395460" y="565050"/>
                </a:lnTo>
                <a:lnTo>
                  <a:pt x="1340111" y="573469"/>
                </a:lnTo>
                <a:lnTo>
                  <a:pt x="1285390" y="580129"/>
                </a:lnTo>
                <a:lnTo>
                  <a:pt x="1231297" y="585029"/>
                </a:lnTo>
                <a:lnTo>
                  <a:pt x="1178021" y="588547"/>
                </a:lnTo>
                <a:lnTo>
                  <a:pt x="1125751" y="591060"/>
                </a:lnTo>
                <a:lnTo>
                  <a:pt x="1077501" y="592479"/>
                </a:lnTo>
                <a:lnTo>
                  <a:pt x="1077501" y="668461"/>
                </a:lnTo>
                <a:lnTo>
                  <a:pt x="1439732" y="668461"/>
                </a:lnTo>
                <a:lnTo>
                  <a:pt x="1465510" y="663435"/>
                </a:lnTo>
                <a:lnTo>
                  <a:pt x="1451437" y="554873"/>
                </a:lnTo>
                <a:close/>
              </a:path>
              <a:path w="5527040" h="934085">
                <a:moveTo>
                  <a:pt x="1077501" y="592479"/>
                </a:moveTo>
                <a:lnTo>
                  <a:pt x="1074485" y="592568"/>
                </a:lnTo>
                <a:lnTo>
                  <a:pt x="1024225" y="593071"/>
                </a:lnTo>
                <a:lnTo>
                  <a:pt x="1077501" y="593071"/>
                </a:lnTo>
                <a:lnTo>
                  <a:pt x="1077501" y="592479"/>
                </a:lnTo>
                <a:close/>
              </a:path>
              <a:path w="5527040" h="934085">
                <a:moveTo>
                  <a:pt x="2596287" y="0"/>
                </a:moveTo>
                <a:lnTo>
                  <a:pt x="2461589" y="0"/>
                </a:lnTo>
                <a:lnTo>
                  <a:pt x="2461589" y="933835"/>
                </a:lnTo>
                <a:lnTo>
                  <a:pt x="2596287" y="933835"/>
                </a:lnTo>
                <a:lnTo>
                  <a:pt x="2596287" y="0"/>
                </a:lnTo>
                <a:close/>
              </a:path>
              <a:path w="5527040" h="934085">
                <a:moveTo>
                  <a:pt x="2308798" y="79411"/>
                </a:moveTo>
                <a:lnTo>
                  <a:pt x="1869524" y="79411"/>
                </a:lnTo>
                <a:lnTo>
                  <a:pt x="1869524" y="186968"/>
                </a:lnTo>
                <a:lnTo>
                  <a:pt x="2173096" y="186968"/>
                </a:lnTo>
                <a:lnTo>
                  <a:pt x="2173096" y="334733"/>
                </a:lnTo>
                <a:lnTo>
                  <a:pt x="1871534" y="334733"/>
                </a:lnTo>
                <a:lnTo>
                  <a:pt x="1871534" y="717716"/>
                </a:lnTo>
                <a:lnTo>
                  <a:pt x="1953961" y="717716"/>
                </a:lnTo>
                <a:lnTo>
                  <a:pt x="2003900" y="717475"/>
                </a:lnTo>
                <a:lnTo>
                  <a:pt x="2052391" y="716751"/>
                </a:lnTo>
                <a:lnTo>
                  <a:pt x="2099434" y="715545"/>
                </a:lnTo>
                <a:lnTo>
                  <a:pt x="2145030" y="713856"/>
                </a:lnTo>
                <a:lnTo>
                  <a:pt x="2189179" y="711685"/>
                </a:lnTo>
                <a:lnTo>
                  <a:pt x="2244151" y="707350"/>
                </a:lnTo>
                <a:lnTo>
                  <a:pt x="2299500" y="701381"/>
                </a:lnTo>
                <a:lnTo>
                  <a:pt x="2355226" y="693779"/>
                </a:lnTo>
                <a:lnTo>
                  <a:pt x="2411329" y="684544"/>
                </a:lnTo>
                <a:lnTo>
                  <a:pt x="2406726" y="649362"/>
                </a:lnTo>
                <a:lnTo>
                  <a:pt x="2007237" y="649362"/>
                </a:lnTo>
                <a:lnTo>
                  <a:pt x="2007237" y="608149"/>
                </a:lnTo>
                <a:lnTo>
                  <a:pt x="1953961" y="608149"/>
                </a:lnTo>
                <a:lnTo>
                  <a:pt x="2007237" y="607902"/>
                </a:lnTo>
                <a:lnTo>
                  <a:pt x="2007237" y="440279"/>
                </a:lnTo>
                <a:lnTo>
                  <a:pt x="2308798" y="440279"/>
                </a:lnTo>
                <a:lnTo>
                  <a:pt x="2308798" y="79411"/>
                </a:lnTo>
                <a:close/>
              </a:path>
              <a:path w="5527040" h="934085">
                <a:moveTo>
                  <a:pt x="2397256" y="576987"/>
                </a:moveTo>
                <a:lnTo>
                  <a:pt x="2324630" y="588547"/>
                </a:lnTo>
                <a:lnTo>
                  <a:pt x="2253512" y="597091"/>
                </a:lnTo>
                <a:lnTo>
                  <a:pt x="2182394" y="602369"/>
                </a:lnTo>
                <a:lnTo>
                  <a:pt x="2109768" y="606138"/>
                </a:lnTo>
                <a:lnTo>
                  <a:pt x="2007237" y="607902"/>
                </a:lnTo>
                <a:lnTo>
                  <a:pt x="2007237" y="649362"/>
                </a:lnTo>
                <a:lnTo>
                  <a:pt x="2406726" y="649362"/>
                </a:lnTo>
                <a:lnTo>
                  <a:pt x="2397256" y="576987"/>
                </a:lnTo>
                <a:close/>
              </a:path>
              <a:path w="5527040" h="934085">
                <a:moveTo>
                  <a:pt x="2007237" y="607902"/>
                </a:moveTo>
                <a:lnTo>
                  <a:pt x="1953961" y="608149"/>
                </a:lnTo>
                <a:lnTo>
                  <a:pt x="2007237" y="608149"/>
                </a:lnTo>
                <a:lnTo>
                  <a:pt x="2007237" y="607902"/>
                </a:lnTo>
                <a:close/>
              </a:path>
              <a:path w="5527040" h="934085">
                <a:moveTo>
                  <a:pt x="3079712" y="715706"/>
                </a:moveTo>
                <a:lnTo>
                  <a:pt x="2725880" y="715706"/>
                </a:lnTo>
                <a:lnTo>
                  <a:pt x="2725880" y="824268"/>
                </a:lnTo>
                <a:lnTo>
                  <a:pt x="3569247" y="824268"/>
                </a:lnTo>
                <a:lnTo>
                  <a:pt x="3569247" y="736815"/>
                </a:lnTo>
                <a:lnTo>
                  <a:pt x="3079712" y="736815"/>
                </a:lnTo>
                <a:lnTo>
                  <a:pt x="3079712" y="715706"/>
                </a:lnTo>
                <a:close/>
              </a:path>
              <a:path w="5527040" h="934085">
                <a:moveTo>
                  <a:pt x="3079712" y="558628"/>
                </a:moveTo>
                <a:lnTo>
                  <a:pt x="3079712" y="736815"/>
                </a:lnTo>
                <a:lnTo>
                  <a:pt x="3212399" y="736815"/>
                </a:lnTo>
                <a:lnTo>
                  <a:pt x="3212399" y="562914"/>
                </a:lnTo>
                <a:lnTo>
                  <a:pt x="3146055" y="562914"/>
                </a:lnTo>
                <a:lnTo>
                  <a:pt x="3097994" y="560967"/>
                </a:lnTo>
                <a:lnTo>
                  <a:pt x="3079712" y="558628"/>
                </a:lnTo>
                <a:close/>
              </a:path>
              <a:path w="5527040" h="934085">
                <a:moveTo>
                  <a:pt x="3569247" y="715706"/>
                </a:moveTo>
                <a:lnTo>
                  <a:pt x="3212399" y="715706"/>
                </a:lnTo>
                <a:lnTo>
                  <a:pt x="3212399" y="736815"/>
                </a:lnTo>
                <a:lnTo>
                  <a:pt x="3569247" y="736815"/>
                </a:lnTo>
                <a:lnTo>
                  <a:pt x="3569247" y="715706"/>
                </a:lnTo>
                <a:close/>
              </a:path>
              <a:path w="5527040" h="934085">
                <a:moveTo>
                  <a:pt x="3212399" y="524717"/>
                </a:moveTo>
                <a:lnTo>
                  <a:pt x="3079712" y="524717"/>
                </a:lnTo>
                <a:lnTo>
                  <a:pt x="3079712" y="558628"/>
                </a:lnTo>
                <a:lnTo>
                  <a:pt x="3097994" y="560967"/>
                </a:lnTo>
                <a:lnTo>
                  <a:pt x="3146055" y="562914"/>
                </a:lnTo>
                <a:lnTo>
                  <a:pt x="3194494" y="560967"/>
                </a:lnTo>
                <a:lnTo>
                  <a:pt x="3212399" y="558683"/>
                </a:lnTo>
                <a:lnTo>
                  <a:pt x="3212399" y="524717"/>
                </a:lnTo>
                <a:close/>
              </a:path>
              <a:path w="5527040" h="934085">
                <a:moveTo>
                  <a:pt x="3212399" y="558683"/>
                </a:moveTo>
                <a:lnTo>
                  <a:pt x="3194494" y="560967"/>
                </a:lnTo>
                <a:lnTo>
                  <a:pt x="3146055" y="562914"/>
                </a:lnTo>
                <a:lnTo>
                  <a:pt x="3212399" y="562914"/>
                </a:lnTo>
                <a:lnTo>
                  <a:pt x="3212399" y="558683"/>
                </a:lnTo>
                <a:close/>
              </a:path>
              <a:path w="5527040" h="934085">
                <a:moveTo>
                  <a:pt x="3338898" y="524717"/>
                </a:moveTo>
                <a:lnTo>
                  <a:pt x="3212399" y="524717"/>
                </a:lnTo>
                <a:lnTo>
                  <a:pt x="3212399" y="558683"/>
                </a:lnTo>
                <a:lnTo>
                  <a:pt x="3240293" y="555124"/>
                </a:lnTo>
                <a:lnTo>
                  <a:pt x="3283454" y="545386"/>
                </a:lnTo>
                <a:lnTo>
                  <a:pt x="3323977" y="531753"/>
                </a:lnTo>
                <a:lnTo>
                  <a:pt x="3338898" y="524717"/>
                </a:lnTo>
                <a:close/>
              </a:path>
              <a:path w="5527040" h="934085">
                <a:moveTo>
                  <a:pt x="3146055" y="49255"/>
                </a:moveTo>
                <a:lnTo>
                  <a:pt x="3097994" y="51265"/>
                </a:lnTo>
                <a:lnTo>
                  <a:pt x="3052320" y="57296"/>
                </a:lnTo>
                <a:lnTo>
                  <a:pt x="3009033" y="67348"/>
                </a:lnTo>
                <a:lnTo>
                  <a:pt x="2968134" y="81421"/>
                </a:lnTo>
                <a:lnTo>
                  <a:pt x="2930942" y="98635"/>
                </a:lnTo>
                <a:lnTo>
                  <a:pt x="2897770" y="119116"/>
                </a:lnTo>
                <a:lnTo>
                  <a:pt x="2843489" y="169879"/>
                </a:lnTo>
                <a:lnTo>
                  <a:pt x="2809563" y="232453"/>
                </a:lnTo>
                <a:lnTo>
                  <a:pt x="2798254" y="305582"/>
                </a:lnTo>
                <a:lnTo>
                  <a:pt x="2801082" y="343089"/>
                </a:lnTo>
                <a:lnTo>
                  <a:pt x="2823699" y="410940"/>
                </a:lnTo>
                <a:lnTo>
                  <a:pt x="2868619" y="468802"/>
                </a:lnTo>
                <a:lnTo>
                  <a:pt x="2930942" y="514036"/>
                </a:lnTo>
                <a:lnTo>
                  <a:pt x="2968134" y="531753"/>
                </a:lnTo>
                <a:lnTo>
                  <a:pt x="3009033" y="545386"/>
                </a:lnTo>
                <a:lnTo>
                  <a:pt x="3052320" y="555124"/>
                </a:lnTo>
                <a:lnTo>
                  <a:pt x="3079712" y="558628"/>
                </a:lnTo>
                <a:lnTo>
                  <a:pt x="3079712" y="524717"/>
                </a:lnTo>
                <a:lnTo>
                  <a:pt x="3338898" y="524717"/>
                </a:lnTo>
                <a:lnTo>
                  <a:pt x="3361546" y="514036"/>
                </a:lnTo>
                <a:lnTo>
                  <a:pt x="3394844" y="493053"/>
                </a:lnTo>
                <a:lnTo>
                  <a:pt x="3423869" y="468802"/>
                </a:lnTo>
                <a:lnTo>
                  <a:pt x="3435059" y="456363"/>
                </a:lnTo>
                <a:lnTo>
                  <a:pt x="3146055" y="456363"/>
                </a:lnTo>
                <a:lnTo>
                  <a:pt x="3115271" y="455232"/>
                </a:lnTo>
                <a:lnTo>
                  <a:pt x="3058980" y="446185"/>
                </a:lnTo>
                <a:lnTo>
                  <a:pt x="3010604" y="428280"/>
                </a:lnTo>
                <a:lnTo>
                  <a:pt x="2972406" y="402647"/>
                </a:lnTo>
                <a:lnTo>
                  <a:pt x="2945203" y="369098"/>
                </a:lnTo>
                <a:lnTo>
                  <a:pt x="2931633" y="328387"/>
                </a:lnTo>
                <a:lnTo>
                  <a:pt x="2929936" y="305582"/>
                </a:lnTo>
                <a:lnTo>
                  <a:pt x="2931633" y="282399"/>
                </a:lnTo>
                <a:lnTo>
                  <a:pt x="2945203" y="241689"/>
                </a:lnTo>
                <a:lnTo>
                  <a:pt x="2972406" y="208517"/>
                </a:lnTo>
                <a:lnTo>
                  <a:pt x="3010604" y="182884"/>
                </a:lnTo>
                <a:lnTo>
                  <a:pt x="3058980" y="164979"/>
                </a:lnTo>
                <a:lnTo>
                  <a:pt x="3115271" y="155932"/>
                </a:lnTo>
                <a:lnTo>
                  <a:pt x="3146055" y="154801"/>
                </a:lnTo>
                <a:lnTo>
                  <a:pt x="3434806" y="154801"/>
                </a:lnTo>
                <a:lnTo>
                  <a:pt x="3423869" y="142864"/>
                </a:lnTo>
                <a:lnTo>
                  <a:pt x="3361546" y="98635"/>
                </a:lnTo>
                <a:lnTo>
                  <a:pt x="3323977" y="81421"/>
                </a:lnTo>
                <a:lnTo>
                  <a:pt x="3283454" y="67348"/>
                </a:lnTo>
                <a:lnTo>
                  <a:pt x="3240293" y="57296"/>
                </a:lnTo>
                <a:lnTo>
                  <a:pt x="3194494" y="51265"/>
                </a:lnTo>
                <a:lnTo>
                  <a:pt x="3146055" y="49255"/>
                </a:lnTo>
                <a:close/>
              </a:path>
              <a:path w="5527040" h="934085">
                <a:moveTo>
                  <a:pt x="3434806" y="154801"/>
                </a:moveTo>
                <a:lnTo>
                  <a:pt x="3146055" y="154801"/>
                </a:lnTo>
                <a:lnTo>
                  <a:pt x="3177217" y="155932"/>
                </a:lnTo>
                <a:lnTo>
                  <a:pt x="3206368" y="159324"/>
                </a:lnTo>
                <a:lnTo>
                  <a:pt x="3258638" y="172895"/>
                </a:lnTo>
                <a:lnTo>
                  <a:pt x="3302365" y="194758"/>
                </a:lnTo>
                <a:lnTo>
                  <a:pt x="3335034" y="224160"/>
                </a:lnTo>
                <a:lnTo>
                  <a:pt x="3355389" y="261102"/>
                </a:lnTo>
                <a:lnTo>
                  <a:pt x="3362175" y="305582"/>
                </a:lnTo>
                <a:lnTo>
                  <a:pt x="3360478" y="328387"/>
                </a:lnTo>
                <a:lnTo>
                  <a:pt x="3346908" y="369098"/>
                </a:lnTo>
                <a:lnTo>
                  <a:pt x="3320082" y="402647"/>
                </a:lnTo>
                <a:lnTo>
                  <a:pt x="3281884" y="428280"/>
                </a:lnTo>
                <a:lnTo>
                  <a:pt x="3233508" y="446185"/>
                </a:lnTo>
                <a:lnTo>
                  <a:pt x="3177217" y="455232"/>
                </a:lnTo>
                <a:lnTo>
                  <a:pt x="3146055" y="456363"/>
                </a:lnTo>
                <a:lnTo>
                  <a:pt x="3435059" y="456363"/>
                </a:lnTo>
                <a:lnTo>
                  <a:pt x="3468412" y="410940"/>
                </a:lnTo>
                <a:lnTo>
                  <a:pt x="3491029" y="343089"/>
                </a:lnTo>
                <a:lnTo>
                  <a:pt x="3493856" y="305582"/>
                </a:lnTo>
                <a:lnTo>
                  <a:pt x="3491029" y="267698"/>
                </a:lnTo>
                <a:lnTo>
                  <a:pt x="3482548" y="232453"/>
                </a:lnTo>
                <a:lnTo>
                  <a:pt x="3468412" y="199847"/>
                </a:lnTo>
                <a:lnTo>
                  <a:pt x="3448622" y="169879"/>
                </a:lnTo>
                <a:lnTo>
                  <a:pt x="3434806" y="154801"/>
                </a:lnTo>
                <a:close/>
              </a:path>
              <a:path w="5527040" h="934085">
                <a:moveTo>
                  <a:pt x="4073224" y="660419"/>
                </a:moveTo>
                <a:lnTo>
                  <a:pt x="3939531" y="660419"/>
                </a:lnTo>
                <a:lnTo>
                  <a:pt x="3939531" y="916747"/>
                </a:lnTo>
                <a:lnTo>
                  <a:pt x="4591909" y="916747"/>
                </a:lnTo>
                <a:lnTo>
                  <a:pt x="4591909" y="854424"/>
                </a:lnTo>
                <a:lnTo>
                  <a:pt x="4073224" y="854424"/>
                </a:lnTo>
                <a:lnTo>
                  <a:pt x="4073224" y="660419"/>
                </a:lnTo>
                <a:close/>
              </a:path>
              <a:path w="5527040" h="934085">
                <a:moveTo>
                  <a:pt x="4591909" y="809190"/>
                </a:moveTo>
                <a:lnTo>
                  <a:pt x="4073224" y="809190"/>
                </a:lnTo>
                <a:lnTo>
                  <a:pt x="4073224" y="854424"/>
                </a:lnTo>
                <a:lnTo>
                  <a:pt x="4591909" y="854424"/>
                </a:lnTo>
                <a:lnTo>
                  <a:pt x="4591909" y="809190"/>
                </a:lnTo>
                <a:close/>
              </a:path>
              <a:path w="5527040" h="934085">
                <a:moveTo>
                  <a:pt x="4341613" y="534769"/>
                </a:moveTo>
                <a:lnTo>
                  <a:pt x="4207921" y="534769"/>
                </a:lnTo>
                <a:lnTo>
                  <a:pt x="4207921" y="730784"/>
                </a:lnTo>
                <a:lnTo>
                  <a:pt x="4341613" y="730784"/>
                </a:lnTo>
                <a:lnTo>
                  <a:pt x="4341613" y="534769"/>
                </a:lnTo>
                <a:close/>
              </a:path>
              <a:path w="5527040" h="934085">
                <a:moveTo>
                  <a:pt x="4685393" y="477472"/>
                </a:moveTo>
                <a:lnTo>
                  <a:pt x="3842026" y="477472"/>
                </a:lnTo>
                <a:lnTo>
                  <a:pt x="3842026" y="583018"/>
                </a:lnTo>
                <a:lnTo>
                  <a:pt x="4207921" y="583018"/>
                </a:lnTo>
                <a:lnTo>
                  <a:pt x="4207921" y="534769"/>
                </a:lnTo>
                <a:lnTo>
                  <a:pt x="4685393" y="534769"/>
                </a:lnTo>
                <a:lnTo>
                  <a:pt x="4685393" y="477472"/>
                </a:lnTo>
                <a:close/>
              </a:path>
              <a:path w="5527040" h="934085">
                <a:moveTo>
                  <a:pt x="4685393" y="534769"/>
                </a:moveTo>
                <a:lnTo>
                  <a:pt x="4341613" y="534769"/>
                </a:lnTo>
                <a:lnTo>
                  <a:pt x="4341613" y="583018"/>
                </a:lnTo>
                <a:lnTo>
                  <a:pt x="4685393" y="583018"/>
                </a:lnTo>
                <a:lnTo>
                  <a:pt x="4685393" y="534769"/>
                </a:lnTo>
                <a:close/>
              </a:path>
              <a:path w="5527040" h="934085">
                <a:moveTo>
                  <a:pt x="4081265" y="31161"/>
                </a:moveTo>
                <a:lnTo>
                  <a:pt x="3949583" y="31161"/>
                </a:lnTo>
                <a:lnTo>
                  <a:pt x="3949583" y="413139"/>
                </a:lnTo>
                <a:lnTo>
                  <a:pt x="4577836" y="413139"/>
                </a:lnTo>
                <a:lnTo>
                  <a:pt x="4577836" y="309603"/>
                </a:lnTo>
                <a:lnTo>
                  <a:pt x="4081265" y="309603"/>
                </a:lnTo>
                <a:lnTo>
                  <a:pt x="4081265" y="226171"/>
                </a:lnTo>
                <a:lnTo>
                  <a:pt x="4577836" y="226171"/>
                </a:lnTo>
                <a:lnTo>
                  <a:pt x="4577836" y="125650"/>
                </a:lnTo>
                <a:lnTo>
                  <a:pt x="4081265" y="125650"/>
                </a:lnTo>
                <a:lnTo>
                  <a:pt x="4081265" y="31161"/>
                </a:lnTo>
                <a:close/>
              </a:path>
              <a:path w="5527040" h="934085">
                <a:moveTo>
                  <a:pt x="4577836" y="226171"/>
                </a:moveTo>
                <a:lnTo>
                  <a:pt x="4445149" y="226171"/>
                </a:lnTo>
                <a:lnTo>
                  <a:pt x="4445149" y="309603"/>
                </a:lnTo>
                <a:lnTo>
                  <a:pt x="4577836" y="309603"/>
                </a:lnTo>
                <a:lnTo>
                  <a:pt x="4577836" y="226171"/>
                </a:lnTo>
                <a:close/>
              </a:path>
              <a:path w="5527040" h="934085">
                <a:moveTo>
                  <a:pt x="4577836" y="31161"/>
                </a:moveTo>
                <a:lnTo>
                  <a:pt x="4445149" y="31161"/>
                </a:lnTo>
                <a:lnTo>
                  <a:pt x="4445149" y="125650"/>
                </a:lnTo>
                <a:lnTo>
                  <a:pt x="4577836" y="125650"/>
                </a:lnTo>
                <a:lnTo>
                  <a:pt x="4577836" y="31161"/>
                </a:lnTo>
                <a:close/>
              </a:path>
              <a:path w="5527040" h="934085">
                <a:moveTo>
                  <a:pt x="5526672" y="2010"/>
                </a:moveTo>
                <a:lnTo>
                  <a:pt x="5391974" y="2010"/>
                </a:lnTo>
                <a:lnTo>
                  <a:pt x="5391974" y="555878"/>
                </a:lnTo>
                <a:lnTo>
                  <a:pt x="5526672" y="555878"/>
                </a:lnTo>
                <a:lnTo>
                  <a:pt x="5526672" y="283467"/>
                </a:lnTo>
                <a:lnTo>
                  <a:pt x="5412078" y="283467"/>
                </a:lnTo>
                <a:lnTo>
                  <a:pt x="5412078" y="174905"/>
                </a:lnTo>
                <a:lnTo>
                  <a:pt x="5526672" y="174905"/>
                </a:lnTo>
                <a:lnTo>
                  <a:pt x="5526672" y="2010"/>
                </a:lnTo>
                <a:close/>
              </a:path>
              <a:path w="5527040" h="934085">
                <a:moveTo>
                  <a:pt x="4986877" y="49255"/>
                </a:moveTo>
                <a:lnTo>
                  <a:pt x="4959736" y="49255"/>
                </a:lnTo>
                <a:lnTo>
                  <a:pt x="4959736" y="136707"/>
                </a:lnTo>
                <a:lnTo>
                  <a:pt x="4958354" y="168120"/>
                </a:lnTo>
                <a:lnTo>
                  <a:pt x="4947296" y="229438"/>
                </a:lnTo>
                <a:lnTo>
                  <a:pt x="4924931" y="287802"/>
                </a:lnTo>
                <a:lnTo>
                  <a:pt x="4889749" y="340576"/>
                </a:lnTo>
                <a:lnTo>
                  <a:pt x="4841248" y="386752"/>
                </a:lnTo>
                <a:lnTo>
                  <a:pt x="4777920" y="422940"/>
                </a:lnTo>
                <a:lnTo>
                  <a:pt x="4740601" y="437264"/>
                </a:lnTo>
                <a:lnTo>
                  <a:pt x="4811971" y="541805"/>
                </a:lnTo>
                <a:lnTo>
                  <a:pt x="4854189" y="524842"/>
                </a:lnTo>
                <a:lnTo>
                  <a:pt x="4892387" y="504110"/>
                </a:lnTo>
                <a:lnTo>
                  <a:pt x="4926564" y="479608"/>
                </a:lnTo>
                <a:lnTo>
                  <a:pt x="4956720" y="451337"/>
                </a:lnTo>
                <a:lnTo>
                  <a:pt x="4983484" y="419924"/>
                </a:lnTo>
                <a:lnTo>
                  <a:pt x="5006478" y="385998"/>
                </a:lnTo>
                <a:lnTo>
                  <a:pt x="5025703" y="349560"/>
                </a:lnTo>
                <a:lnTo>
                  <a:pt x="5028057" y="343626"/>
                </a:lnTo>
                <a:lnTo>
                  <a:pt x="5013012" y="307592"/>
                </a:lnTo>
                <a:lnTo>
                  <a:pt x="5001578" y="268766"/>
                </a:lnTo>
                <a:lnTo>
                  <a:pt x="4993410" y="228684"/>
                </a:lnTo>
                <a:lnTo>
                  <a:pt x="4988510" y="187345"/>
                </a:lnTo>
                <a:lnTo>
                  <a:pt x="4986877" y="144749"/>
                </a:lnTo>
                <a:lnTo>
                  <a:pt x="4986877" y="49255"/>
                </a:lnTo>
                <a:close/>
              </a:path>
              <a:path w="5527040" h="934085">
                <a:moveTo>
                  <a:pt x="5095439" y="49255"/>
                </a:moveTo>
                <a:lnTo>
                  <a:pt x="5069303" y="49255"/>
                </a:lnTo>
                <a:lnTo>
                  <a:pt x="5069303" y="136707"/>
                </a:lnTo>
                <a:lnTo>
                  <a:pt x="5067544" y="182256"/>
                </a:lnTo>
                <a:lnTo>
                  <a:pt x="5062267" y="226422"/>
                </a:lnTo>
                <a:lnTo>
                  <a:pt x="5053471" y="269206"/>
                </a:lnTo>
                <a:lnTo>
                  <a:pt x="5041158" y="310608"/>
                </a:lnTo>
                <a:lnTo>
                  <a:pt x="5028057" y="343626"/>
                </a:lnTo>
                <a:lnTo>
                  <a:pt x="5028278" y="344157"/>
                </a:lnTo>
                <a:lnTo>
                  <a:pt x="5046938" y="378459"/>
                </a:lnTo>
                <a:lnTo>
                  <a:pt x="5068989" y="410500"/>
                </a:lnTo>
                <a:lnTo>
                  <a:pt x="5094434" y="440279"/>
                </a:lnTo>
                <a:lnTo>
                  <a:pt x="5123836" y="467169"/>
                </a:lnTo>
                <a:lnTo>
                  <a:pt x="5156756" y="490540"/>
                </a:lnTo>
                <a:lnTo>
                  <a:pt x="5193195" y="510392"/>
                </a:lnTo>
                <a:lnTo>
                  <a:pt x="5233152" y="526727"/>
                </a:lnTo>
                <a:lnTo>
                  <a:pt x="5303516" y="422186"/>
                </a:lnTo>
                <a:lnTo>
                  <a:pt x="5276878" y="412448"/>
                </a:lnTo>
                <a:lnTo>
                  <a:pt x="5252251" y="401328"/>
                </a:lnTo>
                <a:lnTo>
                  <a:pt x="5209027" y="374941"/>
                </a:lnTo>
                <a:lnTo>
                  <a:pt x="5173342" y="343780"/>
                </a:lnTo>
                <a:lnTo>
                  <a:pt x="5144694" y="308598"/>
                </a:lnTo>
                <a:lnTo>
                  <a:pt x="5122830" y="270400"/>
                </a:lnTo>
                <a:lnTo>
                  <a:pt x="5107501" y="230191"/>
                </a:lnTo>
                <a:lnTo>
                  <a:pt x="5098454" y="187722"/>
                </a:lnTo>
                <a:lnTo>
                  <a:pt x="5095439" y="144749"/>
                </a:lnTo>
                <a:lnTo>
                  <a:pt x="5095439" y="49255"/>
                </a:lnTo>
                <a:close/>
              </a:path>
              <a:path w="5527040" h="934085">
                <a:moveTo>
                  <a:pt x="5069303" y="49255"/>
                </a:moveTo>
                <a:lnTo>
                  <a:pt x="4986877" y="49255"/>
                </a:lnTo>
                <a:lnTo>
                  <a:pt x="4986877" y="144749"/>
                </a:lnTo>
                <a:lnTo>
                  <a:pt x="4988510" y="187345"/>
                </a:lnTo>
                <a:lnTo>
                  <a:pt x="4993410" y="228684"/>
                </a:lnTo>
                <a:lnTo>
                  <a:pt x="5001578" y="268766"/>
                </a:lnTo>
                <a:lnTo>
                  <a:pt x="5013012" y="307592"/>
                </a:lnTo>
                <a:lnTo>
                  <a:pt x="5028057" y="343626"/>
                </a:lnTo>
                <a:lnTo>
                  <a:pt x="5041158" y="310608"/>
                </a:lnTo>
                <a:lnTo>
                  <a:pt x="5053471" y="269206"/>
                </a:lnTo>
                <a:lnTo>
                  <a:pt x="5062267" y="226422"/>
                </a:lnTo>
                <a:lnTo>
                  <a:pt x="5067544" y="182256"/>
                </a:lnTo>
                <a:lnTo>
                  <a:pt x="5069303" y="136707"/>
                </a:lnTo>
                <a:lnTo>
                  <a:pt x="5069303" y="49255"/>
                </a:lnTo>
                <a:close/>
              </a:path>
              <a:path w="5527040" h="934085">
                <a:moveTo>
                  <a:pt x="5391974" y="174905"/>
                </a:moveTo>
                <a:lnTo>
                  <a:pt x="5222095" y="174905"/>
                </a:lnTo>
                <a:lnTo>
                  <a:pt x="5222095" y="283467"/>
                </a:lnTo>
                <a:lnTo>
                  <a:pt x="5391974" y="283467"/>
                </a:lnTo>
                <a:lnTo>
                  <a:pt x="5391974" y="174905"/>
                </a:lnTo>
                <a:close/>
              </a:path>
              <a:path w="5527040" h="934085">
                <a:moveTo>
                  <a:pt x="5526672" y="174905"/>
                </a:moveTo>
                <a:lnTo>
                  <a:pt x="5412078" y="174905"/>
                </a:lnTo>
                <a:lnTo>
                  <a:pt x="5412078" y="283467"/>
                </a:lnTo>
                <a:lnTo>
                  <a:pt x="5526672" y="283467"/>
                </a:lnTo>
                <a:lnTo>
                  <a:pt x="5526672" y="174905"/>
                </a:lnTo>
                <a:close/>
              </a:path>
              <a:path w="5527040" h="934085">
                <a:moveTo>
                  <a:pt x="5526672" y="597091"/>
                </a:moveTo>
                <a:lnTo>
                  <a:pt x="4891382" y="597091"/>
                </a:lnTo>
                <a:lnTo>
                  <a:pt x="4891382" y="703643"/>
                </a:lnTo>
                <a:lnTo>
                  <a:pt x="5391974" y="703643"/>
                </a:lnTo>
                <a:lnTo>
                  <a:pt x="5391974" y="932830"/>
                </a:lnTo>
                <a:lnTo>
                  <a:pt x="5526672" y="932830"/>
                </a:lnTo>
                <a:lnTo>
                  <a:pt x="5526672" y="597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68" y="688230"/>
            <a:ext cx="5681155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490" y="2427109"/>
            <a:ext cx="15770785" cy="459722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252" y="1074941"/>
            <a:ext cx="6994990" cy="5836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8874" y="4383280"/>
            <a:ext cx="9079589" cy="27816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792" y="2152138"/>
            <a:ext cx="8073052" cy="418289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05205" y="6523361"/>
            <a:ext cx="8021320" cy="4461510"/>
            <a:chOff x="1005205" y="6523361"/>
            <a:chExt cx="8021320" cy="446151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205" y="6832128"/>
              <a:ext cx="8020698" cy="415265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664870" y="6523361"/>
              <a:ext cx="6869430" cy="513080"/>
            </a:xfrm>
            <a:custGeom>
              <a:avLst/>
              <a:gdLst/>
              <a:ahLst/>
              <a:cxnLst/>
              <a:rect l="l" t="t" r="r" b="b"/>
              <a:pathLst>
                <a:path w="6869430" h="513079">
                  <a:moveTo>
                    <a:pt x="6868900" y="0"/>
                  </a:moveTo>
                  <a:lnTo>
                    <a:pt x="0" y="0"/>
                  </a:lnTo>
                  <a:lnTo>
                    <a:pt x="0" y="513073"/>
                  </a:lnTo>
                  <a:lnTo>
                    <a:pt x="6868900" y="513073"/>
                  </a:lnTo>
                  <a:lnTo>
                    <a:pt x="686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759108" y="1811463"/>
            <a:ext cx="6869430" cy="513080"/>
          </a:xfrm>
          <a:custGeom>
            <a:avLst/>
            <a:gdLst/>
            <a:ahLst/>
            <a:cxnLst/>
            <a:rect l="l" t="t" r="r" b="b"/>
            <a:pathLst>
              <a:path w="6869430" h="513080">
                <a:moveTo>
                  <a:pt x="6868900" y="0"/>
                </a:moveTo>
                <a:lnTo>
                  <a:pt x="0" y="0"/>
                </a:lnTo>
                <a:lnTo>
                  <a:pt x="0" y="513073"/>
                </a:lnTo>
                <a:lnTo>
                  <a:pt x="6868900" y="513073"/>
                </a:lnTo>
                <a:lnTo>
                  <a:pt x="6868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1391" y="6532073"/>
            <a:ext cx="4265916" cy="3471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5629" y="1935354"/>
            <a:ext cx="4195974" cy="347172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376708" y="7895047"/>
            <a:ext cx="785495" cy="1529080"/>
            <a:chOff x="8376708" y="7895047"/>
            <a:chExt cx="785495" cy="152908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6708" y="7895047"/>
              <a:ext cx="785316" cy="15287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449995" y="7915992"/>
              <a:ext cx="638810" cy="1382395"/>
            </a:xfrm>
            <a:custGeom>
              <a:avLst/>
              <a:gdLst/>
              <a:ahLst/>
              <a:cxnLst/>
              <a:rect l="l" t="t" r="r" b="b"/>
              <a:pathLst>
                <a:path w="638809" h="1382395">
                  <a:moveTo>
                    <a:pt x="638721" y="0"/>
                  </a:moveTo>
                  <a:lnTo>
                    <a:pt x="554964" y="0"/>
                  </a:lnTo>
                  <a:lnTo>
                    <a:pt x="554964" y="83769"/>
                  </a:lnTo>
                  <a:lnTo>
                    <a:pt x="554964" y="1298397"/>
                  </a:lnTo>
                  <a:lnTo>
                    <a:pt x="83769" y="1298397"/>
                  </a:lnTo>
                  <a:lnTo>
                    <a:pt x="83769" y="83769"/>
                  </a:lnTo>
                  <a:lnTo>
                    <a:pt x="554964" y="83769"/>
                  </a:lnTo>
                  <a:lnTo>
                    <a:pt x="554964" y="0"/>
                  </a:lnTo>
                  <a:lnTo>
                    <a:pt x="83769" y="0"/>
                  </a:lnTo>
                  <a:lnTo>
                    <a:pt x="83769" y="393"/>
                  </a:lnTo>
                  <a:lnTo>
                    <a:pt x="0" y="393"/>
                  </a:lnTo>
                  <a:lnTo>
                    <a:pt x="0" y="1382153"/>
                  </a:lnTo>
                  <a:lnTo>
                    <a:pt x="83769" y="1382153"/>
                  </a:lnTo>
                  <a:lnTo>
                    <a:pt x="554964" y="1382153"/>
                  </a:lnTo>
                  <a:lnTo>
                    <a:pt x="638721" y="1382153"/>
                  </a:lnTo>
                  <a:lnTo>
                    <a:pt x="638721" y="83769"/>
                  </a:lnTo>
                  <a:lnTo>
                    <a:pt x="638721" y="0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1591270" y="8251083"/>
            <a:ext cx="3023870" cy="1267460"/>
            <a:chOff x="11591270" y="8251083"/>
            <a:chExt cx="3023870" cy="126746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1270" y="8251083"/>
              <a:ext cx="3023406" cy="126699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664556" y="8272024"/>
              <a:ext cx="2876550" cy="1120775"/>
            </a:xfrm>
            <a:custGeom>
              <a:avLst/>
              <a:gdLst/>
              <a:ahLst/>
              <a:cxnLst/>
              <a:rect l="l" t="t" r="r" b="b"/>
              <a:pathLst>
                <a:path w="2876550" h="1120775">
                  <a:moveTo>
                    <a:pt x="2876550" y="17729"/>
                  </a:moveTo>
                  <a:lnTo>
                    <a:pt x="2824340" y="17424"/>
                  </a:lnTo>
                  <a:lnTo>
                    <a:pt x="2824340" y="1036370"/>
                  </a:lnTo>
                  <a:lnTo>
                    <a:pt x="84289" y="1019441"/>
                  </a:lnTo>
                  <a:lnTo>
                    <a:pt x="90055" y="84302"/>
                  </a:lnTo>
                  <a:lnTo>
                    <a:pt x="2792209" y="100990"/>
                  </a:lnTo>
                  <a:lnTo>
                    <a:pt x="2786443" y="1036129"/>
                  </a:lnTo>
                  <a:lnTo>
                    <a:pt x="2824340" y="1036370"/>
                  </a:lnTo>
                  <a:lnTo>
                    <a:pt x="2824340" y="17424"/>
                  </a:lnTo>
                  <a:lnTo>
                    <a:pt x="2809125" y="17322"/>
                  </a:lnTo>
                  <a:lnTo>
                    <a:pt x="2793047" y="17221"/>
                  </a:lnTo>
                  <a:lnTo>
                    <a:pt x="90220" y="520"/>
                  </a:lnTo>
                  <a:lnTo>
                    <a:pt x="6413" y="0"/>
                  </a:lnTo>
                  <a:lnTo>
                    <a:pt x="5892" y="83769"/>
                  </a:lnTo>
                  <a:lnTo>
                    <a:pt x="6286" y="83781"/>
                  </a:lnTo>
                  <a:lnTo>
                    <a:pt x="520" y="1018921"/>
                  </a:lnTo>
                  <a:lnTo>
                    <a:pt x="0" y="1102690"/>
                  </a:lnTo>
                  <a:lnTo>
                    <a:pt x="83769" y="1103210"/>
                  </a:lnTo>
                  <a:lnTo>
                    <a:pt x="2870009" y="1120406"/>
                  </a:lnTo>
                  <a:lnTo>
                    <a:pt x="2870530" y="1036650"/>
                  </a:lnTo>
                  <a:lnTo>
                    <a:pt x="2870263" y="1036650"/>
                  </a:lnTo>
                  <a:lnTo>
                    <a:pt x="2876042" y="101498"/>
                  </a:lnTo>
                  <a:lnTo>
                    <a:pt x="2876550" y="17729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9635" y="8512829"/>
              <a:ext cx="2169737" cy="791587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81359" y="7509096"/>
            <a:ext cx="2055205" cy="2055205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15129164" y="8406362"/>
            <a:ext cx="2855595" cy="349885"/>
          </a:xfrm>
          <a:custGeom>
            <a:avLst/>
            <a:gdLst/>
            <a:ahLst/>
            <a:cxnLst/>
            <a:rect l="l" t="t" r="r" b="b"/>
            <a:pathLst>
              <a:path w="2855594" h="349884">
                <a:moveTo>
                  <a:pt x="89714" y="6031"/>
                </a:moveTo>
                <a:lnTo>
                  <a:pt x="40333" y="6031"/>
                </a:lnTo>
                <a:lnTo>
                  <a:pt x="40333" y="123263"/>
                </a:lnTo>
                <a:lnTo>
                  <a:pt x="275928" y="123263"/>
                </a:lnTo>
                <a:lnTo>
                  <a:pt x="275928" y="85945"/>
                </a:lnTo>
                <a:lnTo>
                  <a:pt x="89714" y="85945"/>
                </a:lnTo>
                <a:lnTo>
                  <a:pt x="89714" y="65589"/>
                </a:lnTo>
                <a:lnTo>
                  <a:pt x="275928" y="65589"/>
                </a:lnTo>
                <a:lnTo>
                  <a:pt x="275928" y="29025"/>
                </a:lnTo>
                <a:lnTo>
                  <a:pt x="89714" y="29025"/>
                </a:lnTo>
                <a:lnTo>
                  <a:pt x="89714" y="6031"/>
                </a:lnTo>
                <a:close/>
              </a:path>
              <a:path w="2855594" h="349884">
                <a:moveTo>
                  <a:pt x="275928" y="65589"/>
                </a:moveTo>
                <a:lnTo>
                  <a:pt x="226171" y="65589"/>
                </a:lnTo>
                <a:lnTo>
                  <a:pt x="226171" y="85945"/>
                </a:lnTo>
                <a:lnTo>
                  <a:pt x="275928" y="85945"/>
                </a:lnTo>
                <a:lnTo>
                  <a:pt x="275928" y="65589"/>
                </a:lnTo>
                <a:close/>
              </a:path>
              <a:path w="2855594" h="349884">
                <a:moveTo>
                  <a:pt x="275928" y="6031"/>
                </a:moveTo>
                <a:lnTo>
                  <a:pt x="226171" y="6031"/>
                </a:lnTo>
                <a:lnTo>
                  <a:pt x="226171" y="29025"/>
                </a:lnTo>
                <a:lnTo>
                  <a:pt x="275928" y="29025"/>
                </a:lnTo>
                <a:lnTo>
                  <a:pt x="275928" y="6031"/>
                </a:lnTo>
                <a:close/>
              </a:path>
              <a:path w="2855594" h="349884">
                <a:moveTo>
                  <a:pt x="315885" y="141733"/>
                </a:moveTo>
                <a:lnTo>
                  <a:pt x="0" y="141733"/>
                </a:lnTo>
                <a:lnTo>
                  <a:pt x="0" y="181313"/>
                </a:lnTo>
                <a:lnTo>
                  <a:pt x="315885" y="181313"/>
                </a:lnTo>
                <a:lnTo>
                  <a:pt x="315885" y="141733"/>
                </a:lnTo>
                <a:close/>
              </a:path>
              <a:path w="2855594" h="349884">
                <a:moveTo>
                  <a:pt x="277436" y="200915"/>
                </a:moveTo>
                <a:lnTo>
                  <a:pt x="36187" y="200915"/>
                </a:lnTo>
                <a:lnTo>
                  <a:pt x="36187" y="237479"/>
                </a:lnTo>
                <a:lnTo>
                  <a:pt x="228055" y="237479"/>
                </a:lnTo>
                <a:lnTo>
                  <a:pt x="228055" y="255196"/>
                </a:lnTo>
                <a:lnTo>
                  <a:pt x="36564" y="255196"/>
                </a:lnTo>
                <a:lnTo>
                  <a:pt x="36564" y="347172"/>
                </a:lnTo>
                <a:lnTo>
                  <a:pt x="286860" y="347172"/>
                </a:lnTo>
                <a:lnTo>
                  <a:pt x="286860" y="321539"/>
                </a:lnTo>
                <a:lnTo>
                  <a:pt x="86321" y="321539"/>
                </a:lnTo>
                <a:lnTo>
                  <a:pt x="86321" y="289876"/>
                </a:lnTo>
                <a:lnTo>
                  <a:pt x="277436" y="289876"/>
                </a:lnTo>
                <a:lnTo>
                  <a:pt x="277436" y="200915"/>
                </a:lnTo>
                <a:close/>
              </a:path>
              <a:path w="2855594" h="349884">
                <a:moveTo>
                  <a:pt x="286860" y="309477"/>
                </a:moveTo>
                <a:lnTo>
                  <a:pt x="86321" y="309477"/>
                </a:lnTo>
                <a:lnTo>
                  <a:pt x="86321" y="321539"/>
                </a:lnTo>
                <a:lnTo>
                  <a:pt x="286860" y="321539"/>
                </a:lnTo>
                <a:lnTo>
                  <a:pt x="286860" y="309477"/>
                </a:lnTo>
                <a:close/>
              </a:path>
              <a:path w="2855594" h="349884">
                <a:moveTo>
                  <a:pt x="472291" y="270274"/>
                </a:moveTo>
                <a:lnTo>
                  <a:pt x="339604" y="270274"/>
                </a:lnTo>
                <a:lnTo>
                  <a:pt x="339604" y="310985"/>
                </a:lnTo>
                <a:lnTo>
                  <a:pt x="655866" y="310985"/>
                </a:lnTo>
                <a:lnTo>
                  <a:pt x="655866" y="286483"/>
                </a:lnTo>
                <a:lnTo>
                  <a:pt x="472291" y="286483"/>
                </a:lnTo>
                <a:lnTo>
                  <a:pt x="472291" y="270274"/>
                </a:lnTo>
                <a:close/>
              </a:path>
              <a:path w="2855594" h="349884">
                <a:moveTo>
                  <a:pt x="522048" y="203930"/>
                </a:moveTo>
                <a:lnTo>
                  <a:pt x="472291" y="203930"/>
                </a:lnTo>
                <a:lnTo>
                  <a:pt x="472291" y="286483"/>
                </a:lnTo>
                <a:lnTo>
                  <a:pt x="522048" y="286483"/>
                </a:lnTo>
                <a:lnTo>
                  <a:pt x="522048" y="203930"/>
                </a:lnTo>
                <a:close/>
              </a:path>
              <a:path w="2855594" h="349884">
                <a:moveTo>
                  <a:pt x="655866" y="270274"/>
                </a:moveTo>
                <a:lnTo>
                  <a:pt x="522048" y="270274"/>
                </a:lnTo>
                <a:lnTo>
                  <a:pt x="522048" y="286483"/>
                </a:lnTo>
                <a:lnTo>
                  <a:pt x="655866" y="286483"/>
                </a:lnTo>
                <a:lnTo>
                  <a:pt x="655866" y="270274"/>
                </a:lnTo>
                <a:close/>
              </a:path>
              <a:path w="2855594" h="349884">
                <a:moveTo>
                  <a:pt x="620056" y="22617"/>
                </a:moveTo>
                <a:lnTo>
                  <a:pt x="375414" y="22617"/>
                </a:lnTo>
                <a:lnTo>
                  <a:pt x="375414" y="62574"/>
                </a:lnTo>
                <a:lnTo>
                  <a:pt x="570298" y="62574"/>
                </a:lnTo>
                <a:lnTo>
                  <a:pt x="570298" y="99892"/>
                </a:lnTo>
                <a:lnTo>
                  <a:pt x="375791" y="99892"/>
                </a:lnTo>
                <a:lnTo>
                  <a:pt x="375791" y="217878"/>
                </a:lnTo>
                <a:lnTo>
                  <a:pt x="472291" y="217878"/>
                </a:lnTo>
                <a:lnTo>
                  <a:pt x="472291" y="203930"/>
                </a:lnTo>
                <a:lnTo>
                  <a:pt x="627972" y="203930"/>
                </a:lnTo>
                <a:lnTo>
                  <a:pt x="627972" y="197522"/>
                </a:lnTo>
                <a:lnTo>
                  <a:pt x="425549" y="197522"/>
                </a:lnTo>
                <a:lnTo>
                  <a:pt x="425549" y="139095"/>
                </a:lnTo>
                <a:lnTo>
                  <a:pt x="620056" y="139095"/>
                </a:lnTo>
                <a:lnTo>
                  <a:pt x="620056" y="22617"/>
                </a:lnTo>
                <a:close/>
              </a:path>
              <a:path w="2855594" h="349884">
                <a:moveTo>
                  <a:pt x="627972" y="203930"/>
                </a:moveTo>
                <a:lnTo>
                  <a:pt x="522048" y="203930"/>
                </a:lnTo>
                <a:lnTo>
                  <a:pt x="522048" y="217878"/>
                </a:lnTo>
                <a:lnTo>
                  <a:pt x="627972" y="217878"/>
                </a:lnTo>
                <a:lnTo>
                  <a:pt x="627972" y="203930"/>
                </a:lnTo>
                <a:close/>
              </a:path>
              <a:path w="2855594" h="349884">
                <a:moveTo>
                  <a:pt x="627972" y="177921"/>
                </a:moveTo>
                <a:lnTo>
                  <a:pt x="425549" y="177921"/>
                </a:lnTo>
                <a:lnTo>
                  <a:pt x="425549" y="197522"/>
                </a:lnTo>
                <a:lnTo>
                  <a:pt x="627972" y="197522"/>
                </a:lnTo>
                <a:lnTo>
                  <a:pt x="627972" y="177921"/>
                </a:lnTo>
                <a:close/>
              </a:path>
              <a:path w="2855594" h="349884">
                <a:moveTo>
                  <a:pt x="932143" y="32040"/>
                </a:moveTo>
                <a:lnTo>
                  <a:pt x="905756" y="32040"/>
                </a:lnTo>
                <a:lnTo>
                  <a:pt x="905705" y="85803"/>
                </a:lnTo>
                <a:lnTo>
                  <a:pt x="905557" y="98195"/>
                </a:lnTo>
                <a:lnTo>
                  <a:pt x="904060" y="148236"/>
                </a:lnTo>
                <a:lnTo>
                  <a:pt x="900573" y="190125"/>
                </a:lnTo>
                <a:lnTo>
                  <a:pt x="892940" y="237479"/>
                </a:lnTo>
                <a:lnTo>
                  <a:pt x="943074" y="242003"/>
                </a:lnTo>
                <a:lnTo>
                  <a:pt x="950707" y="191962"/>
                </a:lnTo>
                <a:lnTo>
                  <a:pt x="954194" y="149367"/>
                </a:lnTo>
                <a:lnTo>
                  <a:pt x="955480" y="109975"/>
                </a:lnTo>
                <a:lnTo>
                  <a:pt x="955891" y="71997"/>
                </a:lnTo>
                <a:lnTo>
                  <a:pt x="932143" y="71997"/>
                </a:lnTo>
                <a:lnTo>
                  <a:pt x="932143" y="32040"/>
                </a:lnTo>
                <a:close/>
              </a:path>
              <a:path w="2855594" h="349884">
                <a:moveTo>
                  <a:pt x="905756" y="32040"/>
                </a:moveTo>
                <a:lnTo>
                  <a:pt x="711249" y="32040"/>
                </a:lnTo>
                <a:lnTo>
                  <a:pt x="711249" y="71997"/>
                </a:lnTo>
                <a:lnTo>
                  <a:pt x="905756" y="71997"/>
                </a:lnTo>
                <a:lnTo>
                  <a:pt x="905756" y="32040"/>
                </a:lnTo>
                <a:close/>
              </a:path>
              <a:path w="2855594" h="349884">
                <a:moveTo>
                  <a:pt x="955891" y="32040"/>
                </a:moveTo>
                <a:lnTo>
                  <a:pt x="932143" y="32040"/>
                </a:lnTo>
                <a:lnTo>
                  <a:pt x="932143" y="71997"/>
                </a:lnTo>
                <a:lnTo>
                  <a:pt x="955891" y="71997"/>
                </a:lnTo>
                <a:lnTo>
                  <a:pt x="955891" y="32040"/>
                </a:lnTo>
                <a:close/>
              </a:path>
              <a:path w="2855594" h="349884">
                <a:moveTo>
                  <a:pt x="994717" y="263112"/>
                </a:moveTo>
                <a:lnTo>
                  <a:pt x="678831" y="263112"/>
                </a:lnTo>
                <a:lnTo>
                  <a:pt x="678831" y="303823"/>
                </a:lnTo>
                <a:lnTo>
                  <a:pt x="994717" y="303823"/>
                </a:lnTo>
                <a:lnTo>
                  <a:pt x="994717" y="263112"/>
                </a:lnTo>
                <a:close/>
              </a:path>
              <a:path w="2855594" h="349884">
                <a:moveTo>
                  <a:pt x="1278074" y="119116"/>
                </a:moveTo>
                <a:lnTo>
                  <a:pt x="1237612" y="119116"/>
                </a:lnTo>
                <a:lnTo>
                  <a:pt x="1237612" y="157565"/>
                </a:lnTo>
                <a:lnTo>
                  <a:pt x="1212694" y="159837"/>
                </a:lnTo>
                <a:lnTo>
                  <a:pt x="1191059" y="192057"/>
                </a:lnTo>
                <a:lnTo>
                  <a:pt x="1152892" y="227302"/>
                </a:lnTo>
                <a:lnTo>
                  <a:pt x="1119343" y="248788"/>
                </a:lnTo>
                <a:lnTo>
                  <a:pt x="1100025" y="258965"/>
                </a:lnTo>
                <a:lnTo>
                  <a:pt x="1126411" y="297792"/>
                </a:lnTo>
                <a:lnTo>
                  <a:pt x="1171269" y="272159"/>
                </a:lnTo>
                <a:lnTo>
                  <a:pt x="1207079" y="244264"/>
                </a:lnTo>
                <a:lnTo>
                  <a:pt x="1234879" y="214108"/>
                </a:lnTo>
                <a:lnTo>
                  <a:pt x="1255706" y="181690"/>
                </a:lnTo>
                <a:lnTo>
                  <a:pt x="1275778" y="129459"/>
                </a:lnTo>
                <a:lnTo>
                  <a:pt x="1278074" y="119116"/>
                </a:lnTo>
                <a:close/>
              </a:path>
              <a:path w="2855594" h="349884">
                <a:moveTo>
                  <a:pt x="1228388" y="119659"/>
                </a:moveTo>
                <a:lnTo>
                  <a:pt x="1103040" y="127032"/>
                </a:lnTo>
                <a:lnTo>
                  <a:pt x="1109448" y="169251"/>
                </a:lnTo>
                <a:lnTo>
                  <a:pt x="1212694" y="159837"/>
                </a:lnTo>
                <a:lnTo>
                  <a:pt x="1216503" y="152571"/>
                </a:lnTo>
                <a:lnTo>
                  <a:pt x="1222534" y="138341"/>
                </a:lnTo>
                <a:lnTo>
                  <a:pt x="1227434" y="123545"/>
                </a:lnTo>
                <a:lnTo>
                  <a:pt x="1228388" y="119659"/>
                </a:lnTo>
                <a:close/>
              </a:path>
              <a:path w="2855594" h="349884">
                <a:moveTo>
                  <a:pt x="1237612" y="119116"/>
                </a:moveTo>
                <a:lnTo>
                  <a:pt x="1228388" y="119659"/>
                </a:lnTo>
                <a:lnTo>
                  <a:pt x="1227434" y="123545"/>
                </a:lnTo>
                <a:lnTo>
                  <a:pt x="1222534" y="138341"/>
                </a:lnTo>
                <a:lnTo>
                  <a:pt x="1216503" y="152571"/>
                </a:lnTo>
                <a:lnTo>
                  <a:pt x="1212694" y="159837"/>
                </a:lnTo>
                <a:lnTo>
                  <a:pt x="1237612" y="157565"/>
                </a:lnTo>
                <a:lnTo>
                  <a:pt x="1237612" y="119116"/>
                </a:lnTo>
                <a:close/>
              </a:path>
              <a:path w="2855594" h="349884">
                <a:moveTo>
                  <a:pt x="1262868" y="33548"/>
                </a:moveTo>
                <a:lnTo>
                  <a:pt x="1237989" y="33548"/>
                </a:lnTo>
                <a:lnTo>
                  <a:pt x="1237989" y="39956"/>
                </a:lnTo>
                <a:lnTo>
                  <a:pt x="1237565" y="58074"/>
                </a:lnTo>
                <a:lnTo>
                  <a:pt x="1236293" y="75484"/>
                </a:lnTo>
                <a:lnTo>
                  <a:pt x="1234142" y="92353"/>
                </a:lnTo>
                <a:lnTo>
                  <a:pt x="1231204" y="108185"/>
                </a:lnTo>
                <a:lnTo>
                  <a:pt x="1228388" y="119659"/>
                </a:lnTo>
                <a:lnTo>
                  <a:pt x="1237612" y="119116"/>
                </a:lnTo>
                <a:lnTo>
                  <a:pt x="1278074" y="119116"/>
                </a:lnTo>
                <a:lnTo>
                  <a:pt x="1279831" y="111200"/>
                </a:lnTo>
                <a:lnTo>
                  <a:pt x="1282817" y="92188"/>
                </a:lnTo>
                <a:lnTo>
                  <a:pt x="1284878" y="73505"/>
                </a:lnTo>
                <a:lnTo>
                  <a:pt x="1262868" y="73505"/>
                </a:lnTo>
                <a:lnTo>
                  <a:pt x="1262868" y="33548"/>
                </a:lnTo>
                <a:close/>
              </a:path>
              <a:path w="2855594" h="349884">
                <a:moveTo>
                  <a:pt x="1237989" y="33548"/>
                </a:moveTo>
                <a:lnTo>
                  <a:pt x="1121134" y="33548"/>
                </a:lnTo>
                <a:lnTo>
                  <a:pt x="1121134" y="73505"/>
                </a:lnTo>
                <a:lnTo>
                  <a:pt x="1236437" y="73505"/>
                </a:lnTo>
                <a:lnTo>
                  <a:pt x="1237565" y="58074"/>
                </a:lnTo>
                <a:lnTo>
                  <a:pt x="1237989" y="39956"/>
                </a:lnTo>
                <a:lnTo>
                  <a:pt x="1237989" y="33548"/>
                </a:lnTo>
                <a:close/>
              </a:path>
              <a:path w="2855594" h="349884">
                <a:moveTo>
                  <a:pt x="1286616" y="33548"/>
                </a:moveTo>
                <a:lnTo>
                  <a:pt x="1262868" y="33548"/>
                </a:lnTo>
                <a:lnTo>
                  <a:pt x="1262868" y="73505"/>
                </a:lnTo>
                <a:lnTo>
                  <a:pt x="1284878" y="73505"/>
                </a:lnTo>
                <a:lnTo>
                  <a:pt x="1284919" y="73128"/>
                </a:lnTo>
                <a:lnTo>
                  <a:pt x="1286192" y="53527"/>
                </a:lnTo>
                <a:lnTo>
                  <a:pt x="1286616" y="33548"/>
                </a:lnTo>
                <a:close/>
              </a:path>
              <a:path w="2855594" h="349884">
                <a:moveTo>
                  <a:pt x="1388393" y="0"/>
                </a:moveTo>
                <a:lnTo>
                  <a:pt x="1338258" y="0"/>
                </a:lnTo>
                <a:lnTo>
                  <a:pt x="1338258" y="349057"/>
                </a:lnTo>
                <a:lnTo>
                  <a:pt x="1388393" y="349057"/>
                </a:lnTo>
                <a:lnTo>
                  <a:pt x="1388393" y="0"/>
                </a:lnTo>
                <a:close/>
              </a:path>
              <a:path w="2855594" h="349884">
                <a:moveTo>
                  <a:pt x="1732897" y="0"/>
                </a:moveTo>
                <a:lnTo>
                  <a:pt x="1682386" y="0"/>
                </a:lnTo>
                <a:lnTo>
                  <a:pt x="1682386" y="349057"/>
                </a:lnTo>
                <a:lnTo>
                  <a:pt x="1732897" y="349057"/>
                </a:lnTo>
                <a:lnTo>
                  <a:pt x="1732897" y="272536"/>
                </a:lnTo>
                <a:lnTo>
                  <a:pt x="1692187" y="272536"/>
                </a:lnTo>
                <a:lnTo>
                  <a:pt x="1692187" y="234841"/>
                </a:lnTo>
                <a:lnTo>
                  <a:pt x="1732897" y="234841"/>
                </a:lnTo>
                <a:lnTo>
                  <a:pt x="1732897" y="0"/>
                </a:lnTo>
                <a:close/>
              </a:path>
              <a:path w="2855594" h="349884">
                <a:moveTo>
                  <a:pt x="1571562" y="214369"/>
                </a:moveTo>
                <a:lnTo>
                  <a:pt x="1566591" y="214721"/>
                </a:lnTo>
                <a:lnTo>
                  <a:pt x="1547531" y="215804"/>
                </a:lnTo>
                <a:lnTo>
                  <a:pt x="1528707" y="216605"/>
                </a:lnTo>
                <a:lnTo>
                  <a:pt x="1521050" y="216819"/>
                </a:lnTo>
                <a:lnTo>
                  <a:pt x="1521050" y="338879"/>
                </a:lnTo>
                <a:lnTo>
                  <a:pt x="1571562" y="338879"/>
                </a:lnTo>
                <a:lnTo>
                  <a:pt x="1571562" y="214369"/>
                </a:lnTo>
                <a:close/>
              </a:path>
              <a:path w="2855594" h="349884">
                <a:moveTo>
                  <a:pt x="1682386" y="234841"/>
                </a:moveTo>
                <a:lnTo>
                  <a:pt x="1612650" y="234841"/>
                </a:lnTo>
                <a:lnTo>
                  <a:pt x="1612650" y="272536"/>
                </a:lnTo>
                <a:lnTo>
                  <a:pt x="1682386" y="272536"/>
                </a:lnTo>
                <a:lnTo>
                  <a:pt x="1682386" y="234841"/>
                </a:lnTo>
                <a:close/>
              </a:path>
              <a:path w="2855594" h="349884">
                <a:moveTo>
                  <a:pt x="1732897" y="234841"/>
                </a:moveTo>
                <a:lnTo>
                  <a:pt x="1692187" y="234841"/>
                </a:lnTo>
                <a:lnTo>
                  <a:pt x="1692187" y="272536"/>
                </a:lnTo>
                <a:lnTo>
                  <a:pt x="1732897" y="272536"/>
                </a:lnTo>
                <a:lnTo>
                  <a:pt x="1732897" y="234841"/>
                </a:lnTo>
                <a:close/>
              </a:path>
              <a:path w="2855594" h="349884">
                <a:moveTo>
                  <a:pt x="1660523" y="166989"/>
                </a:moveTo>
                <a:lnTo>
                  <a:pt x="1622639" y="171230"/>
                </a:lnTo>
                <a:lnTo>
                  <a:pt x="1583624" y="174151"/>
                </a:lnTo>
                <a:lnTo>
                  <a:pt x="1544421" y="175942"/>
                </a:lnTo>
                <a:lnTo>
                  <a:pt x="1505972" y="176790"/>
                </a:lnTo>
                <a:lnTo>
                  <a:pt x="1435859" y="177167"/>
                </a:lnTo>
                <a:lnTo>
                  <a:pt x="1441514" y="217878"/>
                </a:lnTo>
                <a:lnTo>
                  <a:pt x="1510119" y="217124"/>
                </a:lnTo>
                <a:lnTo>
                  <a:pt x="1521050" y="216819"/>
                </a:lnTo>
                <a:lnTo>
                  <a:pt x="1521050" y="196768"/>
                </a:lnTo>
                <a:lnTo>
                  <a:pt x="1662694" y="196768"/>
                </a:lnTo>
                <a:lnTo>
                  <a:pt x="1660523" y="166989"/>
                </a:lnTo>
                <a:close/>
              </a:path>
              <a:path w="2855594" h="349884">
                <a:moveTo>
                  <a:pt x="1571562" y="196768"/>
                </a:moveTo>
                <a:lnTo>
                  <a:pt x="1521050" y="196768"/>
                </a:lnTo>
                <a:lnTo>
                  <a:pt x="1521050" y="216819"/>
                </a:lnTo>
                <a:lnTo>
                  <a:pt x="1528707" y="216605"/>
                </a:lnTo>
                <a:lnTo>
                  <a:pt x="1547531" y="215804"/>
                </a:lnTo>
                <a:lnTo>
                  <a:pt x="1566591" y="214721"/>
                </a:lnTo>
                <a:lnTo>
                  <a:pt x="1571562" y="214369"/>
                </a:lnTo>
                <a:lnTo>
                  <a:pt x="1571562" y="196768"/>
                </a:lnTo>
                <a:close/>
              </a:path>
              <a:path w="2855594" h="349884">
                <a:moveTo>
                  <a:pt x="1662694" y="196768"/>
                </a:moveTo>
                <a:lnTo>
                  <a:pt x="1571562" y="196768"/>
                </a:lnTo>
                <a:lnTo>
                  <a:pt x="1571562" y="214369"/>
                </a:lnTo>
                <a:lnTo>
                  <a:pt x="1624806" y="209302"/>
                </a:lnTo>
                <a:lnTo>
                  <a:pt x="1663161" y="203177"/>
                </a:lnTo>
                <a:lnTo>
                  <a:pt x="1662694" y="196768"/>
                </a:lnTo>
                <a:close/>
              </a:path>
              <a:path w="2855594" h="349884">
                <a:moveTo>
                  <a:pt x="1548568" y="14701"/>
                </a:moveTo>
                <a:lnTo>
                  <a:pt x="1502580" y="23747"/>
                </a:lnTo>
                <a:lnTo>
                  <a:pt x="1470916" y="49003"/>
                </a:lnTo>
                <a:lnTo>
                  <a:pt x="1459607" y="85945"/>
                </a:lnTo>
                <a:lnTo>
                  <a:pt x="1460314" y="96358"/>
                </a:lnTo>
                <a:lnTo>
                  <a:pt x="1477277" y="131297"/>
                </a:lnTo>
                <a:lnTo>
                  <a:pt x="1513087" y="152689"/>
                </a:lnTo>
                <a:lnTo>
                  <a:pt x="1548568" y="157565"/>
                </a:lnTo>
                <a:lnTo>
                  <a:pt x="1561031" y="157024"/>
                </a:lnTo>
                <a:lnTo>
                  <a:pt x="1603791" y="143924"/>
                </a:lnTo>
                <a:lnTo>
                  <a:pt x="1628275" y="119493"/>
                </a:lnTo>
                <a:lnTo>
                  <a:pt x="1540526" y="119493"/>
                </a:lnTo>
                <a:lnTo>
                  <a:pt x="1533238" y="118237"/>
                </a:lnTo>
                <a:lnTo>
                  <a:pt x="1506726" y="93232"/>
                </a:lnTo>
                <a:lnTo>
                  <a:pt x="1506726" y="78908"/>
                </a:lnTo>
                <a:lnTo>
                  <a:pt x="1508485" y="72877"/>
                </a:lnTo>
                <a:lnTo>
                  <a:pt x="1515522" y="62825"/>
                </a:lnTo>
                <a:lnTo>
                  <a:pt x="1520422" y="59055"/>
                </a:lnTo>
                <a:lnTo>
                  <a:pt x="1526705" y="56542"/>
                </a:lnTo>
                <a:lnTo>
                  <a:pt x="1533238" y="53778"/>
                </a:lnTo>
                <a:lnTo>
                  <a:pt x="1540526" y="52396"/>
                </a:lnTo>
                <a:lnTo>
                  <a:pt x="1627879" y="52396"/>
                </a:lnTo>
                <a:lnTo>
                  <a:pt x="1625843" y="49003"/>
                </a:lnTo>
                <a:lnTo>
                  <a:pt x="1594179" y="23747"/>
                </a:lnTo>
                <a:lnTo>
                  <a:pt x="1561031" y="15266"/>
                </a:lnTo>
                <a:lnTo>
                  <a:pt x="1548568" y="14701"/>
                </a:lnTo>
                <a:close/>
              </a:path>
              <a:path w="2855594" h="349884">
                <a:moveTo>
                  <a:pt x="1627879" y="52396"/>
                </a:moveTo>
                <a:lnTo>
                  <a:pt x="1556861" y="52396"/>
                </a:lnTo>
                <a:lnTo>
                  <a:pt x="1564023" y="53778"/>
                </a:lnTo>
                <a:lnTo>
                  <a:pt x="1570054" y="56542"/>
                </a:lnTo>
                <a:lnTo>
                  <a:pt x="1576337" y="59055"/>
                </a:lnTo>
                <a:lnTo>
                  <a:pt x="1581237" y="62825"/>
                </a:lnTo>
                <a:lnTo>
                  <a:pt x="1584755" y="67851"/>
                </a:lnTo>
                <a:lnTo>
                  <a:pt x="1588525" y="72877"/>
                </a:lnTo>
                <a:lnTo>
                  <a:pt x="1590410" y="78908"/>
                </a:lnTo>
                <a:lnTo>
                  <a:pt x="1590410" y="93232"/>
                </a:lnTo>
                <a:lnTo>
                  <a:pt x="1588525" y="99389"/>
                </a:lnTo>
                <a:lnTo>
                  <a:pt x="1584755" y="104415"/>
                </a:lnTo>
                <a:lnTo>
                  <a:pt x="1581237" y="109441"/>
                </a:lnTo>
                <a:lnTo>
                  <a:pt x="1576337" y="113211"/>
                </a:lnTo>
                <a:lnTo>
                  <a:pt x="1570054" y="115724"/>
                </a:lnTo>
                <a:lnTo>
                  <a:pt x="1564023" y="118237"/>
                </a:lnTo>
                <a:lnTo>
                  <a:pt x="1556861" y="119493"/>
                </a:lnTo>
                <a:lnTo>
                  <a:pt x="1628275" y="119493"/>
                </a:lnTo>
                <a:lnTo>
                  <a:pt x="1630790" y="115205"/>
                </a:lnTo>
                <a:lnTo>
                  <a:pt x="1634324" y="106111"/>
                </a:lnTo>
                <a:lnTo>
                  <a:pt x="1636445" y="96358"/>
                </a:lnTo>
                <a:lnTo>
                  <a:pt x="1637151" y="85945"/>
                </a:lnTo>
                <a:lnTo>
                  <a:pt x="1636445" y="75720"/>
                </a:lnTo>
                <a:lnTo>
                  <a:pt x="1634324" y="66155"/>
                </a:lnTo>
                <a:lnTo>
                  <a:pt x="1630790" y="57249"/>
                </a:lnTo>
                <a:lnTo>
                  <a:pt x="1627879" y="52396"/>
                </a:lnTo>
                <a:close/>
              </a:path>
              <a:path w="2855594" h="349884">
                <a:moveTo>
                  <a:pt x="2055916" y="28648"/>
                </a:moveTo>
                <a:lnTo>
                  <a:pt x="1813159" y="28648"/>
                </a:lnTo>
                <a:lnTo>
                  <a:pt x="1813159" y="200915"/>
                </a:lnTo>
                <a:lnTo>
                  <a:pt x="2058554" y="200915"/>
                </a:lnTo>
                <a:lnTo>
                  <a:pt x="2058554" y="177921"/>
                </a:lnTo>
                <a:lnTo>
                  <a:pt x="1862916" y="177921"/>
                </a:lnTo>
                <a:lnTo>
                  <a:pt x="1862916" y="69359"/>
                </a:lnTo>
                <a:lnTo>
                  <a:pt x="2055916" y="69359"/>
                </a:lnTo>
                <a:lnTo>
                  <a:pt x="2055916" y="28648"/>
                </a:lnTo>
                <a:close/>
              </a:path>
              <a:path w="2855594" h="349884">
                <a:moveTo>
                  <a:pt x="2058554" y="161335"/>
                </a:moveTo>
                <a:lnTo>
                  <a:pt x="1862916" y="161335"/>
                </a:lnTo>
                <a:lnTo>
                  <a:pt x="1862916" y="177921"/>
                </a:lnTo>
                <a:lnTo>
                  <a:pt x="2058554" y="177921"/>
                </a:lnTo>
                <a:lnTo>
                  <a:pt x="2058554" y="161335"/>
                </a:lnTo>
                <a:close/>
              </a:path>
              <a:path w="2855594" h="349884">
                <a:moveTo>
                  <a:pt x="2092480" y="266505"/>
                </a:moveTo>
                <a:lnTo>
                  <a:pt x="1776217" y="266505"/>
                </a:lnTo>
                <a:lnTo>
                  <a:pt x="1776217" y="307215"/>
                </a:lnTo>
                <a:lnTo>
                  <a:pt x="2092480" y="307215"/>
                </a:lnTo>
                <a:lnTo>
                  <a:pt x="2092480" y="266505"/>
                </a:lnTo>
                <a:close/>
              </a:path>
              <a:path w="2855594" h="349884">
                <a:moveTo>
                  <a:pt x="2511035" y="159827"/>
                </a:moveTo>
                <a:lnTo>
                  <a:pt x="2195526" y="159827"/>
                </a:lnTo>
                <a:lnTo>
                  <a:pt x="2195526" y="200538"/>
                </a:lnTo>
                <a:lnTo>
                  <a:pt x="2511035" y="200538"/>
                </a:lnTo>
                <a:lnTo>
                  <a:pt x="2511035" y="159827"/>
                </a:lnTo>
                <a:close/>
              </a:path>
              <a:path w="2855594" h="349884">
                <a:moveTo>
                  <a:pt x="2473340" y="9423"/>
                </a:moveTo>
                <a:lnTo>
                  <a:pt x="2233598" y="9423"/>
                </a:lnTo>
                <a:lnTo>
                  <a:pt x="2233598" y="135702"/>
                </a:lnTo>
                <a:lnTo>
                  <a:pt x="2475225" y="135702"/>
                </a:lnTo>
                <a:lnTo>
                  <a:pt x="2475225" y="115724"/>
                </a:lnTo>
                <a:lnTo>
                  <a:pt x="2283356" y="115724"/>
                </a:lnTo>
                <a:lnTo>
                  <a:pt x="2283356" y="49757"/>
                </a:lnTo>
                <a:lnTo>
                  <a:pt x="2473340" y="49757"/>
                </a:lnTo>
                <a:lnTo>
                  <a:pt x="2473340" y="9423"/>
                </a:lnTo>
                <a:close/>
              </a:path>
              <a:path w="2855594" h="349884">
                <a:moveTo>
                  <a:pt x="2475225" y="96122"/>
                </a:moveTo>
                <a:lnTo>
                  <a:pt x="2283356" y="96122"/>
                </a:lnTo>
                <a:lnTo>
                  <a:pt x="2283356" y="115724"/>
                </a:lnTo>
                <a:lnTo>
                  <a:pt x="2475225" y="115724"/>
                </a:lnTo>
                <a:lnTo>
                  <a:pt x="2475225" y="96122"/>
                </a:lnTo>
                <a:close/>
              </a:path>
              <a:path w="2855594" h="349884">
                <a:moveTo>
                  <a:pt x="2351961" y="220893"/>
                </a:moveTo>
                <a:lnTo>
                  <a:pt x="2301450" y="225134"/>
                </a:lnTo>
                <a:lnTo>
                  <a:pt x="2263001" y="237856"/>
                </a:lnTo>
                <a:lnTo>
                  <a:pt x="2232962" y="270792"/>
                </a:lnTo>
                <a:lnTo>
                  <a:pt x="2230960" y="285352"/>
                </a:lnTo>
                <a:lnTo>
                  <a:pt x="2232962" y="299747"/>
                </a:lnTo>
                <a:lnTo>
                  <a:pt x="2263001" y="332471"/>
                </a:lnTo>
                <a:lnTo>
                  <a:pt x="2301450" y="345193"/>
                </a:lnTo>
                <a:lnTo>
                  <a:pt x="2351961" y="349434"/>
                </a:lnTo>
                <a:lnTo>
                  <a:pt x="2378725" y="348374"/>
                </a:lnTo>
                <a:lnTo>
                  <a:pt x="2423205" y="339892"/>
                </a:lnTo>
                <a:lnTo>
                  <a:pt x="2465235" y="312398"/>
                </a:lnTo>
                <a:lnTo>
                  <a:pt x="2465733" y="311362"/>
                </a:lnTo>
                <a:lnTo>
                  <a:pt x="2351961" y="311362"/>
                </a:lnTo>
                <a:lnTo>
                  <a:pt x="2340747" y="311197"/>
                </a:lnTo>
                <a:lnTo>
                  <a:pt x="2302455" y="306713"/>
                </a:lnTo>
                <a:lnTo>
                  <a:pt x="2281471" y="291132"/>
                </a:lnTo>
                <a:lnTo>
                  <a:pt x="2281471" y="279321"/>
                </a:lnTo>
                <a:lnTo>
                  <a:pt x="2284110" y="274421"/>
                </a:lnTo>
                <a:lnTo>
                  <a:pt x="2289387" y="270651"/>
                </a:lnTo>
                <a:lnTo>
                  <a:pt x="2294665" y="266630"/>
                </a:lnTo>
                <a:lnTo>
                  <a:pt x="2340747" y="259154"/>
                </a:lnTo>
                <a:lnTo>
                  <a:pt x="2351961" y="258965"/>
                </a:lnTo>
                <a:lnTo>
                  <a:pt x="2465684" y="258965"/>
                </a:lnTo>
                <a:lnTo>
                  <a:pt x="2465235" y="258023"/>
                </a:lnTo>
                <a:lnTo>
                  <a:pt x="2423205" y="230435"/>
                </a:lnTo>
                <a:lnTo>
                  <a:pt x="2378725" y="221953"/>
                </a:lnTo>
                <a:lnTo>
                  <a:pt x="2351961" y="220893"/>
                </a:lnTo>
                <a:close/>
              </a:path>
              <a:path w="2855594" h="349884">
                <a:moveTo>
                  <a:pt x="2465684" y="258965"/>
                </a:moveTo>
                <a:lnTo>
                  <a:pt x="2351961" y="258965"/>
                </a:lnTo>
                <a:lnTo>
                  <a:pt x="2363152" y="259154"/>
                </a:lnTo>
                <a:lnTo>
                  <a:pt x="2373353" y="259719"/>
                </a:lnTo>
                <a:lnTo>
                  <a:pt x="2382565" y="260662"/>
                </a:lnTo>
                <a:lnTo>
                  <a:pt x="2401342" y="263740"/>
                </a:lnTo>
                <a:lnTo>
                  <a:pt x="2409258" y="266630"/>
                </a:lnTo>
                <a:lnTo>
                  <a:pt x="2414535" y="270651"/>
                </a:lnTo>
                <a:lnTo>
                  <a:pt x="2419813" y="274421"/>
                </a:lnTo>
                <a:lnTo>
                  <a:pt x="2422451" y="279321"/>
                </a:lnTo>
                <a:lnTo>
                  <a:pt x="2422451" y="291132"/>
                </a:lnTo>
                <a:lnTo>
                  <a:pt x="2382565" y="309878"/>
                </a:lnTo>
                <a:lnTo>
                  <a:pt x="2351961" y="311362"/>
                </a:lnTo>
                <a:lnTo>
                  <a:pt x="2465733" y="311362"/>
                </a:lnTo>
                <a:lnTo>
                  <a:pt x="2471314" y="299747"/>
                </a:lnTo>
                <a:lnTo>
                  <a:pt x="2473340" y="285352"/>
                </a:lnTo>
                <a:lnTo>
                  <a:pt x="2471314" y="270792"/>
                </a:lnTo>
                <a:lnTo>
                  <a:pt x="2465684" y="258965"/>
                </a:lnTo>
                <a:close/>
              </a:path>
              <a:path w="2855594" h="349884">
                <a:moveTo>
                  <a:pt x="2622206" y="39203"/>
                </a:moveTo>
                <a:lnTo>
                  <a:pt x="2612029" y="39203"/>
                </a:lnTo>
                <a:lnTo>
                  <a:pt x="2611917" y="63327"/>
                </a:lnTo>
                <a:lnTo>
                  <a:pt x="2611487" y="71997"/>
                </a:lnTo>
                <a:lnTo>
                  <a:pt x="2598411" y="115276"/>
                </a:lnTo>
                <a:lnTo>
                  <a:pt x="2566512" y="151628"/>
                </a:lnTo>
                <a:lnTo>
                  <a:pt x="2529476" y="170005"/>
                </a:lnTo>
                <a:lnTo>
                  <a:pt x="2554355" y="209585"/>
                </a:lnTo>
                <a:lnTo>
                  <a:pt x="2598105" y="186826"/>
                </a:lnTo>
                <a:lnTo>
                  <a:pt x="2628803" y="152005"/>
                </a:lnTo>
                <a:lnTo>
                  <a:pt x="2638416" y="133113"/>
                </a:lnTo>
                <a:lnTo>
                  <a:pt x="2638156" y="132663"/>
                </a:lnTo>
                <a:lnTo>
                  <a:pt x="2632384" y="119493"/>
                </a:lnTo>
                <a:lnTo>
                  <a:pt x="2627931" y="105522"/>
                </a:lnTo>
                <a:lnTo>
                  <a:pt x="2624751" y="91128"/>
                </a:lnTo>
                <a:lnTo>
                  <a:pt x="2622842" y="76309"/>
                </a:lnTo>
                <a:lnTo>
                  <a:pt x="2622301" y="63327"/>
                </a:lnTo>
                <a:lnTo>
                  <a:pt x="2622206" y="39203"/>
                </a:lnTo>
                <a:close/>
              </a:path>
              <a:path w="2855594" h="349884">
                <a:moveTo>
                  <a:pt x="2662540" y="39203"/>
                </a:moveTo>
                <a:lnTo>
                  <a:pt x="2653116" y="39203"/>
                </a:lnTo>
                <a:lnTo>
                  <a:pt x="2653022" y="63327"/>
                </a:lnTo>
                <a:lnTo>
                  <a:pt x="2652433" y="77440"/>
                </a:lnTo>
                <a:lnTo>
                  <a:pt x="2650383" y="93389"/>
                </a:lnTo>
                <a:lnTo>
                  <a:pt x="2646967" y="108915"/>
                </a:lnTo>
                <a:lnTo>
                  <a:pt x="2642185" y="124017"/>
                </a:lnTo>
                <a:lnTo>
                  <a:pt x="2638416" y="133113"/>
                </a:lnTo>
                <a:lnTo>
                  <a:pt x="2645295" y="145032"/>
                </a:lnTo>
                <a:lnTo>
                  <a:pt x="2675145" y="176884"/>
                </a:lnTo>
                <a:lnTo>
                  <a:pt x="2718329" y="197522"/>
                </a:lnTo>
                <a:lnTo>
                  <a:pt x="2742454" y="158319"/>
                </a:lnTo>
                <a:lnTo>
                  <a:pt x="2728978" y="153584"/>
                </a:lnTo>
                <a:lnTo>
                  <a:pt x="2716821" y="148047"/>
                </a:lnTo>
                <a:lnTo>
                  <a:pt x="2681388" y="118551"/>
                </a:lnTo>
                <a:lnTo>
                  <a:pt x="2664613" y="81138"/>
                </a:lnTo>
                <a:lnTo>
                  <a:pt x="2662656" y="63327"/>
                </a:lnTo>
                <a:lnTo>
                  <a:pt x="2662540" y="39203"/>
                </a:lnTo>
                <a:close/>
              </a:path>
              <a:path w="2855594" h="349884">
                <a:moveTo>
                  <a:pt x="2653116" y="39203"/>
                </a:moveTo>
                <a:lnTo>
                  <a:pt x="2622206" y="39203"/>
                </a:lnTo>
                <a:lnTo>
                  <a:pt x="2622301" y="63327"/>
                </a:lnTo>
                <a:lnTo>
                  <a:pt x="2627931" y="105522"/>
                </a:lnTo>
                <a:lnTo>
                  <a:pt x="2638416" y="133113"/>
                </a:lnTo>
                <a:lnTo>
                  <a:pt x="2642185" y="124017"/>
                </a:lnTo>
                <a:lnTo>
                  <a:pt x="2652433" y="77440"/>
                </a:lnTo>
                <a:lnTo>
                  <a:pt x="2653116" y="39203"/>
                </a:lnTo>
                <a:close/>
              </a:path>
              <a:path w="2855594" h="349884">
                <a:moveTo>
                  <a:pt x="2731146" y="23371"/>
                </a:moveTo>
                <a:lnTo>
                  <a:pt x="2542292" y="23371"/>
                </a:lnTo>
                <a:lnTo>
                  <a:pt x="2542292" y="63327"/>
                </a:lnTo>
                <a:lnTo>
                  <a:pt x="2611917" y="63327"/>
                </a:lnTo>
                <a:lnTo>
                  <a:pt x="2612029" y="39203"/>
                </a:lnTo>
                <a:lnTo>
                  <a:pt x="2731146" y="39203"/>
                </a:lnTo>
                <a:lnTo>
                  <a:pt x="2731146" y="23371"/>
                </a:lnTo>
                <a:close/>
              </a:path>
              <a:path w="2855594" h="349884">
                <a:moveTo>
                  <a:pt x="2731146" y="39203"/>
                </a:moveTo>
                <a:lnTo>
                  <a:pt x="2662540" y="39203"/>
                </a:lnTo>
                <a:lnTo>
                  <a:pt x="2662656" y="63327"/>
                </a:lnTo>
                <a:lnTo>
                  <a:pt x="2731146" y="63327"/>
                </a:lnTo>
                <a:lnTo>
                  <a:pt x="2731146" y="39203"/>
                </a:lnTo>
                <a:close/>
              </a:path>
              <a:path w="2855594" h="349884">
                <a:moveTo>
                  <a:pt x="2808797" y="376"/>
                </a:moveTo>
                <a:lnTo>
                  <a:pt x="2758663" y="376"/>
                </a:lnTo>
                <a:lnTo>
                  <a:pt x="2758663" y="207323"/>
                </a:lnTo>
                <a:lnTo>
                  <a:pt x="2808797" y="207323"/>
                </a:lnTo>
                <a:lnTo>
                  <a:pt x="2808797" y="121378"/>
                </a:lnTo>
                <a:lnTo>
                  <a:pt x="2795227" y="121378"/>
                </a:lnTo>
                <a:lnTo>
                  <a:pt x="2795227" y="80290"/>
                </a:lnTo>
                <a:lnTo>
                  <a:pt x="2808797" y="80290"/>
                </a:lnTo>
                <a:lnTo>
                  <a:pt x="2808797" y="376"/>
                </a:lnTo>
                <a:close/>
              </a:path>
              <a:path w="2855594" h="349884">
                <a:moveTo>
                  <a:pt x="2808797" y="80290"/>
                </a:moveTo>
                <a:lnTo>
                  <a:pt x="2795227" y="80290"/>
                </a:lnTo>
                <a:lnTo>
                  <a:pt x="2795227" y="121378"/>
                </a:lnTo>
                <a:lnTo>
                  <a:pt x="2808797" y="121378"/>
                </a:lnTo>
                <a:lnTo>
                  <a:pt x="2808797" y="80290"/>
                </a:lnTo>
                <a:close/>
              </a:path>
              <a:path w="2855594" h="349884">
                <a:moveTo>
                  <a:pt x="2855163" y="80290"/>
                </a:moveTo>
                <a:lnTo>
                  <a:pt x="2808797" y="80290"/>
                </a:lnTo>
                <a:lnTo>
                  <a:pt x="2808797" y="121378"/>
                </a:lnTo>
                <a:lnTo>
                  <a:pt x="2855163" y="121378"/>
                </a:lnTo>
                <a:lnTo>
                  <a:pt x="2855163" y="80290"/>
                </a:lnTo>
                <a:close/>
              </a:path>
              <a:path w="2855594" h="349884">
                <a:moveTo>
                  <a:pt x="2694958" y="213354"/>
                </a:moveTo>
                <a:lnTo>
                  <a:pt x="2645978" y="218019"/>
                </a:lnTo>
                <a:lnTo>
                  <a:pt x="2608542" y="231354"/>
                </a:lnTo>
                <a:lnTo>
                  <a:pt x="2580176" y="261321"/>
                </a:lnTo>
                <a:lnTo>
                  <a:pt x="2576595" y="281206"/>
                </a:lnTo>
                <a:lnTo>
                  <a:pt x="2577490" y="291548"/>
                </a:lnTo>
                <a:lnTo>
                  <a:pt x="2599000" y="325026"/>
                </a:lnTo>
                <a:lnTo>
                  <a:pt x="2645978" y="344769"/>
                </a:lnTo>
                <a:lnTo>
                  <a:pt x="2694958" y="349434"/>
                </a:lnTo>
                <a:lnTo>
                  <a:pt x="2712604" y="348916"/>
                </a:lnTo>
                <a:lnTo>
                  <a:pt x="2757909" y="341141"/>
                </a:lnTo>
                <a:lnTo>
                  <a:pt x="2798620" y="317770"/>
                </a:lnTo>
                <a:lnTo>
                  <a:pt x="2804273" y="310608"/>
                </a:lnTo>
                <a:lnTo>
                  <a:pt x="2694958" y="310608"/>
                </a:lnTo>
                <a:lnTo>
                  <a:pt x="2684286" y="310419"/>
                </a:lnTo>
                <a:lnTo>
                  <a:pt x="2639923" y="302064"/>
                </a:lnTo>
                <a:lnTo>
                  <a:pt x="2626730" y="287991"/>
                </a:lnTo>
                <a:lnTo>
                  <a:pt x="2626730" y="274672"/>
                </a:lnTo>
                <a:lnTo>
                  <a:pt x="2665627" y="254254"/>
                </a:lnTo>
                <a:lnTo>
                  <a:pt x="2694958" y="252557"/>
                </a:lnTo>
                <a:lnTo>
                  <a:pt x="2804868" y="252557"/>
                </a:lnTo>
                <a:lnTo>
                  <a:pt x="2798620" y="244641"/>
                </a:lnTo>
                <a:lnTo>
                  <a:pt x="2757909" y="221647"/>
                </a:lnTo>
                <a:lnTo>
                  <a:pt x="2712604" y="213873"/>
                </a:lnTo>
                <a:lnTo>
                  <a:pt x="2694958" y="213354"/>
                </a:lnTo>
                <a:close/>
              </a:path>
              <a:path w="2855594" h="349884">
                <a:moveTo>
                  <a:pt x="2804868" y="252557"/>
                </a:moveTo>
                <a:lnTo>
                  <a:pt x="2694958" y="252557"/>
                </a:lnTo>
                <a:lnTo>
                  <a:pt x="2705631" y="252746"/>
                </a:lnTo>
                <a:lnTo>
                  <a:pt x="2715408" y="253311"/>
                </a:lnTo>
                <a:lnTo>
                  <a:pt x="2755270" y="264997"/>
                </a:lnTo>
                <a:lnTo>
                  <a:pt x="2760548" y="269269"/>
                </a:lnTo>
                <a:lnTo>
                  <a:pt x="2763186" y="274672"/>
                </a:lnTo>
                <a:lnTo>
                  <a:pt x="2763186" y="287991"/>
                </a:lnTo>
                <a:lnTo>
                  <a:pt x="2760548" y="293519"/>
                </a:lnTo>
                <a:lnTo>
                  <a:pt x="2755270" y="297792"/>
                </a:lnTo>
                <a:lnTo>
                  <a:pt x="2750244" y="302064"/>
                </a:lnTo>
                <a:lnTo>
                  <a:pt x="2705631" y="310419"/>
                </a:lnTo>
                <a:lnTo>
                  <a:pt x="2694958" y="310608"/>
                </a:lnTo>
                <a:lnTo>
                  <a:pt x="2804273" y="310608"/>
                </a:lnTo>
                <a:lnTo>
                  <a:pt x="2804887" y="309830"/>
                </a:lnTo>
                <a:lnTo>
                  <a:pt x="2809363" y="301090"/>
                </a:lnTo>
                <a:lnTo>
                  <a:pt x="2812049" y="291548"/>
                </a:lnTo>
                <a:lnTo>
                  <a:pt x="2812944" y="281206"/>
                </a:lnTo>
                <a:lnTo>
                  <a:pt x="2812049" y="270863"/>
                </a:lnTo>
                <a:lnTo>
                  <a:pt x="2809363" y="261321"/>
                </a:lnTo>
                <a:lnTo>
                  <a:pt x="2804868" y="252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68" y="688230"/>
            <a:ext cx="6559476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8230" y="2931847"/>
            <a:ext cx="3946040" cy="633459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5014" y="2336599"/>
            <a:ext cx="4083696" cy="2449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8009" y="1851587"/>
            <a:ext cx="4967129" cy="34717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01516" y="2931847"/>
            <a:ext cx="3805110" cy="63872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24857" y="2335342"/>
            <a:ext cx="4153117" cy="24620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2671" y="1851587"/>
            <a:ext cx="5330652" cy="347172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4261338" y="5078380"/>
            <a:ext cx="1162685" cy="659765"/>
          </a:xfrm>
          <a:custGeom>
            <a:avLst/>
            <a:gdLst/>
            <a:ahLst/>
            <a:cxnLst/>
            <a:rect l="l" t="t" r="r" b="b"/>
            <a:pathLst>
              <a:path w="1162684" h="659764">
                <a:moveTo>
                  <a:pt x="1162265" y="0"/>
                </a:moveTo>
                <a:lnTo>
                  <a:pt x="1078496" y="0"/>
                </a:lnTo>
                <a:lnTo>
                  <a:pt x="1078496" y="83769"/>
                </a:lnTo>
                <a:lnTo>
                  <a:pt x="1078496" y="575906"/>
                </a:lnTo>
                <a:lnTo>
                  <a:pt x="83769" y="575906"/>
                </a:lnTo>
                <a:lnTo>
                  <a:pt x="83769" y="83769"/>
                </a:lnTo>
                <a:lnTo>
                  <a:pt x="1078496" y="83769"/>
                </a:lnTo>
                <a:lnTo>
                  <a:pt x="1078496" y="0"/>
                </a:lnTo>
                <a:lnTo>
                  <a:pt x="83769" y="0"/>
                </a:lnTo>
                <a:lnTo>
                  <a:pt x="83769" y="546"/>
                </a:lnTo>
                <a:lnTo>
                  <a:pt x="0" y="546"/>
                </a:lnTo>
                <a:lnTo>
                  <a:pt x="0" y="83769"/>
                </a:lnTo>
                <a:lnTo>
                  <a:pt x="0" y="575856"/>
                </a:lnTo>
                <a:lnTo>
                  <a:pt x="0" y="659676"/>
                </a:lnTo>
                <a:lnTo>
                  <a:pt x="83769" y="659676"/>
                </a:lnTo>
                <a:lnTo>
                  <a:pt x="1078496" y="659676"/>
                </a:lnTo>
                <a:lnTo>
                  <a:pt x="1162265" y="659676"/>
                </a:lnTo>
                <a:lnTo>
                  <a:pt x="1162265" y="0"/>
                </a:lnTo>
                <a:close/>
              </a:path>
            </a:pathLst>
          </a:custGeom>
          <a:solidFill>
            <a:srgbClr val="E03E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08899" y="9976617"/>
            <a:ext cx="9090769" cy="9574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9650" y="8560786"/>
            <a:ext cx="8970482" cy="85505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455392" y="1989468"/>
            <a:ext cx="13193394" cy="5088890"/>
            <a:chOff x="3455392" y="1989468"/>
            <a:chExt cx="13193394" cy="508889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5392" y="1989468"/>
              <a:ext cx="13193314" cy="492183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455390" y="6355695"/>
              <a:ext cx="4335145" cy="722630"/>
            </a:xfrm>
            <a:custGeom>
              <a:avLst/>
              <a:gdLst/>
              <a:ahLst/>
              <a:cxnLst/>
              <a:rect l="l" t="t" r="r" b="b"/>
              <a:pathLst>
                <a:path w="4335145" h="722629">
                  <a:moveTo>
                    <a:pt x="4334942" y="139"/>
                  </a:moveTo>
                  <a:lnTo>
                    <a:pt x="4251172" y="139"/>
                  </a:lnTo>
                  <a:lnTo>
                    <a:pt x="4251172" y="83908"/>
                  </a:lnTo>
                  <a:lnTo>
                    <a:pt x="4251172" y="638860"/>
                  </a:lnTo>
                  <a:lnTo>
                    <a:pt x="83756" y="638860"/>
                  </a:lnTo>
                  <a:lnTo>
                    <a:pt x="83756" y="83908"/>
                  </a:lnTo>
                  <a:lnTo>
                    <a:pt x="4251172" y="83908"/>
                  </a:lnTo>
                  <a:lnTo>
                    <a:pt x="4251172" y="139"/>
                  </a:lnTo>
                  <a:lnTo>
                    <a:pt x="83756" y="139"/>
                  </a:lnTo>
                  <a:lnTo>
                    <a:pt x="83756" y="0"/>
                  </a:lnTo>
                  <a:lnTo>
                    <a:pt x="0" y="0"/>
                  </a:lnTo>
                  <a:lnTo>
                    <a:pt x="0" y="722630"/>
                  </a:lnTo>
                  <a:lnTo>
                    <a:pt x="83756" y="722630"/>
                  </a:lnTo>
                  <a:lnTo>
                    <a:pt x="4251172" y="722630"/>
                  </a:lnTo>
                  <a:lnTo>
                    <a:pt x="4334942" y="722630"/>
                  </a:lnTo>
                  <a:lnTo>
                    <a:pt x="4334942" y="638860"/>
                  </a:lnTo>
                  <a:lnTo>
                    <a:pt x="4334942" y="83908"/>
                  </a:lnTo>
                  <a:lnTo>
                    <a:pt x="4334942" y="139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29485" y="1159336"/>
            <a:ext cx="3487420" cy="582930"/>
          </a:xfrm>
          <a:custGeom>
            <a:avLst/>
            <a:gdLst/>
            <a:ahLst/>
            <a:cxnLst/>
            <a:rect l="l" t="t" r="r" b="b"/>
            <a:pathLst>
              <a:path w="3487420" h="582930">
                <a:moveTo>
                  <a:pt x="128163" y="86070"/>
                </a:moveTo>
                <a:lnTo>
                  <a:pt x="0" y="86070"/>
                </a:lnTo>
                <a:lnTo>
                  <a:pt x="0" y="153922"/>
                </a:lnTo>
                <a:lnTo>
                  <a:pt x="339256" y="153922"/>
                </a:lnTo>
                <a:lnTo>
                  <a:pt x="339256" y="119996"/>
                </a:lnTo>
                <a:lnTo>
                  <a:pt x="128163" y="119996"/>
                </a:lnTo>
                <a:lnTo>
                  <a:pt x="128163" y="86070"/>
                </a:lnTo>
                <a:close/>
              </a:path>
              <a:path w="3487420" h="582930">
                <a:moveTo>
                  <a:pt x="211721" y="10052"/>
                </a:moveTo>
                <a:lnTo>
                  <a:pt x="128163" y="10052"/>
                </a:lnTo>
                <a:lnTo>
                  <a:pt x="128163" y="119996"/>
                </a:lnTo>
                <a:lnTo>
                  <a:pt x="211721" y="119996"/>
                </a:lnTo>
                <a:lnTo>
                  <a:pt x="211721" y="10052"/>
                </a:lnTo>
                <a:close/>
              </a:path>
              <a:path w="3487420" h="582930">
                <a:moveTo>
                  <a:pt x="339256" y="86070"/>
                </a:moveTo>
                <a:lnTo>
                  <a:pt x="211721" y="86070"/>
                </a:lnTo>
                <a:lnTo>
                  <a:pt x="211721" y="119996"/>
                </a:lnTo>
                <a:lnTo>
                  <a:pt x="339256" y="119996"/>
                </a:lnTo>
                <a:lnTo>
                  <a:pt x="339256" y="86070"/>
                </a:lnTo>
                <a:close/>
              </a:path>
              <a:path w="3487420" h="582930">
                <a:moveTo>
                  <a:pt x="169628" y="185962"/>
                </a:moveTo>
                <a:lnTo>
                  <a:pt x="114499" y="196211"/>
                </a:lnTo>
                <a:lnTo>
                  <a:pt x="69893" y="225228"/>
                </a:lnTo>
                <a:lnTo>
                  <a:pt x="40404" y="269167"/>
                </a:lnTo>
                <a:lnTo>
                  <a:pt x="30156" y="324178"/>
                </a:lnTo>
                <a:lnTo>
                  <a:pt x="31294" y="344007"/>
                </a:lnTo>
                <a:lnTo>
                  <a:pt x="48375" y="396427"/>
                </a:lnTo>
                <a:lnTo>
                  <a:pt x="83125" y="435536"/>
                </a:lnTo>
                <a:lnTo>
                  <a:pt x="131933" y="458624"/>
                </a:lnTo>
                <a:lnTo>
                  <a:pt x="169628" y="463022"/>
                </a:lnTo>
                <a:lnTo>
                  <a:pt x="189182" y="461923"/>
                </a:lnTo>
                <a:lnTo>
                  <a:pt x="241249" y="445431"/>
                </a:lnTo>
                <a:lnTo>
                  <a:pt x="280946" y="411034"/>
                </a:lnTo>
                <a:lnTo>
                  <a:pt x="292417" y="393286"/>
                </a:lnTo>
                <a:lnTo>
                  <a:pt x="169628" y="393286"/>
                </a:lnTo>
                <a:lnTo>
                  <a:pt x="161029" y="392776"/>
                </a:lnTo>
                <a:lnTo>
                  <a:pt x="125179" y="375224"/>
                </a:lnTo>
                <a:lnTo>
                  <a:pt x="107941" y="334780"/>
                </a:lnTo>
                <a:lnTo>
                  <a:pt x="107431" y="324178"/>
                </a:lnTo>
                <a:lnTo>
                  <a:pt x="107941" y="313890"/>
                </a:lnTo>
                <a:lnTo>
                  <a:pt x="125179" y="273918"/>
                </a:lnTo>
                <a:lnTo>
                  <a:pt x="161029" y="256209"/>
                </a:lnTo>
                <a:lnTo>
                  <a:pt x="169628" y="255699"/>
                </a:lnTo>
                <a:lnTo>
                  <a:pt x="292134" y="255699"/>
                </a:lnTo>
                <a:lnTo>
                  <a:pt x="290881" y="253186"/>
                </a:lnTo>
                <a:lnTo>
                  <a:pt x="256130" y="213841"/>
                </a:lnTo>
                <a:lnTo>
                  <a:pt x="207637" y="190517"/>
                </a:lnTo>
                <a:lnTo>
                  <a:pt x="189182" y="187101"/>
                </a:lnTo>
                <a:lnTo>
                  <a:pt x="169628" y="185962"/>
                </a:lnTo>
                <a:close/>
              </a:path>
              <a:path w="3487420" h="582930">
                <a:moveTo>
                  <a:pt x="292134" y="255699"/>
                </a:moveTo>
                <a:lnTo>
                  <a:pt x="169628" y="255699"/>
                </a:lnTo>
                <a:lnTo>
                  <a:pt x="178188" y="256209"/>
                </a:lnTo>
                <a:lnTo>
                  <a:pt x="186277" y="257740"/>
                </a:lnTo>
                <a:lnTo>
                  <a:pt x="219181" y="280357"/>
                </a:lnTo>
                <a:lnTo>
                  <a:pt x="231825" y="324178"/>
                </a:lnTo>
                <a:lnTo>
                  <a:pt x="231314" y="334780"/>
                </a:lnTo>
                <a:lnTo>
                  <a:pt x="214077" y="375224"/>
                </a:lnTo>
                <a:lnTo>
                  <a:pt x="178463" y="392776"/>
                </a:lnTo>
                <a:lnTo>
                  <a:pt x="169628" y="393286"/>
                </a:lnTo>
                <a:lnTo>
                  <a:pt x="292417" y="393286"/>
                </a:lnTo>
                <a:lnTo>
                  <a:pt x="298852" y="380132"/>
                </a:lnTo>
                <a:lnTo>
                  <a:pt x="304545" y="362659"/>
                </a:lnTo>
                <a:lnTo>
                  <a:pt x="307961" y="344007"/>
                </a:lnTo>
                <a:lnTo>
                  <a:pt x="309100" y="324178"/>
                </a:lnTo>
                <a:lnTo>
                  <a:pt x="307961" y="304663"/>
                </a:lnTo>
                <a:lnTo>
                  <a:pt x="304545" y="286326"/>
                </a:lnTo>
                <a:lnTo>
                  <a:pt x="298852" y="269167"/>
                </a:lnTo>
                <a:lnTo>
                  <a:pt x="292134" y="255699"/>
                </a:lnTo>
                <a:close/>
              </a:path>
              <a:path w="3487420" h="582930">
                <a:moveTo>
                  <a:pt x="487524" y="628"/>
                </a:moveTo>
                <a:lnTo>
                  <a:pt x="403966" y="628"/>
                </a:lnTo>
                <a:lnTo>
                  <a:pt x="403966" y="582390"/>
                </a:lnTo>
                <a:lnTo>
                  <a:pt x="487524" y="582390"/>
                </a:lnTo>
                <a:lnTo>
                  <a:pt x="487524" y="296535"/>
                </a:lnTo>
                <a:lnTo>
                  <a:pt x="471189" y="296535"/>
                </a:lnTo>
                <a:lnTo>
                  <a:pt x="471189" y="228684"/>
                </a:lnTo>
                <a:lnTo>
                  <a:pt x="487524" y="228684"/>
                </a:lnTo>
                <a:lnTo>
                  <a:pt x="487524" y="628"/>
                </a:lnTo>
                <a:close/>
              </a:path>
              <a:path w="3487420" h="582930">
                <a:moveTo>
                  <a:pt x="403966" y="228684"/>
                </a:moveTo>
                <a:lnTo>
                  <a:pt x="327319" y="228684"/>
                </a:lnTo>
                <a:lnTo>
                  <a:pt x="327319" y="296535"/>
                </a:lnTo>
                <a:lnTo>
                  <a:pt x="403966" y="296535"/>
                </a:lnTo>
                <a:lnTo>
                  <a:pt x="403966" y="228684"/>
                </a:lnTo>
                <a:close/>
              </a:path>
              <a:path w="3487420" h="582930">
                <a:moveTo>
                  <a:pt x="487524" y="228684"/>
                </a:moveTo>
                <a:lnTo>
                  <a:pt x="471189" y="228684"/>
                </a:lnTo>
                <a:lnTo>
                  <a:pt x="471189" y="296535"/>
                </a:lnTo>
                <a:lnTo>
                  <a:pt x="487524" y="296535"/>
                </a:lnTo>
                <a:lnTo>
                  <a:pt x="487524" y="228684"/>
                </a:lnTo>
                <a:close/>
              </a:path>
              <a:path w="3487420" h="582930">
                <a:moveTo>
                  <a:pt x="985680" y="53401"/>
                </a:moveTo>
                <a:lnTo>
                  <a:pt x="941702" y="53401"/>
                </a:lnTo>
                <a:lnTo>
                  <a:pt x="941617" y="143006"/>
                </a:lnTo>
                <a:lnTo>
                  <a:pt x="941370" y="163659"/>
                </a:lnTo>
                <a:lnTo>
                  <a:pt x="939896" y="225268"/>
                </a:lnTo>
                <a:lnTo>
                  <a:pt x="937383" y="269559"/>
                </a:lnTo>
                <a:lnTo>
                  <a:pt x="933063" y="316875"/>
                </a:lnTo>
                <a:lnTo>
                  <a:pt x="925524" y="368391"/>
                </a:lnTo>
                <a:lnTo>
                  <a:pt x="920341" y="395799"/>
                </a:lnTo>
                <a:lnTo>
                  <a:pt x="1003899" y="403338"/>
                </a:lnTo>
                <a:lnTo>
                  <a:pt x="1013323" y="346167"/>
                </a:lnTo>
                <a:lnTo>
                  <a:pt x="1018977" y="295278"/>
                </a:lnTo>
                <a:lnTo>
                  <a:pt x="1022432" y="248945"/>
                </a:lnTo>
                <a:lnTo>
                  <a:pt x="1024575" y="183292"/>
                </a:lnTo>
                <a:lnTo>
                  <a:pt x="1025181" y="143006"/>
                </a:lnTo>
                <a:lnTo>
                  <a:pt x="1025260" y="119996"/>
                </a:lnTo>
                <a:lnTo>
                  <a:pt x="985680" y="119996"/>
                </a:lnTo>
                <a:lnTo>
                  <a:pt x="985680" y="53401"/>
                </a:lnTo>
                <a:close/>
              </a:path>
              <a:path w="3487420" h="582930">
                <a:moveTo>
                  <a:pt x="941702" y="53401"/>
                </a:moveTo>
                <a:lnTo>
                  <a:pt x="617523" y="53401"/>
                </a:lnTo>
                <a:lnTo>
                  <a:pt x="617523" y="119996"/>
                </a:lnTo>
                <a:lnTo>
                  <a:pt x="941702" y="119996"/>
                </a:lnTo>
                <a:lnTo>
                  <a:pt x="941702" y="53401"/>
                </a:lnTo>
                <a:close/>
              </a:path>
              <a:path w="3487420" h="582930">
                <a:moveTo>
                  <a:pt x="1025260" y="53401"/>
                </a:moveTo>
                <a:lnTo>
                  <a:pt x="985680" y="53401"/>
                </a:lnTo>
                <a:lnTo>
                  <a:pt x="985680" y="119996"/>
                </a:lnTo>
                <a:lnTo>
                  <a:pt x="1025260" y="119996"/>
                </a:lnTo>
                <a:lnTo>
                  <a:pt x="1025260" y="53401"/>
                </a:lnTo>
                <a:close/>
              </a:path>
              <a:path w="3487420" h="582930">
                <a:moveTo>
                  <a:pt x="1089970" y="438520"/>
                </a:moveTo>
                <a:lnTo>
                  <a:pt x="563493" y="438520"/>
                </a:lnTo>
                <a:lnTo>
                  <a:pt x="563493" y="506372"/>
                </a:lnTo>
                <a:lnTo>
                  <a:pt x="1089970" y="506372"/>
                </a:lnTo>
                <a:lnTo>
                  <a:pt x="1089970" y="438520"/>
                </a:lnTo>
                <a:close/>
              </a:path>
              <a:path w="3487420" h="582930">
                <a:moveTo>
                  <a:pt x="1584984" y="628"/>
                </a:moveTo>
                <a:lnTo>
                  <a:pt x="1501426" y="628"/>
                </a:lnTo>
                <a:lnTo>
                  <a:pt x="1501426" y="349308"/>
                </a:lnTo>
                <a:lnTo>
                  <a:pt x="1584984" y="349308"/>
                </a:lnTo>
                <a:lnTo>
                  <a:pt x="1584984" y="209836"/>
                </a:lnTo>
                <a:lnTo>
                  <a:pt x="1562367" y="209836"/>
                </a:lnTo>
                <a:lnTo>
                  <a:pt x="1562367" y="141356"/>
                </a:lnTo>
                <a:lnTo>
                  <a:pt x="1584984" y="141356"/>
                </a:lnTo>
                <a:lnTo>
                  <a:pt x="1584984" y="628"/>
                </a:lnTo>
                <a:close/>
              </a:path>
              <a:path w="3487420" h="582930">
                <a:moveTo>
                  <a:pt x="1584984" y="141356"/>
                </a:moveTo>
                <a:lnTo>
                  <a:pt x="1562367" y="141356"/>
                </a:lnTo>
                <a:lnTo>
                  <a:pt x="1562367" y="209836"/>
                </a:lnTo>
                <a:lnTo>
                  <a:pt x="1584984" y="209836"/>
                </a:lnTo>
                <a:lnTo>
                  <a:pt x="1584984" y="141356"/>
                </a:lnTo>
                <a:close/>
              </a:path>
              <a:path w="3487420" h="582930">
                <a:moveTo>
                  <a:pt x="1662259" y="141356"/>
                </a:moveTo>
                <a:lnTo>
                  <a:pt x="1584984" y="141356"/>
                </a:lnTo>
                <a:lnTo>
                  <a:pt x="1584984" y="209836"/>
                </a:lnTo>
                <a:lnTo>
                  <a:pt x="1662259" y="209836"/>
                </a:lnTo>
                <a:lnTo>
                  <a:pt x="1662259" y="141356"/>
                </a:lnTo>
                <a:close/>
              </a:path>
              <a:path w="3487420" h="582930">
                <a:moveTo>
                  <a:pt x="1584984" y="375067"/>
                </a:moveTo>
                <a:lnTo>
                  <a:pt x="1196724" y="375067"/>
                </a:lnTo>
                <a:lnTo>
                  <a:pt x="1196724" y="441033"/>
                </a:lnTo>
                <a:lnTo>
                  <a:pt x="1501426" y="441033"/>
                </a:lnTo>
                <a:lnTo>
                  <a:pt x="1501426" y="582390"/>
                </a:lnTo>
                <a:lnTo>
                  <a:pt x="1584984" y="582390"/>
                </a:lnTo>
                <a:lnTo>
                  <a:pt x="1584984" y="375067"/>
                </a:lnTo>
                <a:close/>
              </a:path>
              <a:path w="3487420" h="582930">
                <a:moveTo>
                  <a:pt x="1226880" y="36438"/>
                </a:moveTo>
                <a:lnTo>
                  <a:pt x="1143950" y="36438"/>
                </a:lnTo>
                <a:lnTo>
                  <a:pt x="1143950" y="319780"/>
                </a:lnTo>
                <a:lnTo>
                  <a:pt x="1423523" y="319780"/>
                </a:lnTo>
                <a:lnTo>
                  <a:pt x="1423523" y="254442"/>
                </a:lnTo>
                <a:lnTo>
                  <a:pt x="1226880" y="254442"/>
                </a:lnTo>
                <a:lnTo>
                  <a:pt x="1226880" y="177795"/>
                </a:lnTo>
                <a:lnTo>
                  <a:pt x="1423523" y="177795"/>
                </a:lnTo>
                <a:lnTo>
                  <a:pt x="1423523" y="113713"/>
                </a:lnTo>
                <a:lnTo>
                  <a:pt x="1226880" y="113713"/>
                </a:lnTo>
                <a:lnTo>
                  <a:pt x="1226880" y="36438"/>
                </a:lnTo>
                <a:close/>
              </a:path>
              <a:path w="3487420" h="582930">
                <a:moveTo>
                  <a:pt x="1423523" y="177795"/>
                </a:moveTo>
                <a:lnTo>
                  <a:pt x="1341222" y="177795"/>
                </a:lnTo>
                <a:lnTo>
                  <a:pt x="1341222" y="254442"/>
                </a:lnTo>
                <a:lnTo>
                  <a:pt x="1423523" y="254442"/>
                </a:lnTo>
                <a:lnTo>
                  <a:pt x="1423523" y="177795"/>
                </a:lnTo>
                <a:close/>
              </a:path>
              <a:path w="3487420" h="582930">
                <a:moveTo>
                  <a:pt x="1423523" y="36438"/>
                </a:moveTo>
                <a:lnTo>
                  <a:pt x="1341222" y="36438"/>
                </a:lnTo>
                <a:lnTo>
                  <a:pt x="1341222" y="113713"/>
                </a:lnTo>
                <a:lnTo>
                  <a:pt x="1423523" y="113713"/>
                </a:lnTo>
                <a:lnTo>
                  <a:pt x="1423523" y="36438"/>
                </a:lnTo>
                <a:close/>
              </a:path>
              <a:path w="3487420" h="582930">
                <a:moveTo>
                  <a:pt x="1924192" y="33925"/>
                </a:moveTo>
                <a:lnTo>
                  <a:pt x="1907857" y="33925"/>
                </a:lnTo>
                <a:lnTo>
                  <a:pt x="1907857" y="76018"/>
                </a:lnTo>
                <a:lnTo>
                  <a:pt x="1907307" y="88348"/>
                </a:lnTo>
                <a:lnTo>
                  <a:pt x="1899061" y="126278"/>
                </a:lnTo>
                <a:lnTo>
                  <a:pt x="1881863" y="163267"/>
                </a:lnTo>
                <a:lnTo>
                  <a:pt x="1855084" y="197742"/>
                </a:lnTo>
                <a:lnTo>
                  <a:pt x="1819705" y="228330"/>
                </a:lnTo>
                <a:lnTo>
                  <a:pt x="1775296" y="253186"/>
                </a:lnTo>
                <a:lnTo>
                  <a:pt x="1723347" y="270031"/>
                </a:lnTo>
                <a:lnTo>
                  <a:pt x="1704303" y="273918"/>
                </a:lnTo>
                <a:lnTo>
                  <a:pt x="1740113" y="343654"/>
                </a:lnTo>
                <a:lnTo>
                  <a:pt x="1783463" y="332502"/>
                </a:lnTo>
                <a:lnTo>
                  <a:pt x="1823043" y="316639"/>
                </a:lnTo>
                <a:lnTo>
                  <a:pt x="1858539" y="296692"/>
                </a:lnTo>
                <a:lnTo>
                  <a:pt x="1889638" y="273290"/>
                </a:lnTo>
                <a:lnTo>
                  <a:pt x="1916810" y="246118"/>
                </a:lnTo>
                <a:lnTo>
                  <a:pt x="1948693" y="200177"/>
                </a:lnTo>
                <a:lnTo>
                  <a:pt x="1951970" y="193592"/>
                </a:lnTo>
                <a:lnTo>
                  <a:pt x="1947280" y="184235"/>
                </a:lnTo>
                <a:lnTo>
                  <a:pt x="1940173" y="167154"/>
                </a:lnTo>
                <a:lnTo>
                  <a:pt x="1926705" y="113242"/>
                </a:lnTo>
                <a:lnTo>
                  <a:pt x="1924192" y="76018"/>
                </a:lnTo>
                <a:lnTo>
                  <a:pt x="1924192" y="33925"/>
                </a:lnTo>
                <a:close/>
              </a:path>
              <a:path w="3487420" h="582930">
                <a:moveTo>
                  <a:pt x="1997069" y="33925"/>
                </a:moveTo>
                <a:lnTo>
                  <a:pt x="1980106" y="33925"/>
                </a:lnTo>
                <a:lnTo>
                  <a:pt x="1980106" y="76018"/>
                </a:lnTo>
                <a:lnTo>
                  <a:pt x="1979439" y="94748"/>
                </a:lnTo>
                <a:lnTo>
                  <a:pt x="1969426" y="149524"/>
                </a:lnTo>
                <a:lnTo>
                  <a:pt x="1951970" y="193592"/>
                </a:lnTo>
                <a:lnTo>
                  <a:pt x="1955565" y="200766"/>
                </a:lnTo>
                <a:lnTo>
                  <a:pt x="1987802" y="246589"/>
                </a:lnTo>
                <a:lnTo>
                  <a:pt x="2029934" y="285423"/>
                </a:lnTo>
                <a:lnTo>
                  <a:pt x="2063546" y="307098"/>
                </a:lnTo>
                <a:lnTo>
                  <a:pt x="2101202" y="325160"/>
                </a:lnTo>
                <a:lnTo>
                  <a:pt x="2142667" y="338667"/>
                </a:lnTo>
                <a:lnTo>
                  <a:pt x="2164812" y="343654"/>
                </a:lnTo>
                <a:lnTo>
                  <a:pt x="2200623" y="273918"/>
                </a:lnTo>
                <a:lnTo>
                  <a:pt x="2181029" y="270031"/>
                </a:lnTo>
                <a:lnTo>
                  <a:pt x="2162456" y="265279"/>
                </a:lnTo>
                <a:lnTo>
                  <a:pt x="2112754" y="245607"/>
                </a:lnTo>
                <a:lnTo>
                  <a:pt x="2071831" y="219260"/>
                </a:lnTo>
                <a:lnTo>
                  <a:pt x="2039319" y="187926"/>
                </a:lnTo>
                <a:lnTo>
                  <a:pt x="2015917" y="152194"/>
                </a:lnTo>
                <a:lnTo>
                  <a:pt x="2001663" y="114067"/>
                </a:lnTo>
                <a:lnTo>
                  <a:pt x="1997069" y="76018"/>
                </a:lnTo>
                <a:lnTo>
                  <a:pt x="1997069" y="33925"/>
                </a:lnTo>
                <a:close/>
              </a:path>
              <a:path w="3487420" h="582930">
                <a:moveTo>
                  <a:pt x="1980106" y="33925"/>
                </a:moveTo>
                <a:lnTo>
                  <a:pt x="1924192" y="33925"/>
                </a:lnTo>
                <a:lnTo>
                  <a:pt x="1924192" y="76018"/>
                </a:lnTo>
                <a:lnTo>
                  <a:pt x="1929846" y="131501"/>
                </a:lnTo>
                <a:lnTo>
                  <a:pt x="1947280" y="184235"/>
                </a:lnTo>
                <a:lnTo>
                  <a:pt x="1951970" y="193592"/>
                </a:lnTo>
                <a:lnTo>
                  <a:pt x="1956861" y="183764"/>
                </a:lnTo>
                <a:lnTo>
                  <a:pt x="1974098" y="131501"/>
                </a:lnTo>
                <a:lnTo>
                  <a:pt x="1980106" y="76018"/>
                </a:lnTo>
                <a:lnTo>
                  <a:pt x="1980106" y="33925"/>
                </a:lnTo>
                <a:close/>
              </a:path>
              <a:path w="3487420" h="582930">
                <a:moveTo>
                  <a:pt x="2218842" y="442918"/>
                </a:moveTo>
                <a:lnTo>
                  <a:pt x="1691738" y="442918"/>
                </a:lnTo>
                <a:lnTo>
                  <a:pt x="1691738" y="511398"/>
                </a:lnTo>
                <a:lnTo>
                  <a:pt x="2218842" y="511398"/>
                </a:lnTo>
                <a:lnTo>
                  <a:pt x="2218842" y="442918"/>
                </a:lnTo>
                <a:close/>
              </a:path>
              <a:path w="3487420" h="582930">
                <a:moveTo>
                  <a:pt x="2513095" y="457996"/>
                </a:moveTo>
                <a:lnTo>
                  <a:pt x="2387445" y="457996"/>
                </a:lnTo>
                <a:lnTo>
                  <a:pt x="2387445" y="525219"/>
                </a:lnTo>
                <a:lnTo>
                  <a:pt x="2914549" y="525219"/>
                </a:lnTo>
                <a:lnTo>
                  <a:pt x="2914549" y="503859"/>
                </a:lnTo>
                <a:lnTo>
                  <a:pt x="2513095" y="503859"/>
                </a:lnTo>
                <a:lnTo>
                  <a:pt x="2513095" y="457996"/>
                </a:lnTo>
                <a:close/>
              </a:path>
              <a:path w="3487420" h="582930">
                <a:moveTo>
                  <a:pt x="2513095" y="361692"/>
                </a:moveTo>
                <a:lnTo>
                  <a:pt x="2513095" y="503859"/>
                </a:lnTo>
                <a:lnTo>
                  <a:pt x="2595397" y="503859"/>
                </a:lnTo>
                <a:lnTo>
                  <a:pt x="2595397" y="383750"/>
                </a:lnTo>
                <a:lnTo>
                  <a:pt x="2567282" y="379779"/>
                </a:lnTo>
                <a:lnTo>
                  <a:pt x="2533710" y="370747"/>
                </a:lnTo>
                <a:lnTo>
                  <a:pt x="2513095" y="361692"/>
                </a:lnTo>
                <a:close/>
              </a:path>
              <a:path w="3487420" h="582930">
                <a:moveTo>
                  <a:pt x="2704084" y="457996"/>
                </a:moveTo>
                <a:lnTo>
                  <a:pt x="2595397" y="457996"/>
                </a:lnTo>
                <a:lnTo>
                  <a:pt x="2595397" y="503859"/>
                </a:lnTo>
                <a:lnTo>
                  <a:pt x="2704084" y="503859"/>
                </a:lnTo>
                <a:lnTo>
                  <a:pt x="2704084" y="457996"/>
                </a:lnTo>
                <a:close/>
              </a:path>
              <a:path w="3487420" h="582930">
                <a:moveTo>
                  <a:pt x="2785757" y="361411"/>
                </a:moveTo>
                <a:lnTo>
                  <a:pt x="2764475" y="370747"/>
                </a:lnTo>
                <a:lnTo>
                  <a:pt x="2730785" y="379779"/>
                </a:lnTo>
                <a:lnTo>
                  <a:pt x="2704084" y="383531"/>
                </a:lnTo>
                <a:lnTo>
                  <a:pt x="2704084" y="503859"/>
                </a:lnTo>
                <a:lnTo>
                  <a:pt x="2785757" y="503859"/>
                </a:lnTo>
                <a:lnTo>
                  <a:pt x="2785757" y="361411"/>
                </a:lnTo>
                <a:close/>
              </a:path>
              <a:path w="3487420" h="582930">
                <a:moveTo>
                  <a:pt x="2914549" y="457996"/>
                </a:moveTo>
                <a:lnTo>
                  <a:pt x="2785757" y="457996"/>
                </a:lnTo>
                <a:lnTo>
                  <a:pt x="2785757" y="503859"/>
                </a:lnTo>
                <a:lnTo>
                  <a:pt x="2914549" y="503859"/>
                </a:lnTo>
                <a:lnTo>
                  <a:pt x="2914549" y="457996"/>
                </a:lnTo>
                <a:close/>
              </a:path>
              <a:path w="3487420" h="582930">
                <a:moveTo>
                  <a:pt x="2704084" y="357476"/>
                </a:moveTo>
                <a:lnTo>
                  <a:pt x="2595397" y="357476"/>
                </a:lnTo>
                <a:lnTo>
                  <a:pt x="2595397" y="383750"/>
                </a:lnTo>
                <a:lnTo>
                  <a:pt x="2605645" y="385197"/>
                </a:lnTo>
                <a:lnTo>
                  <a:pt x="2648798" y="387003"/>
                </a:lnTo>
                <a:lnTo>
                  <a:pt x="2692226" y="385197"/>
                </a:lnTo>
                <a:lnTo>
                  <a:pt x="2704084" y="383531"/>
                </a:lnTo>
                <a:lnTo>
                  <a:pt x="2704084" y="357476"/>
                </a:lnTo>
                <a:close/>
              </a:path>
              <a:path w="3487420" h="582930">
                <a:moveTo>
                  <a:pt x="2595397" y="357476"/>
                </a:moveTo>
                <a:lnTo>
                  <a:pt x="2513095" y="357476"/>
                </a:lnTo>
                <a:lnTo>
                  <a:pt x="2513095" y="361692"/>
                </a:lnTo>
                <a:lnTo>
                  <a:pt x="2533710" y="370747"/>
                </a:lnTo>
                <a:lnTo>
                  <a:pt x="2567282" y="379779"/>
                </a:lnTo>
                <a:lnTo>
                  <a:pt x="2595397" y="383750"/>
                </a:lnTo>
                <a:lnTo>
                  <a:pt x="2595397" y="357476"/>
                </a:lnTo>
                <a:close/>
              </a:path>
              <a:path w="3487420" h="582930">
                <a:moveTo>
                  <a:pt x="2785757" y="357476"/>
                </a:moveTo>
                <a:lnTo>
                  <a:pt x="2704084" y="357476"/>
                </a:lnTo>
                <a:lnTo>
                  <a:pt x="2704084" y="383531"/>
                </a:lnTo>
                <a:lnTo>
                  <a:pt x="2730785" y="379779"/>
                </a:lnTo>
                <a:lnTo>
                  <a:pt x="2764475" y="370747"/>
                </a:lnTo>
                <a:lnTo>
                  <a:pt x="2785757" y="361411"/>
                </a:lnTo>
                <a:lnTo>
                  <a:pt x="2785757" y="357476"/>
                </a:lnTo>
                <a:close/>
              </a:path>
              <a:path w="3487420" h="582930">
                <a:moveTo>
                  <a:pt x="2648798" y="163345"/>
                </a:moveTo>
                <a:lnTo>
                  <a:pt x="2605645" y="165191"/>
                </a:lnTo>
                <a:lnTo>
                  <a:pt x="2567282" y="170727"/>
                </a:lnTo>
                <a:lnTo>
                  <a:pt x="2504928" y="192873"/>
                </a:lnTo>
                <a:lnTo>
                  <a:pt x="2465348" y="228370"/>
                </a:lnTo>
                <a:lnTo>
                  <a:pt x="2452155" y="275803"/>
                </a:lnTo>
                <a:lnTo>
                  <a:pt x="2455453" y="300736"/>
                </a:lnTo>
                <a:lnTo>
                  <a:pt x="2465348" y="322765"/>
                </a:lnTo>
                <a:lnTo>
                  <a:pt x="2481840" y="341887"/>
                </a:lnTo>
                <a:lnTo>
                  <a:pt x="2504928" y="358104"/>
                </a:lnTo>
                <a:lnTo>
                  <a:pt x="2513095" y="361692"/>
                </a:lnTo>
                <a:lnTo>
                  <a:pt x="2513095" y="357476"/>
                </a:lnTo>
                <a:lnTo>
                  <a:pt x="2794191" y="357476"/>
                </a:lnTo>
                <a:lnTo>
                  <a:pt x="2816385" y="341887"/>
                </a:lnTo>
                <a:lnTo>
                  <a:pt x="2832741" y="322922"/>
                </a:lnTo>
                <a:lnTo>
                  <a:pt x="2648798" y="322922"/>
                </a:lnTo>
                <a:lnTo>
                  <a:pt x="2631286" y="322608"/>
                </a:lnTo>
                <a:lnTo>
                  <a:pt x="2587229" y="317896"/>
                </a:lnTo>
                <a:lnTo>
                  <a:pt x="2549534" y="302189"/>
                </a:lnTo>
                <a:lnTo>
                  <a:pt x="2536969" y="275803"/>
                </a:lnTo>
                <a:lnTo>
                  <a:pt x="2537754" y="267989"/>
                </a:lnTo>
                <a:lnTo>
                  <a:pt x="2565554" y="239521"/>
                </a:lnTo>
                <a:lnTo>
                  <a:pt x="2615187" y="228841"/>
                </a:lnTo>
                <a:lnTo>
                  <a:pt x="2648798" y="227427"/>
                </a:lnTo>
                <a:lnTo>
                  <a:pt x="2832069" y="227427"/>
                </a:lnTo>
                <a:lnTo>
                  <a:pt x="2816385" y="209129"/>
                </a:lnTo>
                <a:lnTo>
                  <a:pt x="2793296" y="192873"/>
                </a:lnTo>
                <a:lnTo>
                  <a:pt x="2764475" y="179955"/>
                </a:lnTo>
                <a:lnTo>
                  <a:pt x="2730785" y="170727"/>
                </a:lnTo>
                <a:lnTo>
                  <a:pt x="2692226" y="165191"/>
                </a:lnTo>
                <a:lnTo>
                  <a:pt x="2648798" y="163345"/>
                </a:lnTo>
                <a:close/>
              </a:path>
              <a:path w="3487420" h="582930">
                <a:moveTo>
                  <a:pt x="2794191" y="357476"/>
                </a:moveTo>
                <a:lnTo>
                  <a:pt x="2785757" y="357476"/>
                </a:lnTo>
                <a:lnTo>
                  <a:pt x="2785757" y="361411"/>
                </a:lnTo>
                <a:lnTo>
                  <a:pt x="2793296" y="358104"/>
                </a:lnTo>
                <a:lnTo>
                  <a:pt x="2794191" y="357476"/>
                </a:lnTo>
                <a:close/>
              </a:path>
              <a:path w="3487420" h="582930">
                <a:moveTo>
                  <a:pt x="2832069" y="227427"/>
                </a:moveTo>
                <a:lnTo>
                  <a:pt x="2648798" y="227427"/>
                </a:lnTo>
                <a:lnTo>
                  <a:pt x="2666546" y="227781"/>
                </a:lnTo>
                <a:lnTo>
                  <a:pt x="2682724" y="228841"/>
                </a:lnTo>
                <a:lnTo>
                  <a:pt x="2721872" y="235948"/>
                </a:lnTo>
                <a:lnTo>
                  <a:pt x="2757329" y="260882"/>
                </a:lnTo>
                <a:lnTo>
                  <a:pt x="2760627" y="275803"/>
                </a:lnTo>
                <a:lnTo>
                  <a:pt x="2759803" y="283342"/>
                </a:lnTo>
                <a:lnTo>
                  <a:pt x="2731885" y="311456"/>
                </a:lnTo>
                <a:lnTo>
                  <a:pt x="2682724" y="321665"/>
                </a:lnTo>
                <a:lnTo>
                  <a:pt x="2648798" y="322922"/>
                </a:lnTo>
                <a:lnTo>
                  <a:pt x="2832741" y="322922"/>
                </a:lnTo>
                <a:lnTo>
                  <a:pt x="2832876" y="322765"/>
                </a:lnTo>
                <a:lnTo>
                  <a:pt x="2842771" y="300736"/>
                </a:lnTo>
                <a:lnTo>
                  <a:pt x="2846070" y="275803"/>
                </a:lnTo>
                <a:lnTo>
                  <a:pt x="2842771" y="250594"/>
                </a:lnTo>
                <a:lnTo>
                  <a:pt x="2832876" y="228370"/>
                </a:lnTo>
                <a:lnTo>
                  <a:pt x="2832069" y="227427"/>
                </a:lnTo>
                <a:close/>
              </a:path>
              <a:path w="3487420" h="582930">
                <a:moveTo>
                  <a:pt x="2607962" y="72877"/>
                </a:moveTo>
                <a:lnTo>
                  <a:pt x="2410062" y="72877"/>
                </a:lnTo>
                <a:lnTo>
                  <a:pt x="2410062" y="140100"/>
                </a:lnTo>
                <a:lnTo>
                  <a:pt x="2889419" y="140100"/>
                </a:lnTo>
                <a:lnTo>
                  <a:pt x="2889419" y="114970"/>
                </a:lnTo>
                <a:lnTo>
                  <a:pt x="2607962" y="114970"/>
                </a:lnTo>
                <a:lnTo>
                  <a:pt x="2607962" y="72877"/>
                </a:lnTo>
                <a:close/>
              </a:path>
              <a:path w="3487420" h="582930">
                <a:moveTo>
                  <a:pt x="2691519" y="6910"/>
                </a:moveTo>
                <a:lnTo>
                  <a:pt x="2607962" y="6910"/>
                </a:lnTo>
                <a:lnTo>
                  <a:pt x="2607962" y="114970"/>
                </a:lnTo>
                <a:lnTo>
                  <a:pt x="2691519" y="114970"/>
                </a:lnTo>
                <a:lnTo>
                  <a:pt x="2691519" y="6910"/>
                </a:lnTo>
                <a:close/>
              </a:path>
              <a:path w="3487420" h="582930">
                <a:moveTo>
                  <a:pt x="2889419" y="72877"/>
                </a:moveTo>
                <a:lnTo>
                  <a:pt x="2691519" y="72877"/>
                </a:lnTo>
                <a:lnTo>
                  <a:pt x="2691519" y="114970"/>
                </a:lnTo>
                <a:lnTo>
                  <a:pt x="2889419" y="114970"/>
                </a:lnTo>
                <a:lnTo>
                  <a:pt x="2889419" y="72877"/>
                </a:lnTo>
                <a:close/>
              </a:path>
              <a:path w="3487420" h="582930">
                <a:moveTo>
                  <a:pt x="3050831" y="396486"/>
                </a:moveTo>
                <a:lnTo>
                  <a:pt x="2946541" y="397055"/>
                </a:lnTo>
                <a:lnTo>
                  <a:pt x="2954080" y="464907"/>
                </a:lnTo>
                <a:lnTo>
                  <a:pt x="3034064" y="464200"/>
                </a:lnTo>
                <a:lnTo>
                  <a:pt x="3092138" y="462512"/>
                </a:lnTo>
                <a:lnTo>
                  <a:pt x="3151823" y="459056"/>
                </a:lnTo>
                <a:lnTo>
                  <a:pt x="3212763" y="453952"/>
                </a:lnTo>
                <a:lnTo>
                  <a:pt x="3273076" y="446727"/>
                </a:lnTo>
                <a:lnTo>
                  <a:pt x="3302760" y="442290"/>
                </a:lnTo>
                <a:lnTo>
                  <a:pt x="3301517" y="422186"/>
                </a:lnTo>
                <a:lnTo>
                  <a:pt x="3050831" y="422186"/>
                </a:lnTo>
                <a:lnTo>
                  <a:pt x="3050831" y="396486"/>
                </a:lnTo>
                <a:close/>
              </a:path>
              <a:path w="3487420" h="582930">
                <a:moveTo>
                  <a:pt x="3132504" y="394111"/>
                </a:moveTo>
                <a:lnTo>
                  <a:pt x="3117740" y="394700"/>
                </a:lnTo>
                <a:lnTo>
                  <a:pt x="3057113" y="396427"/>
                </a:lnTo>
                <a:lnTo>
                  <a:pt x="3050831" y="396486"/>
                </a:lnTo>
                <a:lnTo>
                  <a:pt x="3050831" y="422186"/>
                </a:lnTo>
                <a:lnTo>
                  <a:pt x="3132504" y="422186"/>
                </a:lnTo>
                <a:lnTo>
                  <a:pt x="3132504" y="394111"/>
                </a:lnTo>
                <a:close/>
              </a:path>
              <a:path w="3487420" h="582930">
                <a:moveTo>
                  <a:pt x="3298991" y="381349"/>
                </a:moveTo>
                <a:lnTo>
                  <a:pt x="3240092" y="387475"/>
                </a:lnTo>
                <a:lnTo>
                  <a:pt x="3178994" y="392029"/>
                </a:lnTo>
                <a:lnTo>
                  <a:pt x="3132504" y="394111"/>
                </a:lnTo>
                <a:lnTo>
                  <a:pt x="3132504" y="422186"/>
                </a:lnTo>
                <a:lnTo>
                  <a:pt x="3301517" y="422186"/>
                </a:lnTo>
                <a:lnTo>
                  <a:pt x="3298991" y="381349"/>
                </a:lnTo>
                <a:close/>
              </a:path>
              <a:path w="3487420" h="582930">
                <a:moveTo>
                  <a:pt x="3132504" y="224286"/>
                </a:moveTo>
                <a:lnTo>
                  <a:pt x="3050831" y="224286"/>
                </a:lnTo>
                <a:lnTo>
                  <a:pt x="3050831" y="396486"/>
                </a:lnTo>
                <a:lnTo>
                  <a:pt x="3057113" y="396427"/>
                </a:lnTo>
                <a:lnTo>
                  <a:pt x="3117740" y="394700"/>
                </a:lnTo>
                <a:lnTo>
                  <a:pt x="3132504" y="394111"/>
                </a:lnTo>
                <a:lnTo>
                  <a:pt x="3132504" y="224286"/>
                </a:lnTo>
                <a:close/>
              </a:path>
              <a:path w="3487420" h="582930">
                <a:moveTo>
                  <a:pt x="3226742" y="57799"/>
                </a:moveTo>
                <a:lnTo>
                  <a:pt x="3192816" y="57799"/>
                </a:lnTo>
                <a:lnTo>
                  <a:pt x="3192693" y="127339"/>
                </a:lnTo>
                <a:lnTo>
                  <a:pt x="3192326" y="150623"/>
                </a:lnTo>
                <a:lnTo>
                  <a:pt x="3190931" y="199784"/>
                </a:lnTo>
                <a:lnTo>
                  <a:pt x="3186691" y="256327"/>
                </a:lnTo>
                <a:lnTo>
                  <a:pt x="3177738" y="321665"/>
                </a:lnTo>
                <a:lnTo>
                  <a:pt x="3259411" y="328576"/>
                </a:lnTo>
                <a:lnTo>
                  <a:pt x="3268835" y="260410"/>
                </a:lnTo>
                <a:lnTo>
                  <a:pt x="3273232" y="201669"/>
                </a:lnTo>
                <a:lnTo>
                  <a:pt x="3275133" y="149838"/>
                </a:lnTo>
                <a:lnTo>
                  <a:pt x="3275610" y="124394"/>
                </a:lnTo>
                <a:lnTo>
                  <a:pt x="3226742" y="124394"/>
                </a:lnTo>
                <a:lnTo>
                  <a:pt x="3226742" y="57799"/>
                </a:lnTo>
                <a:close/>
              </a:path>
              <a:path w="3487420" h="582930">
                <a:moveTo>
                  <a:pt x="3192816" y="57799"/>
                </a:moveTo>
                <a:lnTo>
                  <a:pt x="2975440" y="57799"/>
                </a:lnTo>
                <a:lnTo>
                  <a:pt x="2975440" y="124394"/>
                </a:lnTo>
                <a:lnTo>
                  <a:pt x="3192713" y="124394"/>
                </a:lnTo>
                <a:lnTo>
                  <a:pt x="3192816" y="57799"/>
                </a:lnTo>
                <a:close/>
              </a:path>
              <a:path w="3487420" h="582930">
                <a:moveTo>
                  <a:pt x="3275746" y="57799"/>
                </a:moveTo>
                <a:lnTo>
                  <a:pt x="3226742" y="57799"/>
                </a:lnTo>
                <a:lnTo>
                  <a:pt x="3226742" y="124394"/>
                </a:lnTo>
                <a:lnTo>
                  <a:pt x="3275610" y="124394"/>
                </a:lnTo>
                <a:lnTo>
                  <a:pt x="3275746" y="105546"/>
                </a:lnTo>
                <a:lnTo>
                  <a:pt x="3275746" y="57799"/>
                </a:lnTo>
                <a:close/>
              </a:path>
              <a:path w="3487420" h="582930">
                <a:moveTo>
                  <a:pt x="3408307" y="0"/>
                </a:moveTo>
                <a:lnTo>
                  <a:pt x="3325378" y="0"/>
                </a:lnTo>
                <a:lnTo>
                  <a:pt x="3325378" y="581762"/>
                </a:lnTo>
                <a:lnTo>
                  <a:pt x="3408307" y="581762"/>
                </a:lnTo>
                <a:lnTo>
                  <a:pt x="3408307" y="302818"/>
                </a:lnTo>
                <a:lnTo>
                  <a:pt x="3384433" y="302818"/>
                </a:lnTo>
                <a:lnTo>
                  <a:pt x="3384433" y="233710"/>
                </a:lnTo>
                <a:lnTo>
                  <a:pt x="3408307" y="233710"/>
                </a:lnTo>
                <a:lnTo>
                  <a:pt x="3408307" y="0"/>
                </a:lnTo>
                <a:close/>
              </a:path>
              <a:path w="3487420" h="582930">
                <a:moveTo>
                  <a:pt x="3408307" y="233710"/>
                </a:moveTo>
                <a:lnTo>
                  <a:pt x="3384433" y="233710"/>
                </a:lnTo>
                <a:lnTo>
                  <a:pt x="3384433" y="302818"/>
                </a:lnTo>
                <a:lnTo>
                  <a:pt x="3408307" y="302818"/>
                </a:lnTo>
                <a:lnTo>
                  <a:pt x="3408307" y="233710"/>
                </a:lnTo>
                <a:close/>
              </a:path>
              <a:path w="3487420" h="582930">
                <a:moveTo>
                  <a:pt x="3486839" y="233710"/>
                </a:moveTo>
                <a:lnTo>
                  <a:pt x="3408307" y="233710"/>
                </a:lnTo>
                <a:lnTo>
                  <a:pt x="3408307" y="302818"/>
                </a:lnTo>
                <a:lnTo>
                  <a:pt x="3486839" y="302818"/>
                </a:lnTo>
                <a:lnTo>
                  <a:pt x="3486839" y="233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970" y="2556075"/>
            <a:ext cx="8363910" cy="730631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4841" y="5097184"/>
            <a:ext cx="7814856" cy="89596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293112" y="9004357"/>
            <a:ext cx="2000250" cy="963930"/>
          </a:xfrm>
          <a:custGeom>
            <a:avLst/>
            <a:gdLst/>
            <a:ahLst/>
            <a:cxnLst/>
            <a:rect l="l" t="t" r="r" b="b"/>
            <a:pathLst>
              <a:path w="2000250" h="963929">
                <a:moveTo>
                  <a:pt x="1999945" y="609"/>
                </a:moveTo>
                <a:lnTo>
                  <a:pt x="1916176" y="609"/>
                </a:lnTo>
                <a:lnTo>
                  <a:pt x="83769" y="609"/>
                </a:lnTo>
                <a:lnTo>
                  <a:pt x="83769" y="0"/>
                </a:lnTo>
                <a:lnTo>
                  <a:pt x="0" y="0"/>
                </a:lnTo>
                <a:lnTo>
                  <a:pt x="0" y="609"/>
                </a:lnTo>
                <a:lnTo>
                  <a:pt x="0" y="84378"/>
                </a:lnTo>
                <a:lnTo>
                  <a:pt x="0" y="880110"/>
                </a:lnTo>
                <a:lnTo>
                  <a:pt x="83769" y="880110"/>
                </a:lnTo>
                <a:lnTo>
                  <a:pt x="83769" y="84378"/>
                </a:lnTo>
                <a:lnTo>
                  <a:pt x="1916176" y="84378"/>
                </a:lnTo>
                <a:lnTo>
                  <a:pt x="1916176" y="880160"/>
                </a:lnTo>
                <a:lnTo>
                  <a:pt x="83769" y="880160"/>
                </a:lnTo>
                <a:lnTo>
                  <a:pt x="0" y="880160"/>
                </a:lnTo>
                <a:lnTo>
                  <a:pt x="0" y="963930"/>
                </a:lnTo>
                <a:lnTo>
                  <a:pt x="83769" y="963930"/>
                </a:lnTo>
                <a:lnTo>
                  <a:pt x="1916176" y="963930"/>
                </a:lnTo>
                <a:lnTo>
                  <a:pt x="1999945" y="963930"/>
                </a:lnTo>
                <a:lnTo>
                  <a:pt x="1999945" y="609"/>
                </a:lnTo>
                <a:close/>
              </a:path>
            </a:pathLst>
          </a:custGeom>
          <a:solidFill>
            <a:srgbClr val="E03E1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29485" y="1159336"/>
            <a:ext cx="3487420" cy="582930"/>
          </a:xfrm>
          <a:custGeom>
            <a:avLst/>
            <a:gdLst/>
            <a:ahLst/>
            <a:cxnLst/>
            <a:rect l="l" t="t" r="r" b="b"/>
            <a:pathLst>
              <a:path w="3487420" h="582930">
                <a:moveTo>
                  <a:pt x="128163" y="86070"/>
                </a:moveTo>
                <a:lnTo>
                  <a:pt x="0" y="86070"/>
                </a:lnTo>
                <a:lnTo>
                  <a:pt x="0" y="153922"/>
                </a:lnTo>
                <a:lnTo>
                  <a:pt x="339256" y="153922"/>
                </a:lnTo>
                <a:lnTo>
                  <a:pt x="339256" y="119996"/>
                </a:lnTo>
                <a:lnTo>
                  <a:pt x="128163" y="119996"/>
                </a:lnTo>
                <a:lnTo>
                  <a:pt x="128163" y="86070"/>
                </a:lnTo>
                <a:close/>
              </a:path>
              <a:path w="3487420" h="582930">
                <a:moveTo>
                  <a:pt x="211721" y="10052"/>
                </a:moveTo>
                <a:lnTo>
                  <a:pt x="128163" y="10052"/>
                </a:lnTo>
                <a:lnTo>
                  <a:pt x="128163" y="119996"/>
                </a:lnTo>
                <a:lnTo>
                  <a:pt x="211721" y="119996"/>
                </a:lnTo>
                <a:lnTo>
                  <a:pt x="211721" y="10052"/>
                </a:lnTo>
                <a:close/>
              </a:path>
              <a:path w="3487420" h="582930">
                <a:moveTo>
                  <a:pt x="339256" y="86070"/>
                </a:moveTo>
                <a:lnTo>
                  <a:pt x="211721" y="86070"/>
                </a:lnTo>
                <a:lnTo>
                  <a:pt x="211721" y="119996"/>
                </a:lnTo>
                <a:lnTo>
                  <a:pt x="339256" y="119996"/>
                </a:lnTo>
                <a:lnTo>
                  <a:pt x="339256" y="86070"/>
                </a:lnTo>
                <a:close/>
              </a:path>
              <a:path w="3487420" h="582930">
                <a:moveTo>
                  <a:pt x="169628" y="185962"/>
                </a:moveTo>
                <a:lnTo>
                  <a:pt x="114499" y="196211"/>
                </a:lnTo>
                <a:lnTo>
                  <a:pt x="69893" y="225228"/>
                </a:lnTo>
                <a:lnTo>
                  <a:pt x="40404" y="269167"/>
                </a:lnTo>
                <a:lnTo>
                  <a:pt x="30156" y="324178"/>
                </a:lnTo>
                <a:lnTo>
                  <a:pt x="31294" y="344007"/>
                </a:lnTo>
                <a:lnTo>
                  <a:pt x="48375" y="396427"/>
                </a:lnTo>
                <a:lnTo>
                  <a:pt x="83125" y="435536"/>
                </a:lnTo>
                <a:lnTo>
                  <a:pt x="131933" y="458624"/>
                </a:lnTo>
                <a:lnTo>
                  <a:pt x="169628" y="463022"/>
                </a:lnTo>
                <a:lnTo>
                  <a:pt x="189182" y="461923"/>
                </a:lnTo>
                <a:lnTo>
                  <a:pt x="241249" y="445431"/>
                </a:lnTo>
                <a:lnTo>
                  <a:pt x="280946" y="411034"/>
                </a:lnTo>
                <a:lnTo>
                  <a:pt x="292417" y="393286"/>
                </a:lnTo>
                <a:lnTo>
                  <a:pt x="169628" y="393286"/>
                </a:lnTo>
                <a:lnTo>
                  <a:pt x="161029" y="392776"/>
                </a:lnTo>
                <a:lnTo>
                  <a:pt x="125179" y="375224"/>
                </a:lnTo>
                <a:lnTo>
                  <a:pt x="107941" y="334780"/>
                </a:lnTo>
                <a:lnTo>
                  <a:pt x="107431" y="324178"/>
                </a:lnTo>
                <a:lnTo>
                  <a:pt x="107941" y="313890"/>
                </a:lnTo>
                <a:lnTo>
                  <a:pt x="125179" y="273918"/>
                </a:lnTo>
                <a:lnTo>
                  <a:pt x="161029" y="256209"/>
                </a:lnTo>
                <a:lnTo>
                  <a:pt x="169628" y="255699"/>
                </a:lnTo>
                <a:lnTo>
                  <a:pt x="292134" y="255699"/>
                </a:lnTo>
                <a:lnTo>
                  <a:pt x="290881" y="253186"/>
                </a:lnTo>
                <a:lnTo>
                  <a:pt x="256130" y="213841"/>
                </a:lnTo>
                <a:lnTo>
                  <a:pt x="207637" y="190517"/>
                </a:lnTo>
                <a:lnTo>
                  <a:pt x="189182" y="187101"/>
                </a:lnTo>
                <a:lnTo>
                  <a:pt x="169628" y="185962"/>
                </a:lnTo>
                <a:close/>
              </a:path>
              <a:path w="3487420" h="582930">
                <a:moveTo>
                  <a:pt x="292134" y="255699"/>
                </a:moveTo>
                <a:lnTo>
                  <a:pt x="169628" y="255699"/>
                </a:lnTo>
                <a:lnTo>
                  <a:pt x="178188" y="256209"/>
                </a:lnTo>
                <a:lnTo>
                  <a:pt x="186277" y="257740"/>
                </a:lnTo>
                <a:lnTo>
                  <a:pt x="219181" y="280357"/>
                </a:lnTo>
                <a:lnTo>
                  <a:pt x="231825" y="324178"/>
                </a:lnTo>
                <a:lnTo>
                  <a:pt x="231314" y="334780"/>
                </a:lnTo>
                <a:lnTo>
                  <a:pt x="214077" y="375224"/>
                </a:lnTo>
                <a:lnTo>
                  <a:pt x="178463" y="392776"/>
                </a:lnTo>
                <a:lnTo>
                  <a:pt x="169628" y="393286"/>
                </a:lnTo>
                <a:lnTo>
                  <a:pt x="292417" y="393286"/>
                </a:lnTo>
                <a:lnTo>
                  <a:pt x="298852" y="380132"/>
                </a:lnTo>
                <a:lnTo>
                  <a:pt x="304545" y="362659"/>
                </a:lnTo>
                <a:lnTo>
                  <a:pt x="307961" y="344007"/>
                </a:lnTo>
                <a:lnTo>
                  <a:pt x="309100" y="324178"/>
                </a:lnTo>
                <a:lnTo>
                  <a:pt x="307961" y="304663"/>
                </a:lnTo>
                <a:lnTo>
                  <a:pt x="304545" y="286326"/>
                </a:lnTo>
                <a:lnTo>
                  <a:pt x="298852" y="269167"/>
                </a:lnTo>
                <a:lnTo>
                  <a:pt x="292134" y="255699"/>
                </a:lnTo>
                <a:close/>
              </a:path>
              <a:path w="3487420" h="582930">
                <a:moveTo>
                  <a:pt x="487524" y="628"/>
                </a:moveTo>
                <a:lnTo>
                  <a:pt x="403966" y="628"/>
                </a:lnTo>
                <a:lnTo>
                  <a:pt x="403966" y="582390"/>
                </a:lnTo>
                <a:lnTo>
                  <a:pt x="487524" y="582390"/>
                </a:lnTo>
                <a:lnTo>
                  <a:pt x="487524" y="296535"/>
                </a:lnTo>
                <a:lnTo>
                  <a:pt x="471189" y="296535"/>
                </a:lnTo>
                <a:lnTo>
                  <a:pt x="471189" y="228684"/>
                </a:lnTo>
                <a:lnTo>
                  <a:pt x="487524" y="228684"/>
                </a:lnTo>
                <a:lnTo>
                  <a:pt x="487524" y="628"/>
                </a:lnTo>
                <a:close/>
              </a:path>
              <a:path w="3487420" h="582930">
                <a:moveTo>
                  <a:pt x="403966" y="228684"/>
                </a:moveTo>
                <a:lnTo>
                  <a:pt x="327319" y="228684"/>
                </a:lnTo>
                <a:lnTo>
                  <a:pt x="327319" y="296535"/>
                </a:lnTo>
                <a:lnTo>
                  <a:pt x="403966" y="296535"/>
                </a:lnTo>
                <a:lnTo>
                  <a:pt x="403966" y="228684"/>
                </a:lnTo>
                <a:close/>
              </a:path>
              <a:path w="3487420" h="582930">
                <a:moveTo>
                  <a:pt x="487524" y="228684"/>
                </a:moveTo>
                <a:lnTo>
                  <a:pt x="471189" y="228684"/>
                </a:lnTo>
                <a:lnTo>
                  <a:pt x="471189" y="296535"/>
                </a:lnTo>
                <a:lnTo>
                  <a:pt x="487524" y="296535"/>
                </a:lnTo>
                <a:lnTo>
                  <a:pt x="487524" y="228684"/>
                </a:lnTo>
                <a:close/>
              </a:path>
              <a:path w="3487420" h="582930">
                <a:moveTo>
                  <a:pt x="985680" y="53401"/>
                </a:moveTo>
                <a:lnTo>
                  <a:pt x="941702" y="53401"/>
                </a:lnTo>
                <a:lnTo>
                  <a:pt x="941617" y="143006"/>
                </a:lnTo>
                <a:lnTo>
                  <a:pt x="941370" y="163659"/>
                </a:lnTo>
                <a:lnTo>
                  <a:pt x="939896" y="225268"/>
                </a:lnTo>
                <a:lnTo>
                  <a:pt x="937383" y="269559"/>
                </a:lnTo>
                <a:lnTo>
                  <a:pt x="933063" y="316875"/>
                </a:lnTo>
                <a:lnTo>
                  <a:pt x="925524" y="368391"/>
                </a:lnTo>
                <a:lnTo>
                  <a:pt x="920341" y="395799"/>
                </a:lnTo>
                <a:lnTo>
                  <a:pt x="1003899" y="403338"/>
                </a:lnTo>
                <a:lnTo>
                  <a:pt x="1013323" y="346167"/>
                </a:lnTo>
                <a:lnTo>
                  <a:pt x="1018977" y="295278"/>
                </a:lnTo>
                <a:lnTo>
                  <a:pt x="1022432" y="248945"/>
                </a:lnTo>
                <a:lnTo>
                  <a:pt x="1024575" y="183292"/>
                </a:lnTo>
                <a:lnTo>
                  <a:pt x="1025181" y="143006"/>
                </a:lnTo>
                <a:lnTo>
                  <a:pt x="1025260" y="119996"/>
                </a:lnTo>
                <a:lnTo>
                  <a:pt x="985680" y="119996"/>
                </a:lnTo>
                <a:lnTo>
                  <a:pt x="985680" y="53401"/>
                </a:lnTo>
                <a:close/>
              </a:path>
              <a:path w="3487420" h="582930">
                <a:moveTo>
                  <a:pt x="941702" y="53401"/>
                </a:moveTo>
                <a:lnTo>
                  <a:pt x="617523" y="53401"/>
                </a:lnTo>
                <a:lnTo>
                  <a:pt x="617523" y="119996"/>
                </a:lnTo>
                <a:lnTo>
                  <a:pt x="941702" y="119996"/>
                </a:lnTo>
                <a:lnTo>
                  <a:pt x="941702" y="53401"/>
                </a:lnTo>
                <a:close/>
              </a:path>
              <a:path w="3487420" h="582930">
                <a:moveTo>
                  <a:pt x="1025260" y="53401"/>
                </a:moveTo>
                <a:lnTo>
                  <a:pt x="985680" y="53401"/>
                </a:lnTo>
                <a:lnTo>
                  <a:pt x="985680" y="119996"/>
                </a:lnTo>
                <a:lnTo>
                  <a:pt x="1025260" y="119996"/>
                </a:lnTo>
                <a:lnTo>
                  <a:pt x="1025260" y="53401"/>
                </a:lnTo>
                <a:close/>
              </a:path>
              <a:path w="3487420" h="582930">
                <a:moveTo>
                  <a:pt x="1089970" y="438520"/>
                </a:moveTo>
                <a:lnTo>
                  <a:pt x="563493" y="438520"/>
                </a:lnTo>
                <a:lnTo>
                  <a:pt x="563493" y="506372"/>
                </a:lnTo>
                <a:lnTo>
                  <a:pt x="1089970" y="506372"/>
                </a:lnTo>
                <a:lnTo>
                  <a:pt x="1089970" y="438520"/>
                </a:lnTo>
                <a:close/>
              </a:path>
              <a:path w="3487420" h="582930">
                <a:moveTo>
                  <a:pt x="1584984" y="628"/>
                </a:moveTo>
                <a:lnTo>
                  <a:pt x="1501426" y="628"/>
                </a:lnTo>
                <a:lnTo>
                  <a:pt x="1501426" y="349308"/>
                </a:lnTo>
                <a:lnTo>
                  <a:pt x="1584984" y="349308"/>
                </a:lnTo>
                <a:lnTo>
                  <a:pt x="1584984" y="209836"/>
                </a:lnTo>
                <a:lnTo>
                  <a:pt x="1562367" y="209836"/>
                </a:lnTo>
                <a:lnTo>
                  <a:pt x="1562367" y="141356"/>
                </a:lnTo>
                <a:lnTo>
                  <a:pt x="1584984" y="141356"/>
                </a:lnTo>
                <a:lnTo>
                  <a:pt x="1584984" y="628"/>
                </a:lnTo>
                <a:close/>
              </a:path>
              <a:path w="3487420" h="582930">
                <a:moveTo>
                  <a:pt x="1584984" y="141356"/>
                </a:moveTo>
                <a:lnTo>
                  <a:pt x="1562367" y="141356"/>
                </a:lnTo>
                <a:lnTo>
                  <a:pt x="1562367" y="209836"/>
                </a:lnTo>
                <a:lnTo>
                  <a:pt x="1584984" y="209836"/>
                </a:lnTo>
                <a:lnTo>
                  <a:pt x="1584984" y="141356"/>
                </a:lnTo>
                <a:close/>
              </a:path>
              <a:path w="3487420" h="582930">
                <a:moveTo>
                  <a:pt x="1662259" y="141356"/>
                </a:moveTo>
                <a:lnTo>
                  <a:pt x="1584984" y="141356"/>
                </a:lnTo>
                <a:lnTo>
                  <a:pt x="1584984" y="209836"/>
                </a:lnTo>
                <a:lnTo>
                  <a:pt x="1662259" y="209836"/>
                </a:lnTo>
                <a:lnTo>
                  <a:pt x="1662259" y="141356"/>
                </a:lnTo>
                <a:close/>
              </a:path>
              <a:path w="3487420" h="582930">
                <a:moveTo>
                  <a:pt x="1584984" y="375067"/>
                </a:moveTo>
                <a:lnTo>
                  <a:pt x="1196724" y="375067"/>
                </a:lnTo>
                <a:lnTo>
                  <a:pt x="1196724" y="441033"/>
                </a:lnTo>
                <a:lnTo>
                  <a:pt x="1501426" y="441033"/>
                </a:lnTo>
                <a:lnTo>
                  <a:pt x="1501426" y="582390"/>
                </a:lnTo>
                <a:lnTo>
                  <a:pt x="1584984" y="582390"/>
                </a:lnTo>
                <a:lnTo>
                  <a:pt x="1584984" y="375067"/>
                </a:lnTo>
                <a:close/>
              </a:path>
              <a:path w="3487420" h="582930">
                <a:moveTo>
                  <a:pt x="1226880" y="36438"/>
                </a:moveTo>
                <a:lnTo>
                  <a:pt x="1143950" y="36438"/>
                </a:lnTo>
                <a:lnTo>
                  <a:pt x="1143950" y="319780"/>
                </a:lnTo>
                <a:lnTo>
                  <a:pt x="1423523" y="319780"/>
                </a:lnTo>
                <a:lnTo>
                  <a:pt x="1423523" y="254442"/>
                </a:lnTo>
                <a:lnTo>
                  <a:pt x="1226880" y="254442"/>
                </a:lnTo>
                <a:lnTo>
                  <a:pt x="1226880" y="177795"/>
                </a:lnTo>
                <a:lnTo>
                  <a:pt x="1423523" y="177795"/>
                </a:lnTo>
                <a:lnTo>
                  <a:pt x="1423523" y="113713"/>
                </a:lnTo>
                <a:lnTo>
                  <a:pt x="1226880" y="113713"/>
                </a:lnTo>
                <a:lnTo>
                  <a:pt x="1226880" y="36438"/>
                </a:lnTo>
                <a:close/>
              </a:path>
              <a:path w="3487420" h="582930">
                <a:moveTo>
                  <a:pt x="1423523" y="177795"/>
                </a:moveTo>
                <a:lnTo>
                  <a:pt x="1341222" y="177795"/>
                </a:lnTo>
                <a:lnTo>
                  <a:pt x="1341222" y="254442"/>
                </a:lnTo>
                <a:lnTo>
                  <a:pt x="1423523" y="254442"/>
                </a:lnTo>
                <a:lnTo>
                  <a:pt x="1423523" y="177795"/>
                </a:lnTo>
                <a:close/>
              </a:path>
              <a:path w="3487420" h="582930">
                <a:moveTo>
                  <a:pt x="1423523" y="36438"/>
                </a:moveTo>
                <a:lnTo>
                  <a:pt x="1341222" y="36438"/>
                </a:lnTo>
                <a:lnTo>
                  <a:pt x="1341222" y="113713"/>
                </a:lnTo>
                <a:lnTo>
                  <a:pt x="1423523" y="113713"/>
                </a:lnTo>
                <a:lnTo>
                  <a:pt x="1423523" y="36438"/>
                </a:lnTo>
                <a:close/>
              </a:path>
              <a:path w="3487420" h="582930">
                <a:moveTo>
                  <a:pt x="1924192" y="33925"/>
                </a:moveTo>
                <a:lnTo>
                  <a:pt x="1907857" y="33925"/>
                </a:lnTo>
                <a:lnTo>
                  <a:pt x="1907857" y="76018"/>
                </a:lnTo>
                <a:lnTo>
                  <a:pt x="1907307" y="88348"/>
                </a:lnTo>
                <a:lnTo>
                  <a:pt x="1899061" y="126278"/>
                </a:lnTo>
                <a:lnTo>
                  <a:pt x="1881863" y="163267"/>
                </a:lnTo>
                <a:lnTo>
                  <a:pt x="1855084" y="197742"/>
                </a:lnTo>
                <a:lnTo>
                  <a:pt x="1819705" y="228330"/>
                </a:lnTo>
                <a:lnTo>
                  <a:pt x="1775296" y="253186"/>
                </a:lnTo>
                <a:lnTo>
                  <a:pt x="1723347" y="270031"/>
                </a:lnTo>
                <a:lnTo>
                  <a:pt x="1704303" y="273918"/>
                </a:lnTo>
                <a:lnTo>
                  <a:pt x="1740113" y="343654"/>
                </a:lnTo>
                <a:lnTo>
                  <a:pt x="1783463" y="332502"/>
                </a:lnTo>
                <a:lnTo>
                  <a:pt x="1823043" y="316639"/>
                </a:lnTo>
                <a:lnTo>
                  <a:pt x="1858539" y="296692"/>
                </a:lnTo>
                <a:lnTo>
                  <a:pt x="1889638" y="273290"/>
                </a:lnTo>
                <a:lnTo>
                  <a:pt x="1916810" y="246118"/>
                </a:lnTo>
                <a:lnTo>
                  <a:pt x="1948693" y="200177"/>
                </a:lnTo>
                <a:lnTo>
                  <a:pt x="1951970" y="193592"/>
                </a:lnTo>
                <a:lnTo>
                  <a:pt x="1947280" y="184235"/>
                </a:lnTo>
                <a:lnTo>
                  <a:pt x="1940173" y="167154"/>
                </a:lnTo>
                <a:lnTo>
                  <a:pt x="1926705" y="113242"/>
                </a:lnTo>
                <a:lnTo>
                  <a:pt x="1924192" y="76018"/>
                </a:lnTo>
                <a:lnTo>
                  <a:pt x="1924192" y="33925"/>
                </a:lnTo>
                <a:close/>
              </a:path>
              <a:path w="3487420" h="582930">
                <a:moveTo>
                  <a:pt x="1997069" y="33925"/>
                </a:moveTo>
                <a:lnTo>
                  <a:pt x="1980106" y="33925"/>
                </a:lnTo>
                <a:lnTo>
                  <a:pt x="1980106" y="76018"/>
                </a:lnTo>
                <a:lnTo>
                  <a:pt x="1979439" y="94748"/>
                </a:lnTo>
                <a:lnTo>
                  <a:pt x="1969426" y="149524"/>
                </a:lnTo>
                <a:lnTo>
                  <a:pt x="1951970" y="193592"/>
                </a:lnTo>
                <a:lnTo>
                  <a:pt x="1955565" y="200766"/>
                </a:lnTo>
                <a:lnTo>
                  <a:pt x="1987802" y="246589"/>
                </a:lnTo>
                <a:lnTo>
                  <a:pt x="2029934" y="285423"/>
                </a:lnTo>
                <a:lnTo>
                  <a:pt x="2063546" y="307098"/>
                </a:lnTo>
                <a:lnTo>
                  <a:pt x="2101202" y="325160"/>
                </a:lnTo>
                <a:lnTo>
                  <a:pt x="2142667" y="338667"/>
                </a:lnTo>
                <a:lnTo>
                  <a:pt x="2164812" y="343654"/>
                </a:lnTo>
                <a:lnTo>
                  <a:pt x="2200623" y="273918"/>
                </a:lnTo>
                <a:lnTo>
                  <a:pt x="2181029" y="270031"/>
                </a:lnTo>
                <a:lnTo>
                  <a:pt x="2162456" y="265279"/>
                </a:lnTo>
                <a:lnTo>
                  <a:pt x="2112754" y="245607"/>
                </a:lnTo>
                <a:lnTo>
                  <a:pt x="2071831" y="219260"/>
                </a:lnTo>
                <a:lnTo>
                  <a:pt x="2039319" y="187926"/>
                </a:lnTo>
                <a:lnTo>
                  <a:pt x="2015917" y="152194"/>
                </a:lnTo>
                <a:lnTo>
                  <a:pt x="2001663" y="114067"/>
                </a:lnTo>
                <a:lnTo>
                  <a:pt x="1997069" y="76018"/>
                </a:lnTo>
                <a:lnTo>
                  <a:pt x="1997069" y="33925"/>
                </a:lnTo>
                <a:close/>
              </a:path>
              <a:path w="3487420" h="582930">
                <a:moveTo>
                  <a:pt x="1980106" y="33925"/>
                </a:moveTo>
                <a:lnTo>
                  <a:pt x="1924192" y="33925"/>
                </a:lnTo>
                <a:lnTo>
                  <a:pt x="1924192" y="76018"/>
                </a:lnTo>
                <a:lnTo>
                  <a:pt x="1929846" y="131501"/>
                </a:lnTo>
                <a:lnTo>
                  <a:pt x="1947280" y="184235"/>
                </a:lnTo>
                <a:lnTo>
                  <a:pt x="1951970" y="193592"/>
                </a:lnTo>
                <a:lnTo>
                  <a:pt x="1956861" y="183764"/>
                </a:lnTo>
                <a:lnTo>
                  <a:pt x="1974098" y="131501"/>
                </a:lnTo>
                <a:lnTo>
                  <a:pt x="1980106" y="76018"/>
                </a:lnTo>
                <a:lnTo>
                  <a:pt x="1980106" y="33925"/>
                </a:lnTo>
                <a:close/>
              </a:path>
              <a:path w="3487420" h="582930">
                <a:moveTo>
                  <a:pt x="2218842" y="442918"/>
                </a:moveTo>
                <a:lnTo>
                  <a:pt x="1691738" y="442918"/>
                </a:lnTo>
                <a:lnTo>
                  <a:pt x="1691738" y="511398"/>
                </a:lnTo>
                <a:lnTo>
                  <a:pt x="2218842" y="511398"/>
                </a:lnTo>
                <a:lnTo>
                  <a:pt x="2218842" y="442918"/>
                </a:lnTo>
                <a:close/>
              </a:path>
              <a:path w="3487420" h="582930">
                <a:moveTo>
                  <a:pt x="2513095" y="457996"/>
                </a:moveTo>
                <a:lnTo>
                  <a:pt x="2387445" y="457996"/>
                </a:lnTo>
                <a:lnTo>
                  <a:pt x="2387445" y="525219"/>
                </a:lnTo>
                <a:lnTo>
                  <a:pt x="2914549" y="525219"/>
                </a:lnTo>
                <a:lnTo>
                  <a:pt x="2914549" y="503859"/>
                </a:lnTo>
                <a:lnTo>
                  <a:pt x="2513095" y="503859"/>
                </a:lnTo>
                <a:lnTo>
                  <a:pt x="2513095" y="457996"/>
                </a:lnTo>
                <a:close/>
              </a:path>
              <a:path w="3487420" h="582930">
                <a:moveTo>
                  <a:pt x="2513095" y="361692"/>
                </a:moveTo>
                <a:lnTo>
                  <a:pt x="2513095" y="503859"/>
                </a:lnTo>
                <a:lnTo>
                  <a:pt x="2595397" y="503859"/>
                </a:lnTo>
                <a:lnTo>
                  <a:pt x="2595397" y="383750"/>
                </a:lnTo>
                <a:lnTo>
                  <a:pt x="2567282" y="379779"/>
                </a:lnTo>
                <a:lnTo>
                  <a:pt x="2533710" y="370747"/>
                </a:lnTo>
                <a:lnTo>
                  <a:pt x="2513095" y="361692"/>
                </a:lnTo>
                <a:close/>
              </a:path>
              <a:path w="3487420" h="582930">
                <a:moveTo>
                  <a:pt x="2704084" y="457996"/>
                </a:moveTo>
                <a:lnTo>
                  <a:pt x="2595397" y="457996"/>
                </a:lnTo>
                <a:lnTo>
                  <a:pt x="2595397" y="503859"/>
                </a:lnTo>
                <a:lnTo>
                  <a:pt x="2704084" y="503859"/>
                </a:lnTo>
                <a:lnTo>
                  <a:pt x="2704084" y="457996"/>
                </a:lnTo>
                <a:close/>
              </a:path>
              <a:path w="3487420" h="582930">
                <a:moveTo>
                  <a:pt x="2785757" y="361411"/>
                </a:moveTo>
                <a:lnTo>
                  <a:pt x="2764475" y="370747"/>
                </a:lnTo>
                <a:lnTo>
                  <a:pt x="2730785" y="379779"/>
                </a:lnTo>
                <a:lnTo>
                  <a:pt x="2704084" y="383531"/>
                </a:lnTo>
                <a:lnTo>
                  <a:pt x="2704084" y="503859"/>
                </a:lnTo>
                <a:lnTo>
                  <a:pt x="2785757" y="503859"/>
                </a:lnTo>
                <a:lnTo>
                  <a:pt x="2785757" y="361411"/>
                </a:lnTo>
                <a:close/>
              </a:path>
              <a:path w="3487420" h="582930">
                <a:moveTo>
                  <a:pt x="2914549" y="457996"/>
                </a:moveTo>
                <a:lnTo>
                  <a:pt x="2785757" y="457996"/>
                </a:lnTo>
                <a:lnTo>
                  <a:pt x="2785757" y="503859"/>
                </a:lnTo>
                <a:lnTo>
                  <a:pt x="2914549" y="503859"/>
                </a:lnTo>
                <a:lnTo>
                  <a:pt x="2914549" y="457996"/>
                </a:lnTo>
                <a:close/>
              </a:path>
              <a:path w="3487420" h="582930">
                <a:moveTo>
                  <a:pt x="2704084" y="357476"/>
                </a:moveTo>
                <a:lnTo>
                  <a:pt x="2595397" y="357476"/>
                </a:lnTo>
                <a:lnTo>
                  <a:pt x="2595397" y="383750"/>
                </a:lnTo>
                <a:lnTo>
                  <a:pt x="2605645" y="385197"/>
                </a:lnTo>
                <a:lnTo>
                  <a:pt x="2648798" y="387003"/>
                </a:lnTo>
                <a:lnTo>
                  <a:pt x="2692226" y="385197"/>
                </a:lnTo>
                <a:lnTo>
                  <a:pt x="2704084" y="383531"/>
                </a:lnTo>
                <a:lnTo>
                  <a:pt x="2704084" y="357476"/>
                </a:lnTo>
                <a:close/>
              </a:path>
              <a:path w="3487420" h="582930">
                <a:moveTo>
                  <a:pt x="2595397" y="357476"/>
                </a:moveTo>
                <a:lnTo>
                  <a:pt x="2513095" y="357476"/>
                </a:lnTo>
                <a:lnTo>
                  <a:pt x="2513095" y="361692"/>
                </a:lnTo>
                <a:lnTo>
                  <a:pt x="2533710" y="370747"/>
                </a:lnTo>
                <a:lnTo>
                  <a:pt x="2567282" y="379779"/>
                </a:lnTo>
                <a:lnTo>
                  <a:pt x="2595397" y="383750"/>
                </a:lnTo>
                <a:lnTo>
                  <a:pt x="2595397" y="357476"/>
                </a:lnTo>
                <a:close/>
              </a:path>
              <a:path w="3487420" h="582930">
                <a:moveTo>
                  <a:pt x="2785757" y="357476"/>
                </a:moveTo>
                <a:lnTo>
                  <a:pt x="2704084" y="357476"/>
                </a:lnTo>
                <a:lnTo>
                  <a:pt x="2704084" y="383531"/>
                </a:lnTo>
                <a:lnTo>
                  <a:pt x="2730785" y="379779"/>
                </a:lnTo>
                <a:lnTo>
                  <a:pt x="2764475" y="370747"/>
                </a:lnTo>
                <a:lnTo>
                  <a:pt x="2785757" y="361411"/>
                </a:lnTo>
                <a:lnTo>
                  <a:pt x="2785757" y="357476"/>
                </a:lnTo>
                <a:close/>
              </a:path>
              <a:path w="3487420" h="582930">
                <a:moveTo>
                  <a:pt x="2648798" y="163345"/>
                </a:moveTo>
                <a:lnTo>
                  <a:pt x="2605645" y="165191"/>
                </a:lnTo>
                <a:lnTo>
                  <a:pt x="2567282" y="170727"/>
                </a:lnTo>
                <a:lnTo>
                  <a:pt x="2504928" y="192873"/>
                </a:lnTo>
                <a:lnTo>
                  <a:pt x="2465348" y="228370"/>
                </a:lnTo>
                <a:lnTo>
                  <a:pt x="2452155" y="275803"/>
                </a:lnTo>
                <a:lnTo>
                  <a:pt x="2455453" y="300736"/>
                </a:lnTo>
                <a:lnTo>
                  <a:pt x="2465348" y="322765"/>
                </a:lnTo>
                <a:lnTo>
                  <a:pt x="2481840" y="341887"/>
                </a:lnTo>
                <a:lnTo>
                  <a:pt x="2504928" y="358104"/>
                </a:lnTo>
                <a:lnTo>
                  <a:pt x="2513095" y="361692"/>
                </a:lnTo>
                <a:lnTo>
                  <a:pt x="2513095" y="357476"/>
                </a:lnTo>
                <a:lnTo>
                  <a:pt x="2794191" y="357476"/>
                </a:lnTo>
                <a:lnTo>
                  <a:pt x="2816385" y="341887"/>
                </a:lnTo>
                <a:lnTo>
                  <a:pt x="2832741" y="322922"/>
                </a:lnTo>
                <a:lnTo>
                  <a:pt x="2648798" y="322922"/>
                </a:lnTo>
                <a:lnTo>
                  <a:pt x="2631286" y="322608"/>
                </a:lnTo>
                <a:lnTo>
                  <a:pt x="2587229" y="317896"/>
                </a:lnTo>
                <a:lnTo>
                  <a:pt x="2549534" y="302189"/>
                </a:lnTo>
                <a:lnTo>
                  <a:pt x="2536969" y="275803"/>
                </a:lnTo>
                <a:lnTo>
                  <a:pt x="2537754" y="267989"/>
                </a:lnTo>
                <a:lnTo>
                  <a:pt x="2565554" y="239521"/>
                </a:lnTo>
                <a:lnTo>
                  <a:pt x="2615187" y="228841"/>
                </a:lnTo>
                <a:lnTo>
                  <a:pt x="2648798" y="227427"/>
                </a:lnTo>
                <a:lnTo>
                  <a:pt x="2832069" y="227427"/>
                </a:lnTo>
                <a:lnTo>
                  <a:pt x="2816385" y="209129"/>
                </a:lnTo>
                <a:lnTo>
                  <a:pt x="2793296" y="192873"/>
                </a:lnTo>
                <a:lnTo>
                  <a:pt x="2764475" y="179955"/>
                </a:lnTo>
                <a:lnTo>
                  <a:pt x="2730785" y="170727"/>
                </a:lnTo>
                <a:lnTo>
                  <a:pt x="2692226" y="165191"/>
                </a:lnTo>
                <a:lnTo>
                  <a:pt x="2648798" y="163345"/>
                </a:lnTo>
                <a:close/>
              </a:path>
              <a:path w="3487420" h="582930">
                <a:moveTo>
                  <a:pt x="2794191" y="357476"/>
                </a:moveTo>
                <a:lnTo>
                  <a:pt x="2785757" y="357476"/>
                </a:lnTo>
                <a:lnTo>
                  <a:pt x="2785757" y="361411"/>
                </a:lnTo>
                <a:lnTo>
                  <a:pt x="2793296" y="358104"/>
                </a:lnTo>
                <a:lnTo>
                  <a:pt x="2794191" y="357476"/>
                </a:lnTo>
                <a:close/>
              </a:path>
              <a:path w="3487420" h="582930">
                <a:moveTo>
                  <a:pt x="2832069" y="227427"/>
                </a:moveTo>
                <a:lnTo>
                  <a:pt x="2648798" y="227427"/>
                </a:lnTo>
                <a:lnTo>
                  <a:pt x="2666546" y="227781"/>
                </a:lnTo>
                <a:lnTo>
                  <a:pt x="2682724" y="228841"/>
                </a:lnTo>
                <a:lnTo>
                  <a:pt x="2721872" y="235948"/>
                </a:lnTo>
                <a:lnTo>
                  <a:pt x="2757329" y="260882"/>
                </a:lnTo>
                <a:lnTo>
                  <a:pt x="2760627" y="275803"/>
                </a:lnTo>
                <a:lnTo>
                  <a:pt x="2759803" y="283342"/>
                </a:lnTo>
                <a:lnTo>
                  <a:pt x="2731885" y="311456"/>
                </a:lnTo>
                <a:lnTo>
                  <a:pt x="2682724" y="321665"/>
                </a:lnTo>
                <a:lnTo>
                  <a:pt x="2648798" y="322922"/>
                </a:lnTo>
                <a:lnTo>
                  <a:pt x="2832741" y="322922"/>
                </a:lnTo>
                <a:lnTo>
                  <a:pt x="2832876" y="322765"/>
                </a:lnTo>
                <a:lnTo>
                  <a:pt x="2842771" y="300736"/>
                </a:lnTo>
                <a:lnTo>
                  <a:pt x="2846070" y="275803"/>
                </a:lnTo>
                <a:lnTo>
                  <a:pt x="2842771" y="250594"/>
                </a:lnTo>
                <a:lnTo>
                  <a:pt x="2832876" y="228370"/>
                </a:lnTo>
                <a:lnTo>
                  <a:pt x="2832069" y="227427"/>
                </a:lnTo>
                <a:close/>
              </a:path>
              <a:path w="3487420" h="582930">
                <a:moveTo>
                  <a:pt x="2607962" y="72877"/>
                </a:moveTo>
                <a:lnTo>
                  <a:pt x="2410062" y="72877"/>
                </a:lnTo>
                <a:lnTo>
                  <a:pt x="2410062" y="140100"/>
                </a:lnTo>
                <a:lnTo>
                  <a:pt x="2889419" y="140100"/>
                </a:lnTo>
                <a:lnTo>
                  <a:pt x="2889419" y="114970"/>
                </a:lnTo>
                <a:lnTo>
                  <a:pt x="2607962" y="114970"/>
                </a:lnTo>
                <a:lnTo>
                  <a:pt x="2607962" y="72877"/>
                </a:lnTo>
                <a:close/>
              </a:path>
              <a:path w="3487420" h="582930">
                <a:moveTo>
                  <a:pt x="2691519" y="6910"/>
                </a:moveTo>
                <a:lnTo>
                  <a:pt x="2607962" y="6910"/>
                </a:lnTo>
                <a:lnTo>
                  <a:pt x="2607962" y="114970"/>
                </a:lnTo>
                <a:lnTo>
                  <a:pt x="2691519" y="114970"/>
                </a:lnTo>
                <a:lnTo>
                  <a:pt x="2691519" y="6910"/>
                </a:lnTo>
                <a:close/>
              </a:path>
              <a:path w="3487420" h="582930">
                <a:moveTo>
                  <a:pt x="2889419" y="72877"/>
                </a:moveTo>
                <a:lnTo>
                  <a:pt x="2691519" y="72877"/>
                </a:lnTo>
                <a:lnTo>
                  <a:pt x="2691519" y="114970"/>
                </a:lnTo>
                <a:lnTo>
                  <a:pt x="2889419" y="114970"/>
                </a:lnTo>
                <a:lnTo>
                  <a:pt x="2889419" y="72877"/>
                </a:lnTo>
                <a:close/>
              </a:path>
              <a:path w="3487420" h="582930">
                <a:moveTo>
                  <a:pt x="3050831" y="396486"/>
                </a:moveTo>
                <a:lnTo>
                  <a:pt x="2946541" y="397055"/>
                </a:lnTo>
                <a:lnTo>
                  <a:pt x="2954080" y="464907"/>
                </a:lnTo>
                <a:lnTo>
                  <a:pt x="3034064" y="464200"/>
                </a:lnTo>
                <a:lnTo>
                  <a:pt x="3092138" y="462512"/>
                </a:lnTo>
                <a:lnTo>
                  <a:pt x="3151823" y="459056"/>
                </a:lnTo>
                <a:lnTo>
                  <a:pt x="3212763" y="453952"/>
                </a:lnTo>
                <a:lnTo>
                  <a:pt x="3273076" y="446727"/>
                </a:lnTo>
                <a:lnTo>
                  <a:pt x="3302760" y="442290"/>
                </a:lnTo>
                <a:lnTo>
                  <a:pt x="3301517" y="422186"/>
                </a:lnTo>
                <a:lnTo>
                  <a:pt x="3050831" y="422186"/>
                </a:lnTo>
                <a:lnTo>
                  <a:pt x="3050831" y="396486"/>
                </a:lnTo>
                <a:close/>
              </a:path>
              <a:path w="3487420" h="582930">
                <a:moveTo>
                  <a:pt x="3132504" y="394111"/>
                </a:moveTo>
                <a:lnTo>
                  <a:pt x="3117740" y="394700"/>
                </a:lnTo>
                <a:lnTo>
                  <a:pt x="3057113" y="396427"/>
                </a:lnTo>
                <a:lnTo>
                  <a:pt x="3050831" y="396486"/>
                </a:lnTo>
                <a:lnTo>
                  <a:pt x="3050831" y="422186"/>
                </a:lnTo>
                <a:lnTo>
                  <a:pt x="3132504" y="422186"/>
                </a:lnTo>
                <a:lnTo>
                  <a:pt x="3132504" y="394111"/>
                </a:lnTo>
                <a:close/>
              </a:path>
              <a:path w="3487420" h="582930">
                <a:moveTo>
                  <a:pt x="3298991" y="381349"/>
                </a:moveTo>
                <a:lnTo>
                  <a:pt x="3240092" y="387475"/>
                </a:lnTo>
                <a:lnTo>
                  <a:pt x="3178994" y="392029"/>
                </a:lnTo>
                <a:lnTo>
                  <a:pt x="3132504" y="394111"/>
                </a:lnTo>
                <a:lnTo>
                  <a:pt x="3132504" y="422186"/>
                </a:lnTo>
                <a:lnTo>
                  <a:pt x="3301517" y="422186"/>
                </a:lnTo>
                <a:lnTo>
                  <a:pt x="3298991" y="381349"/>
                </a:lnTo>
                <a:close/>
              </a:path>
              <a:path w="3487420" h="582930">
                <a:moveTo>
                  <a:pt x="3132504" y="224286"/>
                </a:moveTo>
                <a:lnTo>
                  <a:pt x="3050831" y="224286"/>
                </a:lnTo>
                <a:lnTo>
                  <a:pt x="3050831" y="396486"/>
                </a:lnTo>
                <a:lnTo>
                  <a:pt x="3057113" y="396427"/>
                </a:lnTo>
                <a:lnTo>
                  <a:pt x="3117740" y="394700"/>
                </a:lnTo>
                <a:lnTo>
                  <a:pt x="3132504" y="394111"/>
                </a:lnTo>
                <a:lnTo>
                  <a:pt x="3132504" y="224286"/>
                </a:lnTo>
                <a:close/>
              </a:path>
              <a:path w="3487420" h="582930">
                <a:moveTo>
                  <a:pt x="3226742" y="57799"/>
                </a:moveTo>
                <a:lnTo>
                  <a:pt x="3192816" y="57799"/>
                </a:lnTo>
                <a:lnTo>
                  <a:pt x="3192693" y="127339"/>
                </a:lnTo>
                <a:lnTo>
                  <a:pt x="3192326" y="150623"/>
                </a:lnTo>
                <a:lnTo>
                  <a:pt x="3190931" y="199784"/>
                </a:lnTo>
                <a:lnTo>
                  <a:pt x="3186691" y="256327"/>
                </a:lnTo>
                <a:lnTo>
                  <a:pt x="3177738" y="321665"/>
                </a:lnTo>
                <a:lnTo>
                  <a:pt x="3259411" y="328576"/>
                </a:lnTo>
                <a:lnTo>
                  <a:pt x="3268835" y="260410"/>
                </a:lnTo>
                <a:lnTo>
                  <a:pt x="3273232" y="201669"/>
                </a:lnTo>
                <a:lnTo>
                  <a:pt x="3275133" y="149838"/>
                </a:lnTo>
                <a:lnTo>
                  <a:pt x="3275610" y="124394"/>
                </a:lnTo>
                <a:lnTo>
                  <a:pt x="3226742" y="124394"/>
                </a:lnTo>
                <a:lnTo>
                  <a:pt x="3226742" y="57799"/>
                </a:lnTo>
                <a:close/>
              </a:path>
              <a:path w="3487420" h="582930">
                <a:moveTo>
                  <a:pt x="3192816" y="57799"/>
                </a:moveTo>
                <a:lnTo>
                  <a:pt x="2975440" y="57799"/>
                </a:lnTo>
                <a:lnTo>
                  <a:pt x="2975440" y="124394"/>
                </a:lnTo>
                <a:lnTo>
                  <a:pt x="3192713" y="124394"/>
                </a:lnTo>
                <a:lnTo>
                  <a:pt x="3192816" y="57799"/>
                </a:lnTo>
                <a:close/>
              </a:path>
              <a:path w="3487420" h="582930">
                <a:moveTo>
                  <a:pt x="3275746" y="57799"/>
                </a:moveTo>
                <a:lnTo>
                  <a:pt x="3226742" y="57799"/>
                </a:lnTo>
                <a:lnTo>
                  <a:pt x="3226742" y="124394"/>
                </a:lnTo>
                <a:lnTo>
                  <a:pt x="3275610" y="124394"/>
                </a:lnTo>
                <a:lnTo>
                  <a:pt x="3275746" y="105546"/>
                </a:lnTo>
                <a:lnTo>
                  <a:pt x="3275746" y="57799"/>
                </a:lnTo>
                <a:close/>
              </a:path>
              <a:path w="3487420" h="582930">
                <a:moveTo>
                  <a:pt x="3408307" y="0"/>
                </a:moveTo>
                <a:lnTo>
                  <a:pt x="3325378" y="0"/>
                </a:lnTo>
                <a:lnTo>
                  <a:pt x="3325378" y="581762"/>
                </a:lnTo>
                <a:lnTo>
                  <a:pt x="3408307" y="581762"/>
                </a:lnTo>
                <a:lnTo>
                  <a:pt x="3408307" y="302818"/>
                </a:lnTo>
                <a:lnTo>
                  <a:pt x="3384433" y="302818"/>
                </a:lnTo>
                <a:lnTo>
                  <a:pt x="3384433" y="233710"/>
                </a:lnTo>
                <a:lnTo>
                  <a:pt x="3408307" y="233710"/>
                </a:lnTo>
                <a:lnTo>
                  <a:pt x="3408307" y="0"/>
                </a:lnTo>
                <a:close/>
              </a:path>
              <a:path w="3487420" h="582930">
                <a:moveTo>
                  <a:pt x="3408307" y="233710"/>
                </a:moveTo>
                <a:lnTo>
                  <a:pt x="3384433" y="233710"/>
                </a:lnTo>
                <a:lnTo>
                  <a:pt x="3384433" y="302818"/>
                </a:lnTo>
                <a:lnTo>
                  <a:pt x="3408307" y="302818"/>
                </a:lnTo>
                <a:lnTo>
                  <a:pt x="3408307" y="233710"/>
                </a:lnTo>
                <a:close/>
              </a:path>
              <a:path w="3487420" h="582930">
                <a:moveTo>
                  <a:pt x="3486839" y="233710"/>
                </a:moveTo>
                <a:lnTo>
                  <a:pt x="3408307" y="233710"/>
                </a:lnTo>
                <a:lnTo>
                  <a:pt x="3408307" y="302818"/>
                </a:lnTo>
                <a:lnTo>
                  <a:pt x="3486839" y="302818"/>
                </a:lnTo>
                <a:lnTo>
                  <a:pt x="3486839" y="233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7787" y="2481599"/>
            <a:ext cx="9337977" cy="66395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38548" y="9285895"/>
            <a:ext cx="9188068" cy="6357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075" y="7135699"/>
            <a:ext cx="8517570" cy="98030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403098" y="3392566"/>
            <a:ext cx="5247640" cy="1508125"/>
            <a:chOff x="1403098" y="3392566"/>
            <a:chExt cx="5247640" cy="150812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925" y="3392566"/>
              <a:ext cx="5242789" cy="14032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03096" y="4397457"/>
              <a:ext cx="3329940" cy="502920"/>
            </a:xfrm>
            <a:custGeom>
              <a:avLst/>
              <a:gdLst/>
              <a:ahLst/>
              <a:cxnLst/>
              <a:rect l="l" t="t" r="r" b="b"/>
              <a:pathLst>
                <a:path w="3329940" h="502920">
                  <a:moveTo>
                    <a:pt x="3329736" y="317"/>
                  </a:moveTo>
                  <a:lnTo>
                    <a:pt x="3266910" y="317"/>
                  </a:lnTo>
                  <a:lnTo>
                    <a:pt x="3266910" y="63144"/>
                  </a:lnTo>
                  <a:lnTo>
                    <a:pt x="3266910" y="440093"/>
                  </a:lnTo>
                  <a:lnTo>
                    <a:pt x="62826" y="440093"/>
                  </a:lnTo>
                  <a:lnTo>
                    <a:pt x="62826" y="63144"/>
                  </a:lnTo>
                  <a:lnTo>
                    <a:pt x="3266910" y="63144"/>
                  </a:lnTo>
                  <a:lnTo>
                    <a:pt x="3266910" y="317"/>
                  </a:lnTo>
                  <a:lnTo>
                    <a:pt x="62826" y="317"/>
                  </a:lnTo>
                  <a:lnTo>
                    <a:pt x="62826" y="0"/>
                  </a:lnTo>
                  <a:lnTo>
                    <a:pt x="0" y="0"/>
                  </a:lnTo>
                  <a:lnTo>
                    <a:pt x="0" y="317"/>
                  </a:lnTo>
                  <a:lnTo>
                    <a:pt x="0" y="63144"/>
                  </a:lnTo>
                  <a:lnTo>
                    <a:pt x="0" y="440690"/>
                  </a:lnTo>
                  <a:lnTo>
                    <a:pt x="0" y="502920"/>
                  </a:lnTo>
                  <a:lnTo>
                    <a:pt x="62826" y="502920"/>
                  </a:lnTo>
                  <a:lnTo>
                    <a:pt x="3266910" y="502920"/>
                  </a:lnTo>
                  <a:lnTo>
                    <a:pt x="3329736" y="502920"/>
                  </a:lnTo>
                  <a:lnTo>
                    <a:pt x="3329736" y="317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29485" y="1159336"/>
            <a:ext cx="3487420" cy="582930"/>
          </a:xfrm>
          <a:custGeom>
            <a:avLst/>
            <a:gdLst/>
            <a:ahLst/>
            <a:cxnLst/>
            <a:rect l="l" t="t" r="r" b="b"/>
            <a:pathLst>
              <a:path w="3487420" h="582930">
                <a:moveTo>
                  <a:pt x="128163" y="86070"/>
                </a:moveTo>
                <a:lnTo>
                  <a:pt x="0" y="86070"/>
                </a:lnTo>
                <a:lnTo>
                  <a:pt x="0" y="153922"/>
                </a:lnTo>
                <a:lnTo>
                  <a:pt x="339256" y="153922"/>
                </a:lnTo>
                <a:lnTo>
                  <a:pt x="339256" y="119996"/>
                </a:lnTo>
                <a:lnTo>
                  <a:pt x="128163" y="119996"/>
                </a:lnTo>
                <a:lnTo>
                  <a:pt x="128163" y="86070"/>
                </a:lnTo>
                <a:close/>
              </a:path>
              <a:path w="3487420" h="582930">
                <a:moveTo>
                  <a:pt x="211721" y="10052"/>
                </a:moveTo>
                <a:lnTo>
                  <a:pt x="128163" y="10052"/>
                </a:lnTo>
                <a:lnTo>
                  <a:pt x="128163" y="119996"/>
                </a:lnTo>
                <a:lnTo>
                  <a:pt x="211721" y="119996"/>
                </a:lnTo>
                <a:lnTo>
                  <a:pt x="211721" y="10052"/>
                </a:lnTo>
                <a:close/>
              </a:path>
              <a:path w="3487420" h="582930">
                <a:moveTo>
                  <a:pt x="339256" y="86070"/>
                </a:moveTo>
                <a:lnTo>
                  <a:pt x="211721" y="86070"/>
                </a:lnTo>
                <a:lnTo>
                  <a:pt x="211721" y="119996"/>
                </a:lnTo>
                <a:lnTo>
                  <a:pt x="339256" y="119996"/>
                </a:lnTo>
                <a:lnTo>
                  <a:pt x="339256" y="86070"/>
                </a:lnTo>
                <a:close/>
              </a:path>
              <a:path w="3487420" h="582930">
                <a:moveTo>
                  <a:pt x="169628" y="185962"/>
                </a:moveTo>
                <a:lnTo>
                  <a:pt x="114499" y="196211"/>
                </a:lnTo>
                <a:lnTo>
                  <a:pt x="69893" y="225228"/>
                </a:lnTo>
                <a:lnTo>
                  <a:pt x="40404" y="269167"/>
                </a:lnTo>
                <a:lnTo>
                  <a:pt x="30156" y="324178"/>
                </a:lnTo>
                <a:lnTo>
                  <a:pt x="31294" y="344007"/>
                </a:lnTo>
                <a:lnTo>
                  <a:pt x="48375" y="396427"/>
                </a:lnTo>
                <a:lnTo>
                  <a:pt x="83125" y="435536"/>
                </a:lnTo>
                <a:lnTo>
                  <a:pt x="131933" y="458624"/>
                </a:lnTo>
                <a:lnTo>
                  <a:pt x="169628" y="463022"/>
                </a:lnTo>
                <a:lnTo>
                  <a:pt x="189182" y="461923"/>
                </a:lnTo>
                <a:lnTo>
                  <a:pt x="241249" y="445431"/>
                </a:lnTo>
                <a:lnTo>
                  <a:pt x="280946" y="411034"/>
                </a:lnTo>
                <a:lnTo>
                  <a:pt x="292417" y="393286"/>
                </a:lnTo>
                <a:lnTo>
                  <a:pt x="169628" y="393286"/>
                </a:lnTo>
                <a:lnTo>
                  <a:pt x="161029" y="392776"/>
                </a:lnTo>
                <a:lnTo>
                  <a:pt x="125179" y="375224"/>
                </a:lnTo>
                <a:lnTo>
                  <a:pt x="107941" y="334780"/>
                </a:lnTo>
                <a:lnTo>
                  <a:pt x="107431" y="324178"/>
                </a:lnTo>
                <a:lnTo>
                  <a:pt x="107941" y="313890"/>
                </a:lnTo>
                <a:lnTo>
                  <a:pt x="125179" y="273918"/>
                </a:lnTo>
                <a:lnTo>
                  <a:pt x="161029" y="256209"/>
                </a:lnTo>
                <a:lnTo>
                  <a:pt x="169628" y="255699"/>
                </a:lnTo>
                <a:lnTo>
                  <a:pt x="292134" y="255699"/>
                </a:lnTo>
                <a:lnTo>
                  <a:pt x="290881" y="253186"/>
                </a:lnTo>
                <a:lnTo>
                  <a:pt x="256130" y="213841"/>
                </a:lnTo>
                <a:lnTo>
                  <a:pt x="207637" y="190517"/>
                </a:lnTo>
                <a:lnTo>
                  <a:pt x="189182" y="187101"/>
                </a:lnTo>
                <a:lnTo>
                  <a:pt x="169628" y="185962"/>
                </a:lnTo>
                <a:close/>
              </a:path>
              <a:path w="3487420" h="582930">
                <a:moveTo>
                  <a:pt x="292134" y="255699"/>
                </a:moveTo>
                <a:lnTo>
                  <a:pt x="169628" y="255699"/>
                </a:lnTo>
                <a:lnTo>
                  <a:pt x="178188" y="256209"/>
                </a:lnTo>
                <a:lnTo>
                  <a:pt x="186277" y="257740"/>
                </a:lnTo>
                <a:lnTo>
                  <a:pt x="219181" y="280357"/>
                </a:lnTo>
                <a:lnTo>
                  <a:pt x="231825" y="324178"/>
                </a:lnTo>
                <a:lnTo>
                  <a:pt x="231314" y="334780"/>
                </a:lnTo>
                <a:lnTo>
                  <a:pt x="214077" y="375224"/>
                </a:lnTo>
                <a:lnTo>
                  <a:pt x="178463" y="392776"/>
                </a:lnTo>
                <a:lnTo>
                  <a:pt x="169628" y="393286"/>
                </a:lnTo>
                <a:lnTo>
                  <a:pt x="292417" y="393286"/>
                </a:lnTo>
                <a:lnTo>
                  <a:pt x="298852" y="380132"/>
                </a:lnTo>
                <a:lnTo>
                  <a:pt x="304545" y="362659"/>
                </a:lnTo>
                <a:lnTo>
                  <a:pt x="307961" y="344007"/>
                </a:lnTo>
                <a:lnTo>
                  <a:pt x="309100" y="324178"/>
                </a:lnTo>
                <a:lnTo>
                  <a:pt x="307961" y="304663"/>
                </a:lnTo>
                <a:lnTo>
                  <a:pt x="304545" y="286326"/>
                </a:lnTo>
                <a:lnTo>
                  <a:pt x="298852" y="269167"/>
                </a:lnTo>
                <a:lnTo>
                  <a:pt x="292134" y="255699"/>
                </a:lnTo>
                <a:close/>
              </a:path>
              <a:path w="3487420" h="582930">
                <a:moveTo>
                  <a:pt x="487524" y="628"/>
                </a:moveTo>
                <a:lnTo>
                  <a:pt x="403966" y="628"/>
                </a:lnTo>
                <a:lnTo>
                  <a:pt x="403966" y="582390"/>
                </a:lnTo>
                <a:lnTo>
                  <a:pt x="487524" y="582390"/>
                </a:lnTo>
                <a:lnTo>
                  <a:pt x="487524" y="296535"/>
                </a:lnTo>
                <a:lnTo>
                  <a:pt x="471189" y="296535"/>
                </a:lnTo>
                <a:lnTo>
                  <a:pt x="471189" y="228684"/>
                </a:lnTo>
                <a:lnTo>
                  <a:pt x="487524" y="228684"/>
                </a:lnTo>
                <a:lnTo>
                  <a:pt x="487524" y="628"/>
                </a:lnTo>
                <a:close/>
              </a:path>
              <a:path w="3487420" h="582930">
                <a:moveTo>
                  <a:pt x="403966" y="228684"/>
                </a:moveTo>
                <a:lnTo>
                  <a:pt x="327319" y="228684"/>
                </a:lnTo>
                <a:lnTo>
                  <a:pt x="327319" y="296535"/>
                </a:lnTo>
                <a:lnTo>
                  <a:pt x="403966" y="296535"/>
                </a:lnTo>
                <a:lnTo>
                  <a:pt x="403966" y="228684"/>
                </a:lnTo>
                <a:close/>
              </a:path>
              <a:path w="3487420" h="582930">
                <a:moveTo>
                  <a:pt x="487524" y="228684"/>
                </a:moveTo>
                <a:lnTo>
                  <a:pt x="471189" y="228684"/>
                </a:lnTo>
                <a:lnTo>
                  <a:pt x="471189" y="296535"/>
                </a:lnTo>
                <a:lnTo>
                  <a:pt x="487524" y="296535"/>
                </a:lnTo>
                <a:lnTo>
                  <a:pt x="487524" y="228684"/>
                </a:lnTo>
                <a:close/>
              </a:path>
              <a:path w="3487420" h="582930">
                <a:moveTo>
                  <a:pt x="985680" y="53401"/>
                </a:moveTo>
                <a:lnTo>
                  <a:pt x="941702" y="53401"/>
                </a:lnTo>
                <a:lnTo>
                  <a:pt x="941617" y="143006"/>
                </a:lnTo>
                <a:lnTo>
                  <a:pt x="941370" y="163659"/>
                </a:lnTo>
                <a:lnTo>
                  <a:pt x="939896" y="225268"/>
                </a:lnTo>
                <a:lnTo>
                  <a:pt x="937383" y="269559"/>
                </a:lnTo>
                <a:lnTo>
                  <a:pt x="933063" y="316875"/>
                </a:lnTo>
                <a:lnTo>
                  <a:pt x="925524" y="368391"/>
                </a:lnTo>
                <a:lnTo>
                  <a:pt x="920341" y="395799"/>
                </a:lnTo>
                <a:lnTo>
                  <a:pt x="1003899" y="403338"/>
                </a:lnTo>
                <a:lnTo>
                  <a:pt x="1013323" y="346167"/>
                </a:lnTo>
                <a:lnTo>
                  <a:pt x="1018977" y="295278"/>
                </a:lnTo>
                <a:lnTo>
                  <a:pt x="1022432" y="248945"/>
                </a:lnTo>
                <a:lnTo>
                  <a:pt x="1024575" y="183292"/>
                </a:lnTo>
                <a:lnTo>
                  <a:pt x="1025181" y="143006"/>
                </a:lnTo>
                <a:lnTo>
                  <a:pt x="1025260" y="119996"/>
                </a:lnTo>
                <a:lnTo>
                  <a:pt x="985680" y="119996"/>
                </a:lnTo>
                <a:lnTo>
                  <a:pt x="985680" y="53401"/>
                </a:lnTo>
                <a:close/>
              </a:path>
              <a:path w="3487420" h="582930">
                <a:moveTo>
                  <a:pt x="941702" y="53401"/>
                </a:moveTo>
                <a:lnTo>
                  <a:pt x="617523" y="53401"/>
                </a:lnTo>
                <a:lnTo>
                  <a:pt x="617523" y="119996"/>
                </a:lnTo>
                <a:lnTo>
                  <a:pt x="941702" y="119996"/>
                </a:lnTo>
                <a:lnTo>
                  <a:pt x="941702" y="53401"/>
                </a:lnTo>
                <a:close/>
              </a:path>
              <a:path w="3487420" h="582930">
                <a:moveTo>
                  <a:pt x="1025260" y="53401"/>
                </a:moveTo>
                <a:lnTo>
                  <a:pt x="985680" y="53401"/>
                </a:lnTo>
                <a:lnTo>
                  <a:pt x="985680" y="119996"/>
                </a:lnTo>
                <a:lnTo>
                  <a:pt x="1025260" y="119996"/>
                </a:lnTo>
                <a:lnTo>
                  <a:pt x="1025260" y="53401"/>
                </a:lnTo>
                <a:close/>
              </a:path>
              <a:path w="3487420" h="582930">
                <a:moveTo>
                  <a:pt x="1089970" y="438520"/>
                </a:moveTo>
                <a:lnTo>
                  <a:pt x="563493" y="438520"/>
                </a:lnTo>
                <a:lnTo>
                  <a:pt x="563493" y="506372"/>
                </a:lnTo>
                <a:lnTo>
                  <a:pt x="1089970" y="506372"/>
                </a:lnTo>
                <a:lnTo>
                  <a:pt x="1089970" y="438520"/>
                </a:lnTo>
                <a:close/>
              </a:path>
              <a:path w="3487420" h="582930">
                <a:moveTo>
                  <a:pt x="1584984" y="628"/>
                </a:moveTo>
                <a:lnTo>
                  <a:pt x="1501426" y="628"/>
                </a:lnTo>
                <a:lnTo>
                  <a:pt x="1501426" y="349308"/>
                </a:lnTo>
                <a:lnTo>
                  <a:pt x="1584984" y="349308"/>
                </a:lnTo>
                <a:lnTo>
                  <a:pt x="1584984" y="209836"/>
                </a:lnTo>
                <a:lnTo>
                  <a:pt x="1562367" y="209836"/>
                </a:lnTo>
                <a:lnTo>
                  <a:pt x="1562367" y="141356"/>
                </a:lnTo>
                <a:lnTo>
                  <a:pt x="1584984" y="141356"/>
                </a:lnTo>
                <a:lnTo>
                  <a:pt x="1584984" y="628"/>
                </a:lnTo>
                <a:close/>
              </a:path>
              <a:path w="3487420" h="582930">
                <a:moveTo>
                  <a:pt x="1584984" y="141356"/>
                </a:moveTo>
                <a:lnTo>
                  <a:pt x="1562367" y="141356"/>
                </a:lnTo>
                <a:lnTo>
                  <a:pt x="1562367" y="209836"/>
                </a:lnTo>
                <a:lnTo>
                  <a:pt x="1584984" y="209836"/>
                </a:lnTo>
                <a:lnTo>
                  <a:pt x="1584984" y="141356"/>
                </a:lnTo>
                <a:close/>
              </a:path>
              <a:path w="3487420" h="582930">
                <a:moveTo>
                  <a:pt x="1662259" y="141356"/>
                </a:moveTo>
                <a:lnTo>
                  <a:pt x="1584984" y="141356"/>
                </a:lnTo>
                <a:lnTo>
                  <a:pt x="1584984" y="209836"/>
                </a:lnTo>
                <a:lnTo>
                  <a:pt x="1662259" y="209836"/>
                </a:lnTo>
                <a:lnTo>
                  <a:pt x="1662259" y="141356"/>
                </a:lnTo>
                <a:close/>
              </a:path>
              <a:path w="3487420" h="582930">
                <a:moveTo>
                  <a:pt x="1584984" y="375067"/>
                </a:moveTo>
                <a:lnTo>
                  <a:pt x="1196724" y="375067"/>
                </a:lnTo>
                <a:lnTo>
                  <a:pt x="1196724" y="441033"/>
                </a:lnTo>
                <a:lnTo>
                  <a:pt x="1501426" y="441033"/>
                </a:lnTo>
                <a:lnTo>
                  <a:pt x="1501426" y="582390"/>
                </a:lnTo>
                <a:lnTo>
                  <a:pt x="1584984" y="582390"/>
                </a:lnTo>
                <a:lnTo>
                  <a:pt x="1584984" y="375067"/>
                </a:lnTo>
                <a:close/>
              </a:path>
              <a:path w="3487420" h="582930">
                <a:moveTo>
                  <a:pt x="1226880" y="36438"/>
                </a:moveTo>
                <a:lnTo>
                  <a:pt x="1143950" y="36438"/>
                </a:lnTo>
                <a:lnTo>
                  <a:pt x="1143950" y="319780"/>
                </a:lnTo>
                <a:lnTo>
                  <a:pt x="1423523" y="319780"/>
                </a:lnTo>
                <a:lnTo>
                  <a:pt x="1423523" y="254442"/>
                </a:lnTo>
                <a:lnTo>
                  <a:pt x="1226880" y="254442"/>
                </a:lnTo>
                <a:lnTo>
                  <a:pt x="1226880" y="177795"/>
                </a:lnTo>
                <a:lnTo>
                  <a:pt x="1423523" y="177795"/>
                </a:lnTo>
                <a:lnTo>
                  <a:pt x="1423523" y="113713"/>
                </a:lnTo>
                <a:lnTo>
                  <a:pt x="1226880" y="113713"/>
                </a:lnTo>
                <a:lnTo>
                  <a:pt x="1226880" y="36438"/>
                </a:lnTo>
                <a:close/>
              </a:path>
              <a:path w="3487420" h="582930">
                <a:moveTo>
                  <a:pt x="1423523" y="177795"/>
                </a:moveTo>
                <a:lnTo>
                  <a:pt x="1341222" y="177795"/>
                </a:lnTo>
                <a:lnTo>
                  <a:pt x="1341222" y="254442"/>
                </a:lnTo>
                <a:lnTo>
                  <a:pt x="1423523" y="254442"/>
                </a:lnTo>
                <a:lnTo>
                  <a:pt x="1423523" y="177795"/>
                </a:lnTo>
                <a:close/>
              </a:path>
              <a:path w="3487420" h="582930">
                <a:moveTo>
                  <a:pt x="1423523" y="36438"/>
                </a:moveTo>
                <a:lnTo>
                  <a:pt x="1341222" y="36438"/>
                </a:lnTo>
                <a:lnTo>
                  <a:pt x="1341222" y="113713"/>
                </a:lnTo>
                <a:lnTo>
                  <a:pt x="1423523" y="113713"/>
                </a:lnTo>
                <a:lnTo>
                  <a:pt x="1423523" y="36438"/>
                </a:lnTo>
                <a:close/>
              </a:path>
              <a:path w="3487420" h="582930">
                <a:moveTo>
                  <a:pt x="1924192" y="33925"/>
                </a:moveTo>
                <a:lnTo>
                  <a:pt x="1907857" y="33925"/>
                </a:lnTo>
                <a:lnTo>
                  <a:pt x="1907857" y="76018"/>
                </a:lnTo>
                <a:lnTo>
                  <a:pt x="1907307" y="88348"/>
                </a:lnTo>
                <a:lnTo>
                  <a:pt x="1899061" y="126278"/>
                </a:lnTo>
                <a:lnTo>
                  <a:pt x="1881863" y="163267"/>
                </a:lnTo>
                <a:lnTo>
                  <a:pt x="1855084" y="197742"/>
                </a:lnTo>
                <a:lnTo>
                  <a:pt x="1819705" y="228330"/>
                </a:lnTo>
                <a:lnTo>
                  <a:pt x="1775296" y="253186"/>
                </a:lnTo>
                <a:lnTo>
                  <a:pt x="1723347" y="270031"/>
                </a:lnTo>
                <a:lnTo>
                  <a:pt x="1704303" y="273918"/>
                </a:lnTo>
                <a:lnTo>
                  <a:pt x="1740113" y="343654"/>
                </a:lnTo>
                <a:lnTo>
                  <a:pt x="1783463" y="332502"/>
                </a:lnTo>
                <a:lnTo>
                  <a:pt x="1823043" y="316639"/>
                </a:lnTo>
                <a:lnTo>
                  <a:pt x="1858539" y="296692"/>
                </a:lnTo>
                <a:lnTo>
                  <a:pt x="1889638" y="273290"/>
                </a:lnTo>
                <a:lnTo>
                  <a:pt x="1916810" y="246118"/>
                </a:lnTo>
                <a:lnTo>
                  <a:pt x="1948693" y="200177"/>
                </a:lnTo>
                <a:lnTo>
                  <a:pt x="1951970" y="193592"/>
                </a:lnTo>
                <a:lnTo>
                  <a:pt x="1947280" y="184235"/>
                </a:lnTo>
                <a:lnTo>
                  <a:pt x="1940173" y="167154"/>
                </a:lnTo>
                <a:lnTo>
                  <a:pt x="1926705" y="113242"/>
                </a:lnTo>
                <a:lnTo>
                  <a:pt x="1924192" y="76018"/>
                </a:lnTo>
                <a:lnTo>
                  <a:pt x="1924192" y="33925"/>
                </a:lnTo>
                <a:close/>
              </a:path>
              <a:path w="3487420" h="582930">
                <a:moveTo>
                  <a:pt x="1997069" y="33925"/>
                </a:moveTo>
                <a:lnTo>
                  <a:pt x="1980106" y="33925"/>
                </a:lnTo>
                <a:lnTo>
                  <a:pt x="1980106" y="76018"/>
                </a:lnTo>
                <a:lnTo>
                  <a:pt x="1979439" y="94748"/>
                </a:lnTo>
                <a:lnTo>
                  <a:pt x="1969426" y="149524"/>
                </a:lnTo>
                <a:lnTo>
                  <a:pt x="1951970" y="193592"/>
                </a:lnTo>
                <a:lnTo>
                  <a:pt x="1955565" y="200766"/>
                </a:lnTo>
                <a:lnTo>
                  <a:pt x="1987802" y="246589"/>
                </a:lnTo>
                <a:lnTo>
                  <a:pt x="2029934" y="285423"/>
                </a:lnTo>
                <a:lnTo>
                  <a:pt x="2063546" y="307098"/>
                </a:lnTo>
                <a:lnTo>
                  <a:pt x="2101202" y="325160"/>
                </a:lnTo>
                <a:lnTo>
                  <a:pt x="2142667" y="338667"/>
                </a:lnTo>
                <a:lnTo>
                  <a:pt x="2164812" y="343654"/>
                </a:lnTo>
                <a:lnTo>
                  <a:pt x="2200623" y="273918"/>
                </a:lnTo>
                <a:lnTo>
                  <a:pt x="2181029" y="270031"/>
                </a:lnTo>
                <a:lnTo>
                  <a:pt x="2162456" y="265279"/>
                </a:lnTo>
                <a:lnTo>
                  <a:pt x="2112754" y="245607"/>
                </a:lnTo>
                <a:lnTo>
                  <a:pt x="2071831" y="219260"/>
                </a:lnTo>
                <a:lnTo>
                  <a:pt x="2039319" y="187926"/>
                </a:lnTo>
                <a:lnTo>
                  <a:pt x="2015917" y="152194"/>
                </a:lnTo>
                <a:lnTo>
                  <a:pt x="2001663" y="114067"/>
                </a:lnTo>
                <a:lnTo>
                  <a:pt x="1997069" y="76018"/>
                </a:lnTo>
                <a:lnTo>
                  <a:pt x="1997069" y="33925"/>
                </a:lnTo>
                <a:close/>
              </a:path>
              <a:path w="3487420" h="582930">
                <a:moveTo>
                  <a:pt x="1980106" y="33925"/>
                </a:moveTo>
                <a:lnTo>
                  <a:pt x="1924192" y="33925"/>
                </a:lnTo>
                <a:lnTo>
                  <a:pt x="1924192" y="76018"/>
                </a:lnTo>
                <a:lnTo>
                  <a:pt x="1929846" y="131501"/>
                </a:lnTo>
                <a:lnTo>
                  <a:pt x="1947280" y="184235"/>
                </a:lnTo>
                <a:lnTo>
                  <a:pt x="1951970" y="193592"/>
                </a:lnTo>
                <a:lnTo>
                  <a:pt x="1956861" y="183764"/>
                </a:lnTo>
                <a:lnTo>
                  <a:pt x="1974098" y="131501"/>
                </a:lnTo>
                <a:lnTo>
                  <a:pt x="1980106" y="76018"/>
                </a:lnTo>
                <a:lnTo>
                  <a:pt x="1980106" y="33925"/>
                </a:lnTo>
                <a:close/>
              </a:path>
              <a:path w="3487420" h="582930">
                <a:moveTo>
                  <a:pt x="2218842" y="442918"/>
                </a:moveTo>
                <a:lnTo>
                  <a:pt x="1691738" y="442918"/>
                </a:lnTo>
                <a:lnTo>
                  <a:pt x="1691738" y="511398"/>
                </a:lnTo>
                <a:lnTo>
                  <a:pt x="2218842" y="511398"/>
                </a:lnTo>
                <a:lnTo>
                  <a:pt x="2218842" y="442918"/>
                </a:lnTo>
                <a:close/>
              </a:path>
              <a:path w="3487420" h="582930">
                <a:moveTo>
                  <a:pt x="2513095" y="457996"/>
                </a:moveTo>
                <a:lnTo>
                  <a:pt x="2387445" y="457996"/>
                </a:lnTo>
                <a:lnTo>
                  <a:pt x="2387445" y="525219"/>
                </a:lnTo>
                <a:lnTo>
                  <a:pt x="2914549" y="525219"/>
                </a:lnTo>
                <a:lnTo>
                  <a:pt x="2914549" y="503859"/>
                </a:lnTo>
                <a:lnTo>
                  <a:pt x="2513095" y="503859"/>
                </a:lnTo>
                <a:lnTo>
                  <a:pt x="2513095" y="457996"/>
                </a:lnTo>
                <a:close/>
              </a:path>
              <a:path w="3487420" h="582930">
                <a:moveTo>
                  <a:pt x="2513095" y="361692"/>
                </a:moveTo>
                <a:lnTo>
                  <a:pt x="2513095" y="503859"/>
                </a:lnTo>
                <a:lnTo>
                  <a:pt x="2595397" y="503859"/>
                </a:lnTo>
                <a:lnTo>
                  <a:pt x="2595397" y="383750"/>
                </a:lnTo>
                <a:lnTo>
                  <a:pt x="2567282" y="379779"/>
                </a:lnTo>
                <a:lnTo>
                  <a:pt x="2533710" y="370747"/>
                </a:lnTo>
                <a:lnTo>
                  <a:pt x="2513095" y="361692"/>
                </a:lnTo>
                <a:close/>
              </a:path>
              <a:path w="3487420" h="582930">
                <a:moveTo>
                  <a:pt x="2704084" y="457996"/>
                </a:moveTo>
                <a:lnTo>
                  <a:pt x="2595397" y="457996"/>
                </a:lnTo>
                <a:lnTo>
                  <a:pt x="2595397" y="503859"/>
                </a:lnTo>
                <a:lnTo>
                  <a:pt x="2704084" y="503859"/>
                </a:lnTo>
                <a:lnTo>
                  <a:pt x="2704084" y="457996"/>
                </a:lnTo>
                <a:close/>
              </a:path>
              <a:path w="3487420" h="582930">
                <a:moveTo>
                  <a:pt x="2785757" y="361411"/>
                </a:moveTo>
                <a:lnTo>
                  <a:pt x="2764475" y="370747"/>
                </a:lnTo>
                <a:lnTo>
                  <a:pt x="2730785" y="379779"/>
                </a:lnTo>
                <a:lnTo>
                  <a:pt x="2704084" y="383531"/>
                </a:lnTo>
                <a:lnTo>
                  <a:pt x="2704084" y="503859"/>
                </a:lnTo>
                <a:lnTo>
                  <a:pt x="2785757" y="503859"/>
                </a:lnTo>
                <a:lnTo>
                  <a:pt x="2785757" y="361411"/>
                </a:lnTo>
                <a:close/>
              </a:path>
              <a:path w="3487420" h="582930">
                <a:moveTo>
                  <a:pt x="2914549" y="457996"/>
                </a:moveTo>
                <a:lnTo>
                  <a:pt x="2785757" y="457996"/>
                </a:lnTo>
                <a:lnTo>
                  <a:pt x="2785757" y="503859"/>
                </a:lnTo>
                <a:lnTo>
                  <a:pt x="2914549" y="503859"/>
                </a:lnTo>
                <a:lnTo>
                  <a:pt x="2914549" y="457996"/>
                </a:lnTo>
                <a:close/>
              </a:path>
              <a:path w="3487420" h="582930">
                <a:moveTo>
                  <a:pt x="2704084" y="357476"/>
                </a:moveTo>
                <a:lnTo>
                  <a:pt x="2595397" y="357476"/>
                </a:lnTo>
                <a:lnTo>
                  <a:pt x="2595397" y="383750"/>
                </a:lnTo>
                <a:lnTo>
                  <a:pt x="2605645" y="385197"/>
                </a:lnTo>
                <a:lnTo>
                  <a:pt x="2648798" y="387003"/>
                </a:lnTo>
                <a:lnTo>
                  <a:pt x="2692226" y="385197"/>
                </a:lnTo>
                <a:lnTo>
                  <a:pt x="2704084" y="383531"/>
                </a:lnTo>
                <a:lnTo>
                  <a:pt x="2704084" y="357476"/>
                </a:lnTo>
                <a:close/>
              </a:path>
              <a:path w="3487420" h="582930">
                <a:moveTo>
                  <a:pt x="2595397" y="357476"/>
                </a:moveTo>
                <a:lnTo>
                  <a:pt x="2513095" y="357476"/>
                </a:lnTo>
                <a:lnTo>
                  <a:pt x="2513095" y="361692"/>
                </a:lnTo>
                <a:lnTo>
                  <a:pt x="2533710" y="370747"/>
                </a:lnTo>
                <a:lnTo>
                  <a:pt x="2567282" y="379779"/>
                </a:lnTo>
                <a:lnTo>
                  <a:pt x="2595397" y="383750"/>
                </a:lnTo>
                <a:lnTo>
                  <a:pt x="2595397" y="357476"/>
                </a:lnTo>
                <a:close/>
              </a:path>
              <a:path w="3487420" h="582930">
                <a:moveTo>
                  <a:pt x="2785757" y="357476"/>
                </a:moveTo>
                <a:lnTo>
                  <a:pt x="2704084" y="357476"/>
                </a:lnTo>
                <a:lnTo>
                  <a:pt x="2704084" y="383531"/>
                </a:lnTo>
                <a:lnTo>
                  <a:pt x="2730785" y="379779"/>
                </a:lnTo>
                <a:lnTo>
                  <a:pt x="2764475" y="370747"/>
                </a:lnTo>
                <a:lnTo>
                  <a:pt x="2785757" y="361411"/>
                </a:lnTo>
                <a:lnTo>
                  <a:pt x="2785757" y="357476"/>
                </a:lnTo>
                <a:close/>
              </a:path>
              <a:path w="3487420" h="582930">
                <a:moveTo>
                  <a:pt x="2648798" y="163345"/>
                </a:moveTo>
                <a:lnTo>
                  <a:pt x="2605645" y="165191"/>
                </a:lnTo>
                <a:lnTo>
                  <a:pt x="2567282" y="170727"/>
                </a:lnTo>
                <a:lnTo>
                  <a:pt x="2504928" y="192873"/>
                </a:lnTo>
                <a:lnTo>
                  <a:pt x="2465348" y="228370"/>
                </a:lnTo>
                <a:lnTo>
                  <a:pt x="2452155" y="275803"/>
                </a:lnTo>
                <a:lnTo>
                  <a:pt x="2455453" y="300736"/>
                </a:lnTo>
                <a:lnTo>
                  <a:pt x="2465348" y="322765"/>
                </a:lnTo>
                <a:lnTo>
                  <a:pt x="2481840" y="341887"/>
                </a:lnTo>
                <a:lnTo>
                  <a:pt x="2504928" y="358104"/>
                </a:lnTo>
                <a:lnTo>
                  <a:pt x="2513095" y="361692"/>
                </a:lnTo>
                <a:lnTo>
                  <a:pt x="2513095" y="357476"/>
                </a:lnTo>
                <a:lnTo>
                  <a:pt x="2794191" y="357476"/>
                </a:lnTo>
                <a:lnTo>
                  <a:pt x="2816385" y="341887"/>
                </a:lnTo>
                <a:lnTo>
                  <a:pt x="2832741" y="322922"/>
                </a:lnTo>
                <a:lnTo>
                  <a:pt x="2648798" y="322922"/>
                </a:lnTo>
                <a:lnTo>
                  <a:pt x="2631286" y="322608"/>
                </a:lnTo>
                <a:lnTo>
                  <a:pt x="2587229" y="317896"/>
                </a:lnTo>
                <a:lnTo>
                  <a:pt x="2549534" y="302189"/>
                </a:lnTo>
                <a:lnTo>
                  <a:pt x="2536969" y="275803"/>
                </a:lnTo>
                <a:lnTo>
                  <a:pt x="2537754" y="267989"/>
                </a:lnTo>
                <a:lnTo>
                  <a:pt x="2565554" y="239521"/>
                </a:lnTo>
                <a:lnTo>
                  <a:pt x="2615187" y="228841"/>
                </a:lnTo>
                <a:lnTo>
                  <a:pt x="2648798" y="227427"/>
                </a:lnTo>
                <a:lnTo>
                  <a:pt x="2832069" y="227427"/>
                </a:lnTo>
                <a:lnTo>
                  <a:pt x="2816385" y="209129"/>
                </a:lnTo>
                <a:lnTo>
                  <a:pt x="2793296" y="192873"/>
                </a:lnTo>
                <a:lnTo>
                  <a:pt x="2764475" y="179955"/>
                </a:lnTo>
                <a:lnTo>
                  <a:pt x="2730785" y="170727"/>
                </a:lnTo>
                <a:lnTo>
                  <a:pt x="2692226" y="165191"/>
                </a:lnTo>
                <a:lnTo>
                  <a:pt x="2648798" y="163345"/>
                </a:lnTo>
                <a:close/>
              </a:path>
              <a:path w="3487420" h="582930">
                <a:moveTo>
                  <a:pt x="2794191" y="357476"/>
                </a:moveTo>
                <a:lnTo>
                  <a:pt x="2785757" y="357476"/>
                </a:lnTo>
                <a:lnTo>
                  <a:pt x="2785757" y="361411"/>
                </a:lnTo>
                <a:lnTo>
                  <a:pt x="2793296" y="358104"/>
                </a:lnTo>
                <a:lnTo>
                  <a:pt x="2794191" y="357476"/>
                </a:lnTo>
                <a:close/>
              </a:path>
              <a:path w="3487420" h="582930">
                <a:moveTo>
                  <a:pt x="2832069" y="227427"/>
                </a:moveTo>
                <a:lnTo>
                  <a:pt x="2648798" y="227427"/>
                </a:lnTo>
                <a:lnTo>
                  <a:pt x="2666546" y="227781"/>
                </a:lnTo>
                <a:lnTo>
                  <a:pt x="2682724" y="228841"/>
                </a:lnTo>
                <a:lnTo>
                  <a:pt x="2721872" y="235948"/>
                </a:lnTo>
                <a:lnTo>
                  <a:pt x="2757329" y="260882"/>
                </a:lnTo>
                <a:lnTo>
                  <a:pt x="2760627" y="275803"/>
                </a:lnTo>
                <a:lnTo>
                  <a:pt x="2759803" y="283342"/>
                </a:lnTo>
                <a:lnTo>
                  <a:pt x="2731885" y="311456"/>
                </a:lnTo>
                <a:lnTo>
                  <a:pt x="2682724" y="321665"/>
                </a:lnTo>
                <a:lnTo>
                  <a:pt x="2648798" y="322922"/>
                </a:lnTo>
                <a:lnTo>
                  <a:pt x="2832741" y="322922"/>
                </a:lnTo>
                <a:lnTo>
                  <a:pt x="2832876" y="322765"/>
                </a:lnTo>
                <a:lnTo>
                  <a:pt x="2842771" y="300736"/>
                </a:lnTo>
                <a:lnTo>
                  <a:pt x="2846070" y="275803"/>
                </a:lnTo>
                <a:lnTo>
                  <a:pt x="2842771" y="250594"/>
                </a:lnTo>
                <a:lnTo>
                  <a:pt x="2832876" y="228370"/>
                </a:lnTo>
                <a:lnTo>
                  <a:pt x="2832069" y="227427"/>
                </a:lnTo>
                <a:close/>
              </a:path>
              <a:path w="3487420" h="582930">
                <a:moveTo>
                  <a:pt x="2607962" y="72877"/>
                </a:moveTo>
                <a:lnTo>
                  <a:pt x="2410062" y="72877"/>
                </a:lnTo>
                <a:lnTo>
                  <a:pt x="2410062" y="140100"/>
                </a:lnTo>
                <a:lnTo>
                  <a:pt x="2889419" y="140100"/>
                </a:lnTo>
                <a:lnTo>
                  <a:pt x="2889419" y="114970"/>
                </a:lnTo>
                <a:lnTo>
                  <a:pt x="2607962" y="114970"/>
                </a:lnTo>
                <a:lnTo>
                  <a:pt x="2607962" y="72877"/>
                </a:lnTo>
                <a:close/>
              </a:path>
              <a:path w="3487420" h="582930">
                <a:moveTo>
                  <a:pt x="2691519" y="6910"/>
                </a:moveTo>
                <a:lnTo>
                  <a:pt x="2607962" y="6910"/>
                </a:lnTo>
                <a:lnTo>
                  <a:pt x="2607962" y="114970"/>
                </a:lnTo>
                <a:lnTo>
                  <a:pt x="2691519" y="114970"/>
                </a:lnTo>
                <a:lnTo>
                  <a:pt x="2691519" y="6910"/>
                </a:lnTo>
                <a:close/>
              </a:path>
              <a:path w="3487420" h="582930">
                <a:moveTo>
                  <a:pt x="2889419" y="72877"/>
                </a:moveTo>
                <a:lnTo>
                  <a:pt x="2691519" y="72877"/>
                </a:lnTo>
                <a:lnTo>
                  <a:pt x="2691519" y="114970"/>
                </a:lnTo>
                <a:lnTo>
                  <a:pt x="2889419" y="114970"/>
                </a:lnTo>
                <a:lnTo>
                  <a:pt x="2889419" y="72877"/>
                </a:lnTo>
                <a:close/>
              </a:path>
              <a:path w="3487420" h="582930">
                <a:moveTo>
                  <a:pt x="3050831" y="396486"/>
                </a:moveTo>
                <a:lnTo>
                  <a:pt x="2946541" y="397055"/>
                </a:lnTo>
                <a:lnTo>
                  <a:pt x="2954080" y="464907"/>
                </a:lnTo>
                <a:lnTo>
                  <a:pt x="3034064" y="464200"/>
                </a:lnTo>
                <a:lnTo>
                  <a:pt x="3092138" y="462512"/>
                </a:lnTo>
                <a:lnTo>
                  <a:pt x="3151823" y="459056"/>
                </a:lnTo>
                <a:lnTo>
                  <a:pt x="3212763" y="453952"/>
                </a:lnTo>
                <a:lnTo>
                  <a:pt x="3273076" y="446727"/>
                </a:lnTo>
                <a:lnTo>
                  <a:pt x="3302760" y="442290"/>
                </a:lnTo>
                <a:lnTo>
                  <a:pt x="3301517" y="422186"/>
                </a:lnTo>
                <a:lnTo>
                  <a:pt x="3050831" y="422186"/>
                </a:lnTo>
                <a:lnTo>
                  <a:pt x="3050831" y="396486"/>
                </a:lnTo>
                <a:close/>
              </a:path>
              <a:path w="3487420" h="582930">
                <a:moveTo>
                  <a:pt x="3132504" y="394111"/>
                </a:moveTo>
                <a:lnTo>
                  <a:pt x="3117740" y="394700"/>
                </a:lnTo>
                <a:lnTo>
                  <a:pt x="3057113" y="396427"/>
                </a:lnTo>
                <a:lnTo>
                  <a:pt x="3050831" y="396486"/>
                </a:lnTo>
                <a:lnTo>
                  <a:pt x="3050831" y="422186"/>
                </a:lnTo>
                <a:lnTo>
                  <a:pt x="3132504" y="422186"/>
                </a:lnTo>
                <a:lnTo>
                  <a:pt x="3132504" y="394111"/>
                </a:lnTo>
                <a:close/>
              </a:path>
              <a:path w="3487420" h="582930">
                <a:moveTo>
                  <a:pt x="3298991" y="381349"/>
                </a:moveTo>
                <a:lnTo>
                  <a:pt x="3240092" y="387475"/>
                </a:lnTo>
                <a:lnTo>
                  <a:pt x="3178994" y="392029"/>
                </a:lnTo>
                <a:lnTo>
                  <a:pt x="3132504" y="394111"/>
                </a:lnTo>
                <a:lnTo>
                  <a:pt x="3132504" y="422186"/>
                </a:lnTo>
                <a:lnTo>
                  <a:pt x="3301517" y="422186"/>
                </a:lnTo>
                <a:lnTo>
                  <a:pt x="3298991" y="381349"/>
                </a:lnTo>
                <a:close/>
              </a:path>
              <a:path w="3487420" h="582930">
                <a:moveTo>
                  <a:pt x="3132504" y="224286"/>
                </a:moveTo>
                <a:lnTo>
                  <a:pt x="3050831" y="224286"/>
                </a:lnTo>
                <a:lnTo>
                  <a:pt x="3050831" y="396486"/>
                </a:lnTo>
                <a:lnTo>
                  <a:pt x="3057113" y="396427"/>
                </a:lnTo>
                <a:lnTo>
                  <a:pt x="3117740" y="394700"/>
                </a:lnTo>
                <a:lnTo>
                  <a:pt x="3132504" y="394111"/>
                </a:lnTo>
                <a:lnTo>
                  <a:pt x="3132504" y="224286"/>
                </a:lnTo>
                <a:close/>
              </a:path>
              <a:path w="3487420" h="582930">
                <a:moveTo>
                  <a:pt x="3226742" y="57799"/>
                </a:moveTo>
                <a:lnTo>
                  <a:pt x="3192816" y="57799"/>
                </a:lnTo>
                <a:lnTo>
                  <a:pt x="3192693" y="127339"/>
                </a:lnTo>
                <a:lnTo>
                  <a:pt x="3192326" y="150623"/>
                </a:lnTo>
                <a:lnTo>
                  <a:pt x="3190931" y="199784"/>
                </a:lnTo>
                <a:lnTo>
                  <a:pt x="3186691" y="256327"/>
                </a:lnTo>
                <a:lnTo>
                  <a:pt x="3177738" y="321665"/>
                </a:lnTo>
                <a:lnTo>
                  <a:pt x="3259411" y="328576"/>
                </a:lnTo>
                <a:lnTo>
                  <a:pt x="3268835" y="260410"/>
                </a:lnTo>
                <a:lnTo>
                  <a:pt x="3273232" y="201669"/>
                </a:lnTo>
                <a:lnTo>
                  <a:pt x="3275133" y="149838"/>
                </a:lnTo>
                <a:lnTo>
                  <a:pt x="3275610" y="124394"/>
                </a:lnTo>
                <a:lnTo>
                  <a:pt x="3226742" y="124394"/>
                </a:lnTo>
                <a:lnTo>
                  <a:pt x="3226742" y="57799"/>
                </a:lnTo>
                <a:close/>
              </a:path>
              <a:path w="3487420" h="582930">
                <a:moveTo>
                  <a:pt x="3192816" y="57799"/>
                </a:moveTo>
                <a:lnTo>
                  <a:pt x="2975440" y="57799"/>
                </a:lnTo>
                <a:lnTo>
                  <a:pt x="2975440" y="124394"/>
                </a:lnTo>
                <a:lnTo>
                  <a:pt x="3192713" y="124394"/>
                </a:lnTo>
                <a:lnTo>
                  <a:pt x="3192816" y="57799"/>
                </a:lnTo>
                <a:close/>
              </a:path>
              <a:path w="3487420" h="582930">
                <a:moveTo>
                  <a:pt x="3275746" y="57799"/>
                </a:moveTo>
                <a:lnTo>
                  <a:pt x="3226742" y="57799"/>
                </a:lnTo>
                <a:lnTo>
                  <a:pt x="3226742" y="124394"/>
                </a:lnTo>
                <a:lnTo>
                  <a:pt x="3275610" y="124394"/>
                </a:lnTo>
                <a:lnTo>
                  <a:pt x="3275746" y="105546"/>
                </a:lnTo>
                <a:lnTo>
                  <a:pt x="3275746" y="57799"/>
                </a:lnTo>
                <a:close/>
              </a:path>
              <a:path w="3487420" h="582930">
                <a:moveTo>
                  <a:pt x="3408307" y="0"/>
                </a:moveTo>
                <a:lnTo>
                  <a:pt x="3325378" y="0"/>
                </a:lnTo>
                <a:lnTo>
                  <a:pt x="3325378" y="581762"/>
                </a:lnTo>
                <a:lnTo>
                  <a:pt x="3408307" y="581762"/>
                </a:lnTo>
                <a:lnTo>
                  <a:pt x="3408307" y="302818"/>
                </a:lnTo>
                <a:lnTo>
                  <a:pt x="3384433" y="302818"/>
                </a:lnTo>
                <a:lnTo>
                  <a:pt x="3384433" y="233710"/>
                </a:lnTo>
                <a:lnTo>
                  <a:pt x="3408307" y="233710"/>
                </a:lnTo>
                <a:lnTo>
                  <a:pt x="3408307" y="0"/>
                </a:lnTo>
                <a:close/>
              </a:path>
              <a:path w="3487420" h="582930">
                <a:moveTo>
                  <a:pt x="3408307" y="233710"/>
                </a:moveTo>
                <a:lnTo>
                  <a:pt x="3384433" y="233710"/>
                </a:lnTo>
                <a:lnTo>
                  <a:pt x="3384433" y="302818"/>
                </a:lnTo>
                <a:lnTo>
                  <a:pt x="3408307" y="302818"/>
                </a:lnTo>
                <a:lnTo>
                  <a:pt x="3408307" y="233710"/>
                </a:lnTo>
                <a:close/>
              </a:path>
              <a:path w="3487420" h="582930">
                <a:moveTo>
                  <a:pt x="3486839" y="233710"/>
                </a:moveTo>
                <a:lnTo>
                  <a:pt x="3408307" y="233710"/>
                </a:lnTo>
                <a:lnTo>
                  <a:pt x="3408307" y="302818"/>
                </a:lnTo>
                <a:lnTo>
                  <a:pt x="3486839" y="302818"/>
                </a:lnTo>
                <a:lnTo>
                  <a:pt x="3486839" y="233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705" y="3173430"/>
            <a:ext cx="9296213" cy="69251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8589" y="4218007"/>
            <a:ext cx="6467591" cy="135539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3982" y="7063450"/>
            <a:ext cx="7560255" cy="8550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485" y="1158708"/>
            <a:ext cx="5312047" cy="58301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3075" y="2918110"/>
            <a:ext cx="12029332" cy="23931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9140" y="7230984"/>
            <a:ext cx="11356679" cy="103305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8972" y="8429056"/>
            <a:ext cx="1365145" cy="136514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8972" y="5591446"/>
            <a:ext cx="1365145" cy="136514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33215" y="9985203"/>
            <a:ext cx="14853536" cy="38507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85445" y="3111756"/>
            <a:ext cx="6713220" cy="3230245"/>
          </a:xfrm>
          <a:custGeom>
            <a:avLst/>
            <a:gdLst/>
            <a:ahLst/>
            <a:cxnLst/>
            <a:rect l="l" t="t" r="r" b="b"/>
            <a:pathLst>
              <a:path w="6713219" h="3230245">
                <a:moveTo>
                  <a:pt x="3254339" y="524376"/>
                </a:moveTo>
                <a:lnTo>
                  <a:pt x="3104415" y="524376"/>
                </a:lnTo>
                <a:lnTo>
                  <a:pt x="3107204" y="555075"/>
                </a:lnTo>
                <a:lnTo>
                  <a:pt x="3125230" y="611118"/>
                </a:lnTo>
                <a:lnTo>
                  <a:pt x="3159298" y="659598"/>
                </a:lnTo>
                <a:lnTo>
                  <a:pt x="3206060" y="697972"/>
                </a:lnTo>
                <a:lnTo>
                  <a:pt x="3264647" y="725391"/>
                </a:lnTo>
                <a:lnTo>
                  <a:pt x="3332113" y="739312"/>
                </a:lnTo>
                <a:lnTo>
                  <a:pt x="3368924" y="741053"/>
                </a:lnTo>
                <a:lnTo>
                  <a:pt x="3408369" y="739022"/>
                </a:lnTo>
                <a:lnTo>
                  <a:pt x="3479761" y="722781"/>
                </a:lnTo>
                <a:lnTo>
                  <a:pt x="3540868" y="690632"/>
                </a:lnTo>
                <a:lnTo>
                  <a:pt x="3588879" y="645654"/>
                </a:lnTo>
                <a:lnTo>
                  <a:pt x="3606985" y="619685"/>
                </a:lnTo>
                <a:lnTo>
                  <a:pt x="3368924" y="619685"/>
                </a:lnTo>
                <a:lnTo>
                  <a:pt x="3346860" y="618034"/>
                </a:lnTo>
                <a:lnTo>
                  <a:pt x="3307415" y="604827"/>
                </a:lnTo>
                <a:lnTo>
                  <a:pt x="3275355" y="579059"/>
                </a:lnTo>
                <a:lnTo>
                  <a:pt x="3257507" y="544612"/>
                </a:lnTo>
                <a:lnTo>
                  <a:pt x="3254339" y="524376"/>
                </a:lnTo>
                <a:close/>
              </a:path>
              <a:path w="6713219" h="3230245">
                <a:moveTo>
                  <a:pt x="3611009" y="360888"/>
                </a:moveTo>
                <a:lnTo>
                  <a:pt x="3366782" y="360888"/>
                </a:lnTo>
                <a:lnTo>
                  <a:pt x="3384653" y="362071"/>
                </a:lnTo>
                <a:lnTo>
                  <a:pt x="3401497" y="365261"/>
                </a:lnTo>
                <a:lnTo>
                  <a:pt x="3445604" y="386679"/>
                </a:lnTo>
                <a:lnTo>
                  <a:pt x="3476726" y="423356"/>
                </a:lnTo>
                <a:lnTo>
                  <a:pt x="3492120" y="472483"/>
                </a:lnTo>
                <a:lnTo>
                  <a:pt x="3493147" y="491179"/>
                </a:lnTo>
                <a:lnTo>
                  <a:pt x="3492143" y="509563"/>
                </a:lnTo>
                <a:lnTo>
                  <a:pt x="3477084" y="558288"/>
                </a:lnTo>
                <a:lnTo>
                  <a:pt x="3446497" y="594631"/>
                </a:lnTo>
                <a:lnTo>
                  <a:pt x="3403193" y="615670"/>
                </a:lnTo>
                <a:lnTo>
                  <a:pt x="3368924" y="619685"/>
                </a:lnTo>
                <a:lnTo>
                  <a:pt x="3606985" y="619685"/>
                </a:lnTo>
                <a:lnTo>
                  <a:pt x="3633611" y="557039"/>
                </a:lnTo>
                <a:lnTo>
                  <a:pt x="3642000" y="487253"/>
                </a:lnTo>
                <a:lnTo>
                  <a:pt x="3640282" y="453118"/>
                </a:lnTo>
                <a:lnTo>
                  <a:pt x="3634772" y="421036"/>
                </a:lnTo>
                <a:lnTo>
                  <a:pt x="3625468" y="391007"/>
                </a:lnTo>
                <a:lnTo>
                  <a:pt x="3612373" y="363030"/>
                </a:lnTo>
                <a:lnTo>
                  <a:pt x="3611009" y="360888"/>
                </a:lnTo>
                <a:close/>
              </a:path>
              <a:path w="6713219" h="3230245">
                <a:moveTo>
                  <a:pt x="3601663" y="0"/>
                </a:moveTo>
                <a:lnTo>
                  <a:pt x="3154747" y="0"/>
                </a:lnTo>
                <a:lnTo>
                  <a:pt x="3120121" y="385518"/>
                </a:lnTo>
                <a:lnTo>
                  <a:pt x="3257552" y="410149"/>
                </a:lnTo>
                <a:lnTo>
                  <a:pt x="3266766" y="399328"/>
                </a:lnTo>
                <a:lnTo>
                  <a:pt x="3277631" y="389713"/>
                </a:lnTo>
                <a:lnTo>
                  <a:pt x="3319597" y="368317"/>
                </a:lnTo>
                <a:lnTo>
                  <a:pt x="3366782" y="360888"/>
                </a:lnTo>
                <a:lnTo>
                  <a:pt x="3611009" y="360888"/>
                </a:lnTo>
                <a:lnTo>
                  <a:pt x="3596019" y="337351"/>
                </a:lnTo>
                <a:lnTo>
                  <a:pt x="3576944" y="314572"/>
                </a:lnTo>
                <a:lnTo>
                  <a:pt x="3571366" y="309486"/>
                </a:lnTo>
                <a:lnTo>
                  <a:pt x="3263263" y="309486"/>
                </a:lnTo>
                <a:lnTo>
                  <a:pt x="3282182" y="126364"/>
                </a:lnTo>
                <a:lnTo>
                  <a:pt x="3601663" y="126364"/>
                </a:lnTo>
                <a:lnTo>
                  <a:pt x="3601663" y="0"/>
                </a:lnTo>
                <a:close/>
              </a:path>
              <a:path w="6713219" h="3230245">
                <a:moveTo>
                  <a:pt x="3412831" y="246660"/>
                </a:moveTo>
                <a:lnTo>
                  <a:pt x="3366961" y="251122"/>
                </a:lnTo>
                <a:lnTo>
                  <a:pt x="3325732" y="264508"/>
                </a:lnTo>
                <a:lnTo>
                  <a:pt x="3291731" y="284677"/>
                </a:lnTo>
                <a:lnTo>
                  <a:pt x="3267547" y="309486"/>
                </a:lnTo>
                <a:lnTo>
                  <a:pt x="3571366" y="309486"/>
                </a:lnTo>
                <a:lnTo>
                  <a:pt x="3530628" y="277716"/>
                </a:lnTo>
                <a:lnTo>
                  <a:pt x="3475299" y="254424"/>
                </a:lnTo>
                <a:lnTo>
                  <a:pt x="3412831" y="246660"/>
                </a:lnTo>
                <a:close/>
              </a:path>
              <a:path w="6713219" h="3230245">
                <a:moveTo>
                  <a:pt x="818237" y="2296999"/>
                </a:moveTo>
                <a:lnTo>
                  <a:pt x="690575" y="2296999"/>
                </a:lnTo>
                <a:lnTo>
                  <a:pt x="690575" y="3227819"/>
                </a:lnTo>
                <a:lnTo>
                  <a:pt x="818237" y="3227819"/>
                </a:lnTo>
                <a:lnTo>
                  <a:pt x="818237" y="2296999"/>
                </a:lnTo>
                <a:close/>
              </a:path>
              <a:path w="6713219" h="3230245">
                <a:moveTo>
                  <a:pt x="627247" y="2312078"/>
                </a:moveTo>
                <a:lnTo>
                  <a:pt x="502602" y="2312078"/>
                </a:lnTo>
                <a:lnTo>
                  <a:pt x="502602" y="3185601"/>
                </a:lnTo>
                <a:lnTo>
                  <a:pt x="627247" y="3185601"/>
                </a:lnTo>
                <a:lnTo>
                  <a:pt x="627247" y="2724211"/>
                </a:lnTo>
                <a:lnTo>
                  <a:pt x="538789" y="2724211"/>
                </a:lnTo>
                <a:lnTo>
                  <a:pt x="538789" y="2615650"/>
                </a:lnTo>
                <a:lnTo>
                  <a:pt x="627247" y="2615650"/>
                </a:lnTo>
                <a:lnTo>
                  <a:pt x="627247" y="2312078"/>
                </a:lnTo>
                <a:close/>
              </a:path>
              <a:path w="6713219" h="3230245">
                <a:moveTo>
                  <a:pt x="214108" y="2448785"/>
                </a:moveTo>
                <a:lnTo>
                  <a:pt x="183952" y="2448785"/>
                </a:lnTo>
                <a:lnTo>
                  <a:pt x="183952" y="2544280"/>
                </a:lnTo>
                <a:lnTo>
                  <a:pt x="182821" y="2583985"/>
                </a:lnTo>
                <a:lnTo>
                  <a:pt x="179429" y="2623691"/>
                </a:lnTo>
                <a:lnTo>
                  <a:pt x="173774" y="2663397"/>
                </a:lnTo>
                <a:lnTo>
                  <a:pt x="165858" y="2703102"/>
                </a:lnTo>
                <a:lnTo>
                  <a:pt x="155869" y="2741551"/>
                </a:lnTo>
                <a:lnTo>
                  <a:pt x="142990" y="2778493"/>
                </a:lnTo>
                <a:lnTo>
                  <a:pt x="127221" y="2813926"/>
                </a:lnTo>
                <a:lnTo>
                  <a:pt x="108562" y="2847852"/>
                </a:lnTo>
                <a:lnTo>
                  <a:pt x="86699" y="2879139"/>
                </a:lnTo>
                <a:lnTo>
                  <a:pt x="61317" y="2907662"/>
                </a:lnTo>
                <a:lnTo>
                  <a:pt x="32417" y="2933420"/>
                </a:lnTo>
                <a:lnTo>
                  <a:pt x="0" y="2956414"/>
                </a:lnTo>
                <a:lnTo>
                  <a:pt x="79411" y="3054924"/>
                </a:lnTo>
                <a:lnTo>
                  <a:pt x="130676" y="3014967"/>
                </a:lnTo>
                <a:lnTo>
                  <a:pt x="173900" y="2965461"/>
                </a:lnTo>
                <a:lnTo>
                  <a:pt x="209333" y="2907913"/>
                </a:lnTo>
                <a:lnTo>
                  <a:pt x="237228" y="2843831"/>
                </a:lnTo>
                <a:lnTo>
                  <a:pt x="249918" y="2803788"/>
                </a:lnTo>
                <a:lnTo>
                  <a:pt x="244767" y="2788356"/>
                </a:lnTo>
                <a:lnTo>
                  <a:pt x="233207" y="2742305"/>
                </a:lnTo>
                <a:lnTo>
                  <a:pt x="224851" y="2694118"/>
                </a:lnTo>
                <a:lnTo>
                  <a:pt x="218883" y="2645052"/>
                </a:lnTo>
                <a:lnTo>
                  <a:pt x="215302" y="2595105"/>
                </a:lnTo>
                <a:lnTo>
                  <a:pt x="214108" y="2544280"/>
                </a:lnTo>
                <a:lnTo>
                  <a:pt x="214108" y="2448785"/>
                </a:lnTo>
                <a:close/>
              </a:path>
              <a:path w="6713219" h="3230245">
                <a:moveTo>
                  <a:pt x="313623" y="2448785"/>
                </a:moveTo>
                <a:lnTo>
                  <a:pt x="284473" y="2448785"/>
                </a:lnTo>
                <a:lnTo>
                  <a:pt x="284473" y="2544280"/>
                </a:lnTo>
                <a:lnTo>
                  <a:pt x="283728" y="2582855"/>
                </a:lnTo>
                <a:lnTo>
                  <a:pt x="281457" y="2622183"/>
                </a:lnTo>
                <a:lnTo>
                  <a:pt x="277687" y="2660758"/>
                </a:lnTo>
                <a:lnTo>
                  <a:pt x="272410" y="2699081"/>
                </a:lnTo>
                <a:lnTo>
                  <a:pt x="266065" y="2736777"/>
                </a:lnTo>
                <a:lnTo>
                  <a:pt x="249918" y="2803788"/>
                </a:lnTo>
                <a:lnTo>
                  <a:pt x="259342" y="2832020"/>
                </a:lnTo>
                <a:lnTo>
                  <a:pt x="276934" y="2873296"/>
                </a:lnTo>
                <a:lnTo>
                  <a:pt x="297540" y="2912185"/>
                </a:lnTo>
                <a:lnTo>
                  <a:pt x="321540" y="2947932"/>
                </a:lnTo>
                <a:lnTo>
                  <a:pt x="349308" y="2979785"/>
                </a:lnTo>
                <a:lnTo>
                  <a:pt x="380847" y="3007742"/>
                </a:lnTo>
                <a:lnTo>
                  <a:pt x="416154" y="3031804"/>
                </a:lnTo>
                <a:lnTo>
                  <a:pt x="493555" y="2935305"/>
                </a:lnTo>
                <a:lnTo>
                  <a:pt x="461640" y="2914321"/>
                </a:lnTo>
                <a:lnTo>
                  <a:pt x="433243" y="2890573"/>
                </a:lnTo>
                <a:lnTo>
                  <a:pt x="387003" y="2834784"/>
                </a:lnTo>
                <a:lnTo>
                  <a:pt x="353329" y="2769194"/>
                </a:lnTo>
                <a:lnTo>
                  <a:pt x="330712" y="2697071"/>
                </a:lnTo>
                <a:lnTo>
                  <a:pt x="323236" y="2659250"/>
                </a:lnTo>
                <a:lnTo>
                  <a:pt x="317896" y="2621178"/>
                </a:lnTo>
                <a:lnTo>
                  <a:pt x="314691" y="2582855"/>
                </a:lnTo>
                <a:lnTo>
                  <a:pt x="313623" y="2544280"/>
                </a:lnTo>
                <a:lnTo>
                  <a:pt x="313623" y="2448785"/>
                </a:lnTo>
                <a:close/>
              </a:path>
              <a:path w="6713219" h="3230245">
                <a:moveTo>
                  <a:pt x="284473" y="2448785"/>
                </a:moveTo>
                <a:lnTo>
                  <a:pt x="214108" y="2448785"/>
                </a:lnTo>
                <a:lnTo>
                  <a:pt x="214108" y="2544280"/>
                </a:lnTo>
                <a:lnTo>
                  <a:pt x="215302" y="2595105"/>
                </a:lnTo>
                <a:lnTo>
                  <a:pt x="218883" y="2645052"/>
                </a:lnTo>
                <a:lnTo>
                  <a:pt x="224851" y="2694118"/>
                </a:lnTo>
                <a:lnTo>
                  <a:pt x="233207" y="2742305"/>
                </a:lnTo>
                <a:lnTo>
                  <a:pt x="244767" y="2788356"/>
                </a:lnTo>
                <a:lnTo>
                  <a:pt x="249918" y="2803788"/>
                </a:lnTo>
                <a:lnTo>
                  <a:pt x="258086" y="2773466"/>
                </a:lnTo>
                <a:lnTo>
                  <a:pt x="272410" y="2699081"/>
                </a:lnTo>
                <a:lnTo>
                  <a:pt x="277687" y="2660758"/>
                </a:lnTo>
                <a:lnTo>
                  <a:pt x="281457" y="2622183"/>
                </a:lnTo>
                <a:lnTo>
                  <a:pt x="283682" y="2583985"/>
                </a:lnTo>
                <a:lnTo>
                  <a:pt x="284473" y="2544280"/>
                </a:lnTo>
                <a:lnTo>
                  <a:pt x="284473" y="2448785"/>
                </a:lnTo>
                <a:close/>
              </a:path>
              <a:path w="6713219" h="3230245">
                <a:moveTo>
                  <a:pt x="502602" y="2615650"/>
                </a:moveTo>
                <a:lnTo>
                  <a:pt x="383988" y="2615650"/>
                </a:lnTo>
                <a:lnTo>
                  <a:pt x="383988" y="2724211"/>
                </a:lnTo>
                <a:lnTo>
                  <a:pt x="502602" y="2724211"/>
                </a:lnTo>
                <a:lnTo>
                  <a:pt x="502602" y="2615650"/>
                </a:lnTo>
                <a:close/>
              </a:path>
              <a:path w="6713219" h="3230245">
                <a:moveTo>
                  <a:pt x="627247" y="2615650"/>
                </a:moveTo>
                <a:lnTo>
                  <a:pt x="538789" y="2615650"/>
                </a:lnTo>
                <a:lnTo>
                  <a:pt x="538789" y="2724211"/>
                </a:lnTo>
                <a:lnTo>
                  <a:pt x="627247" y="2724211"/>
                </a:lnTo>
                <a:lnTo>
                  <a:pt x="627247" y="2615650"/>
                </a:lnTo>
                <a:close/>
              </a:path>
              <a:path w="6713219" h="3230245">
                <a:moveTo>
                  <a:pt x="449326" y="2390483"/>
                </a:moveTo>
                <a:lnTo>
                  <a:pt x="34177" y="2390483"/>
                </a:lnTo>
                <a:lnTo>
                  <a:pt x="34177" y="2498041"/>
                </a:lnTo>
                <a:lnTo>
                  <a:pt x="183952" y="2498041"/>
                </a:lnTo>
                <a:lnTo>
                  <a:pt x="183952" y="2448785"/>
                </a:lnTo>
                <a:lnTo>
                  <a:pt x="449326" y="2448785"/>
                </a:lnTo>
                <a:lnTo>
                  <a:pt x="449326" y="2390483"/>
                </a:lnTo>
                <a:close/>
              </a:path>
              <a:path w="6713219" h="3230245">
                <a:moveTo>
                  <a:pt x="449326" y="2448785"/>
                </a:moveTo>
                <a:lnTo>
                  <a:pt x="313623" y="2448785"/>
                </a:lnTo>
                <a:lnTo>
                  <a:pt x="313623" y="2498041"/>
                </a:lnTo>
                <a:lnTo>
                  <a:pt x="449326" y="2498041"/>
                </a:lnTo>
                <a:lnTo>
                  <a:pt x="449326" y="2448785"/>
                </a:lnTo>
                <a:close/>
              </a:path>
              <a:path w="6713219" h="3230245">
                <a:moveTo>
                  <a:pt x="1277537" y="2915201"/>
                </a:moveTo>
                <a:lnTo>
                  <a:pt x="1021209" y="2915201"/>
                </a:lnTo>
                <a:lnTo>
                  <a:pt x="1021209" y="3218773"/>
                </a:lnTo>
                <a:lnTo>
                  <a:pt x="1664541" y="3218773"/>
                </a:lnTo>
                <a:lnTo>
                  <a:pt x="1664541" y="3113226"/>
                </a:lnTo>
                <a:lnTo>
                  <a:pt x="1151886" y="3113226"/>
                </a:lnTo>
                <a:lnTo>
                  <a:pt x="1151886" y="3019742"/>
                </a:lnTo>
                <a:lnTo>
                  <a:pt x="1664541" y="3019742"/>
                </a:lnTo>
                <a:lnTo>
                  <a:pt x="1664541" y="2950383"/>
                </a:lnTo>
                <a:lnTo>
                  <a:pt x="1277537" y="2950383"/>
                </a:lnTo>
                <a:lnTo>
                  <a:pt x="1277537" y="2915201"/>
                </a:lnTo>
                <a:close/>
              </a:path>
              <a:path w="6713219" h="3230245">
                <a:moveTo>
                  <a:pt x="1664541" y="3019742"/>
                </a:moveTo>
                <a:lnTo>
                  <a:pt x="1533864" y="3019742"/>
                </a:lnTo>
                <a:lnTo>
                  <a:pt x="1533864" y="3113226"/>
                </a:lnTo>
                <a:lnTo>
                  <a:pt x="1664541" y="3113226"/>
                </a:lnTo>
                <a:lnTo>
                  <a:pt x="1664541" y="3019742"/>
                </a:lnTo>
                <a:close/>
              </a:path>
              <a:path w="6713219" h="3230245">
                <a:moveTo>
                  <a:pt x="1410224" y="2809654"/>
                </a:moveTo>
                <a:lnTo>
                  <a:pt x="1277537" y="2809654"/>
                </a:lnTo>
                <a:lnTo>
                  <a:pt x="1277537" y="2950383"/>
                </a:lnTo>
                <a:lnTo>
                  <a:pt x="1410224" y="2950383"/>
                </a:lnTo>
                <a:lnTo>
                  <a:pt x="1410224" y="2809654"/>
                </a:lnTo>
                <a:close/>
              </a:path>
              <a:path w="6713219" h="3230245">
                <a:moveTo>
                  <a:pt x="1664541" y="2915201"/>
                </a:moveTo>
                <a:lnTo>
                  <a:pt x="1410224" y="2915201"/>
                </a:lnTo>
                <a:lnTo>
                  <a:pt x="1410224" y="2950383"/>
                </a:lnTo>
                <a:lnTo>
                  <a:pt x="1664541" y="2950383"/>
                </a:lnTo>
                <a:lnTo>
                  <a:pt x="1664541" y="2915201"/>
                </a:lnTo>
                <a:close/>
              </a:path>
              <a:path w="6713219" h="3230245">
                <a:moveTo>
                  <a:pt x="1765061" y="2733258"/>
                </a:moveTo>
                <a:lnTo>
                  <a:pt x="922699" y="2733258"/>
                </a:lnTo>
                <a:lnTo>
                  <a:pt x="922699" y="2838805"/>
                </a:lnTo>
                <a:lnTo>
                  <a:pt x="1277537" y="2838805"/>
                </a:lnTo>
                <a:lnTo>
                  <a:pt x="1277537" y="2809654"/>
                </a:lnTo>
                <a:lnTo>
                  <a:pt x="1765061" y="2809654"/>
                </a:lnTo>
                <a:lnTo>
                  <a:pt x="1765061" y="2733258"/>
                </a:lnTo>
                <a:close/>
              </a:path>
              <a:path w="6713219" h="3230245">
                <a:moveTo>
                  <a:pt x="1765061" y="2809654"/>
                </a:moveTo>
                <a:lnTo>
                  <a:pt x="1410224" y="2809654"/>
                </a:lnTo>
                <a:lnTo>
                  <a:pt x="1410224" y="2838805"/>
                </a:lnTo>
                <a:lnTo>
                  <a:pt x="1765061" y="2838805"/>
                </a:lnTo>
                <a:lnTo>
                  <a:pt x="1765061" y="2809654"/>
                </a:lnTo>
                <a:close/>
              </a:path>
              <a:path w="6713219" h="3230245">
                <a:moveTo>
                  <a:pt x="1114693" y="2569410"/>
                </a:moveTo>
                <a:lnTo>
                  <a:pt x="1003116" y="2569410"/>
                </a:lnTo>
                <a:lnTo>
                  <a:pt x="1003116" y="2674957"/>
                </a:lnTo>
                <a:lnTo>
                  <a:pt x="1682634" y="2674957"/>
                </a:lnTo>
                <a:lnTo>
                  <a:pt x="1682634" y="2638769"/>
                </a:lnTo>
                <a:lnTo>
                  <a:pt x="1114693" y="2638769"/>
                </a:lnTo>
                <a:lnTo>
                  <a:pt x="1114693" y="2569410"/>
                </a:lnTo>
                <a:close/>
              </a:path>
              <a:path w="6713219" h="3230245">
                <a:moveTo>
                  <a:pt x="1248386" y="2361333"/>
                </a:moveTo>
                <a:lnTo>
                  <a:pt x="1114693" y="2361333"/>
                </a:lnTo>
                <a:lnTo>
                  <a:pt x="1114693" y="2638769"/>
                </a:lnTo>
                <a:lnTo>
                  <a:pt x="1248386" y="2638769"/>
                </a:lnTo>
                <a:lnTo>
                  <a:pt x="1248386" y="2361333"/>
                </a:lnTo>
                <a:close/>
              </a:path>
              <a:path w="6713219" h="3230245">
                <a:moveTo>
                  <a:pt x="1438370" y="2569410"/>
                </a:moveTo>
                <a:lnTo>
                  <a:pt x="1248386" y="2569410"/>
                </a:lnTo>
                <a:lnTo>
                  <a:pt x="1248386" y="2638769"/>
                </a:lnTo>
                <a:lnTo>
                  <a:pt x="1438370" y="2638769"/>
                </a:lnTo>
                <a:lnTo>
                  <a:pt x="1438370" y="2569410"/>
                </a:lnTo>
                <a:close/>
              </a:path>
              <a:path w="6713219" h="3230245">
                <a:moveTo>
                  <a:pt x="1572062" y="2361333"/>
                </a:moveTo>
                <a:lnTo>
                  <a:pt x="1438370" y="2361333"/>
                </a:lnTo>
                <a:lnTo>
                  <a:pt x="1438370" y="2638769"/>
                </a:lnTo>
                <a:lnTo>
                  <a:pt x="1572062" y="2638769"/>
                </a:lnTo>
                <a:lnTo>
                  <a:pt x="1572062" y="2361333"/>
                </a:lnTo>
                <a:close/>
              </a:path>
              <a:path w="6713219" h="3230245">
                <a:moveTo>
                  <a:pt x="1682634" y="2569410"/>
                </a:moveTo>
                <a:lnTo>
                  <a:pt x="1572062" y="2569410"/>
                </a:lnTo>
                <a:lnTo>
                  <a:pt x="1572062" y="2638769"/>
                </a:lnTo>
                <a:lnTo>
                  <a:pt x="1682634" y="2638769"/>
                </a:lnTo>
                <a:lnTo>
                  <a:pt x="1682634" y="2569410"/>
                </a:lnTo>
                <a:close/>
              </a:path>
              <a:path w="6713219" h="3230245">
                <a:moveTo>
                  <a:pt x="1690676" y="2323135"/>
                </a:moveTo>
                <a:lnTo>
                  <a:pt x="996079" y="2323135"/>
                </a:lnTo>
                <a:lnTo>
                  <a:pt x="996079" y="2429687"/>
                </a:lnTo>
                <a:lnTo>
                  <a:pt x="1114693" y="2429687"/>
                </a:lnTo>
                <a:lnTo>
                  <a:pt x="1114693" y="2361333"/>
                </a:lnTo>
                <a:lnTo>
                  <a:pt x="1690676" y="2361333"/>
                </a:lnTo>
                <a:lnTo>
                  <a:pt x="1690676" y="2323135"/>
                </a:lnTo>
                <a:close/>
              </a:path>
              <a:path w="6713219" h="3230245">
                <a:moveTo>
                  <a:pt x="1438370" y="2361333"/>
                </a:moveTo>
                <a:lnTo>
                  <a:pt x="1248386" y="2361333"/>
                </a:lnTo>
                <a:lnTo>
                  <a:pt x="1248386" y="2429687"/>
                </a:lnTo>
                <a:lnTo>
                  <a:pt x="1438370" y="2429687"/>
                </a:lnTo>
                <a:lnTo>
                  <a:pt x="1438370" y="2361333"/>
                </a:lnTo>
                <a:close/>
              </a:path>
              <a:path w="6713219" h="3230245">
                <a:moveTo>
                  <a:pt x="1690676" y="2361333"/>
                </a:moveTo>
                <a:lnTo>
                  <a:pt x="1572062" y="2361333"/>
                </a:lnTo>
                <a:lnTo>
                  <a:pt x="1572062" y="2429687"/>
                </a:lnTo>
                <a:lnTo>
                  <a:pt x="1690676" y="2429687"/>
                </a:lnTo>
                <a:lnTo>
                  <a:pt x="1690676" y="2361333"/>
                </a:lnTo>
                <a:close/>
              </a:path>
              <a:path w="6713219" h="3230245">
                <a:moveTo>
                  <a:pt x="2127861" y="2359322"/>
                </a:moveTo>
                <a:lnTo>
                  <a:pt x="2058251" y="2366610"/>
                </a:lnTo>
                <a:lnTo>
                  <a:pt x="1996179" y="2388473"/>
                </a:lnTo>
                <a:lnTo>
                  <a:pt x="1943909" y="2423404"/>
                </a:lnTo>
                <a:lnTo>
                  <a:pt x="1903701" y="2469895"/>
                </a:lnTo>
                <a:lnTo>
                  <a:pt x="1878822" y="2525181"/>
                </a:lnTo>
                <a:lnTo>
                  <a:pt x="1870529" y="2588509"/>
                </a:lnTo>
                <a:lnTo>
                  <a:pt x="1872602" y="2620801"/>
                </a:lnTo>
                <a:lnTo>
                  <a:pt x="1889188" y="2680108"/>
                </a:lnTo>
                <a:lnTo>
                  <a:pt x="1922297" y="2731813"/>
                </a:lnTo>
                <a:lnTo>
                  <a:pt x="1968536" y="2772524"/>
                </a:lnTo>
                <a:lnTo>
                  <a:pt x="2026273" y="2801298"/>
                </a:lnTo>
                <a:lnTo>
                  <a:pt x="2092114" y="2815874"/>
                </a:lnTo>
                <a:lnTo>
                  <a:pt x="2127861" y="2817696"/>
                </a:lnTo>
                <a:lnTo>
                  <a:pt x="2163169" y="2815874"/>
                </a:lnTo>
                <a:lnTo>
                  <a:pt x="2228508" y="2801298"/>
                </a:lnTo>
                <a:lnTo>
                  <a:pt x="2286118" y="2772524"/>
                </a:lnTo>
                <a:lnTo>
                  <a:pt x="2331855" y="2731813"/>
                </a:lnTo>
                <a:lnTo>
                  <a:pt x="2351632" y="2704108"/>
                </a:lnTo>
                <a:lnTo>
                  <a:pt x="2127861" y="2704108"/>
                </a:lnTo>
                <a:lnTo>
                  <a:pt x="2110207" y="2703291"/>
                </a:lnTo>
                <a:lnTo>
                  <a:pt x="2062523" y="2691040"/>
                </a:lnTo>
                <a:lnTo>
                  <a:pt x="2026524" y="2663145"/>
                </a:lnTo>
                <a:lnTo>
                  <a:pt x="2005227" y="2622183"/>
                </a:lnTo>
                <a:lnTo>
                  <a:pt x="2001206" y="2588509"/>
                </a:lnTo>
                <a:lnTo>
                  <a:pt x="2002211" y="2571106"/>
                </a:lnTo>
                <a:lnTo>
                  <a:pt x="2017289" y="2527192"/>
                </a:lnTo>
                <a:lnTo>
                  <a:pt x="2049141" y="2495339"/>
                </a:lnTo>
                <a:lnTo>
                  <a:pt x="2093433" y="2477434"/>
                </a:lnTo>
                <a:lnTo>
                  <a:pt x="2127861" y="2473916"/>
                </a:lnTo>
                <a:lnTo>
                  <a:pt x="2352202" y="2473916"/>
                </a:lnTo>
                <a:lnTo>
                  <a:pt x="2350012" y="2469895"/>
                </a:lnTo>
                <a:lnTo>
                  <a:pt x="2310557" y="2423404"/>
                </a:lnTo>
                <a:lnTo>
                  <a:pt x="2258538" y="2388473"/>
                </a:lnTo>
                <a:lnTo>
                  <a:pt x="2196718" y="2366610"/>
                </a:lnTo>
                <a:lnTo>
                  <a:pt x="2163169" y="2361144"/>
                </a:lnTo>
                <a:lnTo>
                  <a:pt x="2127861" y="2359322"/>
                </a:lnTo>
                <a:close/>
              </a:path>
              <a:path w="6713219" h="3230245">
                <a:moveTo>
                  <a:pt x="2352202" y="2473916"/>
                </a:moveTo>
                <a:lnTo>
                  <a:pt x="2127861" y="2473916"/>
                </a:lnTo>
                <a:lnTo>
                  <a:pt x="2145013" y="2474795"/>
                </a:lnTo>
                <a:lnTo>
                  <a:pt x="2161285" y="2477434"/>
                </a:lnTo>
                <a:lnTo>
                  <a:pt x="2204508" y="2495339"/>
                </a:lnTo>
                <a:lnTo>
                  <a:pt x="2235418" y="2527192"/>
                </a:lnTo>
                <a:lnTo>
                  <a:pt x="2251439" y="2571106"/>
                </a:lnTo>
                <a:lnTo>
                  <a:pt x="2252507" y="2588509"/>
                </a:lnTo>
                <a:lnTo>
                  <a:pt x="2251439" y="2605974"/>
                </a:lnTo>
                <a:lnTo>
                  <a:pt x="2235418" y="2650832"/>
                </a:lnTo>
                <a:lnTo>
                  <a:pt x="2204508" y="2683249"/>
                </a:lnTo>
                <a:lnTo>
                  <a:pt x="2161285" y="2700841"/>
                </a:lnTo>
                <a:lnTo>
                  <a:pt x="2127861" y="2704108"/>
                </a:lnTo>
                <a:lnTo>
                  <a:pt x="2351632" y="2704108"/>
                </a:lnTo>
                <a:lnTo>
                  <a:pt x="2364524" y="2680108"/>
                </a:lnTo>
                <a:lnTo>
                  <a:pt x="2374891" y="2651334"/>
                </a:lnTo>
                <a:lnTo>
                  <a:pt x="2381110" y="2620801"/>
                </a:lnTo>
                <a:lnTo>
                  <a:pt x="2383184" y="2588509"/>
                </a:lnTo>
                <a:lnTo>
                  <a:pt x="2381110" y="2555840"/>
                </a:lnTo>
                <a:lnTo>
                  <a:pt x="2374891" y="2525181"/>
                </a:lnTo>
                <a:lnTo>
                  <a:pt x="2364524" y="2496533"/>
                </a:lnTo>
                <a:lnTo>
                  <a:pt x="2352202" y="2473916"/>
                </a:lnTo>
                <a:close/>
              </a:path>
              <a:path w="6713219" h="3230245">
                <a:moveTo>
                  <a:pt x="2604329" y="2295994"/>
                </a:moveTo>
                <a:lnTo>
                  <a:pt x="2470636" y="2295994"/>
                </a:lnTo>
                <a:lnTo>
                  <a:pt x="2470636" y="3229830"/>
                </a:lnTo>
                <a:lnTo>
                  <a:pt x="2604329" y="3229830"/>
                </a:lnTo>
                <a:lnTo>
                  <a:pt x="2604329" y="2295994"/>
                </a:lnTo>
                <a:close/>
              </a:path>
              <a:path w="6713219" h="3230245">
                <a:moveTo>
                  <a:pt x="2420376" y="2903138"/>
                </a:moveTo>
                <a:lnTo>
                  <a:pt x="2370681" y="2909735"/>
                </a:lnTo>
                <a:lnTo>
                  <a:pt x="2320107" y="2915452"/>
                </a:lnTo>
                <a:lnTo>
                  <a:pt x="2268653" y="2920289"/>
                </a:lnTo>
                <a:lnTo>
                  <a:pt x="2216319" y="2924247"/>
                </a:lnTo>
                <a:lnTo>
                  <a:pt x="2113035" y="2929273"/>
                </a:lnTo>
                <a:lnTo>
                  <a:pt x="2012263" y="2932289"/>
                </a:lnTo>
                <a:lnTo>
                  <a:pt x="1832331" y="2933294"/>
                </a:lnTo>
                <a:lnTo>
                  <a:pt x="1847409" y="3041856"/>
                </a:lnTo>
                <a:lnTo>
                  <a:pt x="2025330" y="3039846"/>
                </a:lnTo>
                <a:lnTo>
                  <a:pt x="2074020" y="3038024"/>
                </a:lnTo>
                <a:lnTo>
                  <a:pt x="2123589" y="3035574"/>
                </a:lnTo>
                <a:lnTo>
                  <a:pt x="2174038" y="3032495"/>
                </a:lnTo>
                <a:lnTo>
                  <a:pt x="2225366" y="3028789"/>
                </a:lnTo>
                <a:lnTo>
                  <a:pt x="2276946" y="3023574"/>
                </a:lnTo>
                <a:lnTo>
                  <a:pt x="2328148" y="3016978"/>
                </a:lnTo>
                <a:lnTo>
                  <a:pt x="2378974" y="3008999"/>
                </a:lnTo>
                <a:lnTo>
                  <a:pt x="2429423" y="2999638"/>
                </a:lnTo>
                <a:lnTo>
                  <a:pt x="2420376" y="2903138"/>
                </a:lnTo>
                <a:close/>
              </a:path>
              <a:path w="6713219" h="3230245">
                <a:moveTo>
                  <a:pt x="3724496" y="2298005"/>
                </a:moveTo>
                <a:lnTo>
                  <a:pt x="3589799" y="2298005"/>
                </a:lnTo>
                <a:lnTo>
                  <a:pt x="3589799" y="2850867"/>
                </a:lnTo>
                <a:lnTo>
                  <a:pt x="3724496" y="2850867"/>
                </a:lnTo>
                <a:lnTo>
                  <a:pt x="3724496" y="2627712"/>
                </a:lnTo>
                <a:lnTo>
                  <a:pt x="3627996" y="2627712"/>
                </a:lnTo>
                <a:lnTo>
                  <a:pt x="3627996" y="2519150"/>
                </a:lnTo>
                <a:lnTo>
                  <a:pt x="3724496" y="2519150"/>
                </a:lnTo>
                <a:lnTo>
                  <a:pt x="3724496" y="2298005"/>
                </a:lnTo>
                <a:close/>
              </a:path>
              <a:path w="6713219" h="3230245">
                <a:moveTo>
                  <a:pt x="3188722" y="2390483"/>
                </a:moveTo>
                <a:lnTo>
                  <a:pt x="3160576" y="2390483"/>
                </a:lnTo>
                <a:lnTo>
                  <a:pt x="3160576" y="2448785"/>
                </a:lnTo>
                <a:lnTo>
                  <a:pt x="3159759" y="2470837"/>
                </a:lnTo>
                <a:lnTo>
                  <a:pt x="3153225" y="2514564"/>
                </a:lnTo>
                <a:lnTo>
                  <a:pt x="3140095" y="2557599"/>
                </a:lnTo>
                <a:lnTo>
                  <a:pt x="3119991" y="2598812"/>
                </a:lnTo>
                <a:lnTo>
                  <a:pt x="3093228" y="2637764"/>
                </a:lnTo>
                <a:lnTo>
                  <a:pt x="3059051" y="2672946"/>
                </a:lnTo>
                <a:lnTo>
                  <a:pt x="3017334" y="2703417"/>
                </a:lnTo>
                <a:lnTo>
                  <a:pt x="2968079" y="2728044"/>
                </a:lnTo>
                <a:lnTo>
                  <a:pt x="2940436" y="2738284"/>
                </a:lnTo>
                <a:lnTo>
                  <a:pt x="3006780" y="2843831"/>
                </a:lnTo>
                <a:lnTo>
                  <a:pt x="3049941" y="2827371"/>
                </a:lnTo>
                <a:lnTo>
                  <a:pt x="3088955" y="2807141"/>
                </a:lnTo>
                <a:lnTo>
                  <a:pt x="3123823" y="2783142"/>
                </a:lnTo>
                <a:lnTo>
                  <a:pt x="3154545" y="2755373"/>
                </a:lnTo>
                <a:lnTo>
                  <a:pt x="3181811" y="2724463"/>
                </a:lnTo>
                <a:lnTo>
                  <a:pt x="3205307" y="2691040"/>
                </a:lnTo>
                <a:lnTo>
                  <a:pt x="3225035" y="2655104"/>
                </a:lnTo>
                <a:lnTo>
                  <a:pt x="3230378" y="2642230"/>
                </a:lnTo>
                <a:lnTo>
                  <a:pt x="3215863" y="2607608"/>
                </a:lnTo>
                <a:lnTo>
                  <a:pt x="3203989" y="2569033"/>
                </a:lnTo>
                <a:lnTo>
                  <a:pt x="3195507" y="2529704"/>
                </a:lnTo>
                <a:lnTo>
                  <a:pt x="3190418" y="2489622"/>
                </a:lnTo>
                <a:lnTo>
                  <a:pt x="3188722" y="2448785"/>
                </a:lnTo>
                <a:lnTo>
                  <a:pt x="3188722" y="2390483"/>
                </a:lnTo>
                <a:close/>
              </a:path>
              <a:path w="6713219" h="3230245">
                <a:moveTo>
                  <a:pt x="3295274" y="2390483"/>
                </a:moveTo>
                <a:lnTo>
                  <a:pt x="3269138" y="2390483"/>
                </a:lnTo>
                <a:lnTo>
                  <a:pt x="3269138" y="2448785"/>
                </a:lnTo>
                <a:lnTo>
                  <a:pt x="3267379" y="2492072"/>
                </a:lnTo>
                <a:lnTo>
                  <a:pt x="3262102" y="2534479"/>
                </a:lnTo>
                <a:lnTo>
                  <a:pt x="3253306" y="2576007"/>
                </a:lnTo>
                <a:lnTo>
                  <a:pt x="3240992" y="2616655"/>
                </a:lnTo>
                <a:lnTo>
                  <a:pt x="3230378" y="2642230"/>
                </a:lnTo>
                <a:lnTo>
                  <a:pt x="3231192" y="2644172"/>
                </a:lnTo>
                <a:lnTo>
                  <a:pt x="3250039" y="2678475"/>
                </a:lnTo>
                <a:lnTo>
                  <a:pt x="3272405" y="2710516"/>
                </a:lnTo>
                <a:lnTo>
                  <a:pt x="3298289" y="2740295"/>
                </a:lnTo>
                <a:lnTo>
                  <a:pt x="3328320" y="2767184"/>
                </a:lnTo>
                <a:lnTo>
                  <a:pt x="3362120" y="2790555"/>
                </a:lnTo>
                <a:lnTo>
                  <a:pt x="3399689" y="2810408"/>
                </a:lnTo>
                <a:lnTo>
                  <a:pt x="3441028" y="2826743"/>
                </a:lnTo>
                <a:lnTo>
                  <a:pt x="3506367" y="2721196"/>
                </a:lnTo>
                <a:lnTo>
                  <a:pt x="3471310" y="2707563"/>
                </a:lnTo>
                <a:lnTo>
                  <a:pt x="3439520" y="2691794"/>
                </a:lnTo>
                <a:lnTo>
                  <a:pt x="3385742" y="2653847"/>
                </a:lnTo>
                <a:lnTo>
                  <a:pt x="3345534" y="2608110"/>
                </a:lnTo>
                <a:lnTo>
                  <a:pt x="3317388" y="2557347"/>
                </a:lnTo>
                <a:lnTo>
                  <a:pt x="3300802" y="2503066"/>
                </a:lnTo>
                <a:lnTo>
                  <a:pt x="3295274" y="2448785"/>
                </a:lnTo>
                <a:lnTo>
                  <a:pt x="3295274" y="2390483"/>
                </a:lnTo>
                <a:close/>
              </a:path>
              <a:path w="6713219" h="3230245">
                <a:moveTo>
                  <a:pt x="3269138" y="2390483"/>
                </a:moveTo>
                <a:lnTo>
                  <a:pt x="3188722" y="2390483"/>
                </a:lnTo>
                <a:lnTo>
                  <a:pt x="3188722" y="2448785"/>
                </a:lnTo>
                <a:lnTo>
                  <a:pt x="3190418" y="2489622"/>
                </a:lnTo>
                <a:lnTo>
                  <a:pt x="3195507" y="2529704"/>
                </a:lnTo>
                <a:lnTo>
                  <a:pt x="3203989" y="2569033"/>
                </a:lnTo>
                <a:lnTo>
                  <a:pt x="3215863" y="2607608"/>
                </a:lnTo>
                <a:lnTo>
                  <a:pt x="3230378" y="2642230"/>
                </a:lnTo>
                <a:lnTo>
                  <a:pt x="3240992" y="2616655"/>
                </a:lnTo>
                <a:lnTo>
                  <a:pt x="3253306" y="2576007"/>
                </a:lnTo>
                <a:lnTo>
                  <a:pt x="3262102" y="2534479"/>
                </a:lnTo>
                <a:lnTo>
                  <a:pt x="3267379" y="2492072"/>
                </a:lnTo>
                <a:lnTo>
                  <a:pt x="3269138" y="2448785"/>
                </a:lnTo>
                <a:lnTo>
                  <a:pt x="3269138" y="2390483"/>
                </a:lnTo>
                <a:close/>
              </a:path>
              <a:path w="6713219" h="3230245">
                <a:moveTo>
                  <a:pt x="3589799" y="2519150"/>
                </a:moveTo>
                <a:lnTo>
                  <a:pt x="3452086" y="2519150"/>
                </a:lnTo>
                <a:lnTo>
                  <a:pt x="3452086" y="2627712"/>
                </a:lnTo>
                <a:lnTo>
                  <a:pt x="3589799" y="2627712"/>
                </a:lnTo>
                <a:lnTo>
                  <a:pt x="3589799" y="2519150"/>
                </a:lnTo>
                <a:close/>
              </a:path>
              <a:path w="6713219" h="3230245">
                <a:moveTo>
                  <a:pt x="3724496" y="2519150"/>
                </a:moveTo>
                <a:lnTo>
                  <a:pt x="3627996" y="2519150"/>
                </a:lnTo>
                <a:lnTo>
                  <a:pt x="3627996" y="2627712"/>
                </a:lnTo>
                <a:lnTo>
                  <a:pt x="3724496" y="2627712"/>
                </a:lnTo>
                <a:lnTo>
                  <a:pt x="3724496" y="2519150"/>
                </a:lnTo>
                <a:close/>
              </a:path>
              <a:path w="6713219" h="3230245">
                <a:moveTo>
                  <a:pt x="3477216" y="2348265"/>
                </a:moveTo>
                <a:lnTo>
                  <a:pt x="2976623" y="2348265"/>
                </a:lnTo>
                <a:lnTo>
                  <a:pt x="2976623" y="2454817"/>
                </a:lnTo>
                <a:lnTo>
                  <a:pt x="3160353" y="2454817"/>
                </a:lnTo>
                <a:lnTo>
                  <a:pt x="3160576" y="2448785"/>
                </a:lnTo>
                <a:lnTo>
                  <a:pt x="3160576" y="2390483"/>
                </a:lnTo>
                <a:lnTo>
                  <a:pt x="3477216" y="2390483"/>
                </a:lnTo>
                <a:lnTo>
                  <a:pt x="3477216" y="2348265"/>
                </a:lnTo>
                <a:close/>
              </a:path>
              <a:path w="6713219" h="3230245">
                <a:moveTo>
                  <a:pt x="3477216" y="2390483"/>
                </a:moveTo>
                <a:lnTo>
                  <a:pt x="3295274" y="2390483"/>
                </a:lnTo>
                <a:lnTo>
                  <a:pt x="3295274" y="2448785"/>
                </a:lnTo>
                <a:lnTo>
                  <a:pt x="3295581" y="2454817"/>
                </a:lnTo>
                <a:lnTo>
                  <a:pt x="3477216" y="2454817"/>
                </a:lnTo>
                <a:lnTo>
                  <a:pt x="3477216" y="2390483"/>
                </a:lnTo>
                <a:close/>
              </a:path>
              <a:path w="6713219" h="3230245">
                <a:moveTo>
                  <a:pt x="3724496" y="2893086"/>
                </a:moveTo>
                <a:lnTo>
                  <a:pt x="3089207" y="2893086"/>
                </a:lnTo>
                <a:lnTo>
                  <a:pt x="3089207" y="2999638"/>
                </a:lnTo>
                <a:lnTo>
                  <a:pt x="3589799" y="2999638"/>
                </a:lnTo>
                <a:lnTo>
                  <a:pt x="3589799" y="3228825"/>
                </a:lnTo>
                <a:lnTo>
                  <a:pt x="3724496" y="3228825"/>
                </a:lnTo>
                <a:lnTo>
                  <a:pt x="3724496" y="2893086"/>
                </a:lnTo>
                <a:close/>
              </a:path>
              <a:path w="6713219" h="3230245">
                <a:moveTo>
                  <a:pt x="4625081" y="2296999"/>
                </a:moveTo>
                <a:lnTo>
                  <a:pt x="4491389" y="2296999"/>
                </a:lnTo>
                <a:lnTo>
                  <a:pt x="4491389" y="3227819"/>
                </a:lnTo>
                <a:lnTo>
                  <a:pt x="4625081" y="3227819"/>
                </a:lnTo>
                <a:lnTo>
                  <a:pt x="4625081" y="2296999"/>
                </a:lnTo>
                <a:close/>
              </a:path>
              <a:path w="6713219" h="3230245">
                <a:moveTo>
                  <a:pt x="4279290" y="2393499"/>
                </a:moveTo>
                <a:lnTo>
                  <a:pt x="4216968" y="2393499"/>
                </a:lnTo>
                <a:lnTo>
                  <a:pt x="4216968" y="2417624"/>
                </a:lnTo>
                <a:lnTo>
                  <a:pt x="4215560" y="2466517"/>
                </a:lnTo>
                <a:lnTo>
                  <a:pt x="4211339" y="2513480"/>
                </a:lnTo>
                <a:lnTo>
                  <a:pt x="4204302" y="2558514"/>
                </a:lnTo>
                <a:lnTo>
                  <a:pt x="4194451" y="2601617"/>
                </a:lnTo>
                <a:lnTo>
                  <a:pt x="4181786" y="2642790"/>
                </a:lnTo>
                <a:lnTo>
                  <a:pt x="4161367" y="2691291"/>
                </a:lnTo>
                <a:lnTo>
                  <a:pt x="4135295" y="2737279"/>
                </a:lnTo>
                <a:lnTo>
                  <a:pt x="4103568" y="2780754"/>
                </a:lnTo>
                <a:lnTo>
                  <a:pt x="4066187" y="2821716"/>
                </a:lnTo>
                <a:lnTo>
                  <a:pt x="4032211" y="2852556"/>
                </a:lnTo>
                <a:lnTo>
                  <a:pt x="3993812" y="2882350"/>
                </a:lnTo>
                <a:lnTo>
                  <a:pt x="3950990" y="2911099"/>
                </a:lnTo>
                <a:lnTo>
                  <a:pt x="3903746" y="2938803"/>
                </a:lnTo>
                <a:lnTo>
                  <a:pt x="3852078" y="2965461"/>
                </a:lnTo>
                <a:lnTo>
                  <a:pt x="3922443" y="3071007"/>
                </a:lnTo>
                <a:lnTo>
                  <a:pt x="3970250" y="3046400"/>
                </a:lnTo>
                <a:lnTo>
                  <a:pt x="4014761" y="3020827"/>
                </a:lnTo>
                <a:lnTo>
                  <a:pt x="4055974" y="2994290"/>
                </a:lnTo>
                <a:lnTo>
                  <a:pt x="4093891" y="2966788"/>
                </a:lnTo>
                <a:lnTo>
                  <a:pt x="4128510" y="2938320"/>
                </a:lnTo>
                <a:lnTo>
                  <a:pt x="4167964" y="2900876"/>
                </a:lnTo>
                <a:lnTo>
                  <a:pt x="4202895" y="2861925"/>
                </a:lnTo>
                <a:lnTo>
                  <a:pt x="4233302" y="2821465"/>
                </a:lnTo>
                <a:lnTo>
                  <a:pt x="4259186" y="2779498"/>
                </a:lnTo>
                <a:lnTo>
                  <a:pt x="4281552" y="2736085"/>
                </a:lnTo>
                <a:lnTo>
                  <a:pt x="4300400" y="2691291"/>
                </a:lnTo>
                <a:lnTo>
                  <a:pt x="4315729" y="2645114"/>
                </a:lnTo>
                <a:lnTo>
                  <a:pt x="4327540" y="2597556"/>
                </a:lnTo>
                <a:lnTo>
                  <a:pt x="4336776" y="2548238"/>
                </a:lnTo>
                <a:lnTo>
                  <a:pt x="4343076" y="2500051"/>
                </a:lnTo>
                <a:lnTo>
                  <a:pt x="4279290" y="2500051"/>
                </a:lnTo>
                <a:lnTo>
                  <a:pt x="4279290" y="2393499"/>
                </a:lnTo>
                <a:close/>
              </a:path>
              <a:path w="6713219" h="3230245">
                <a:moveTo>
                  <a:pt x="4216968" y="2393499"/>
                </a:moveTo>
                <a:lnTo>
                  <a:pt x="3902338" y="2393499"/>
                </a:lnTo>
                <a:lnTo>
                  <a:pt x="3902338" y="2500051"/>
                </a:lnTo>
                <a:lnTo>
                  <a:pt x="4212546" y="2500051"/>
                </a:lnTo>
                <a:lnTo>
                  <a:pt x="4215560" y="2466517"/>
                </a:lnTo>
                <a:lnTo>
                  <a:pt x="4216968" y="2417624"/>
                </a:lnTo>
                <a:lnTo>
                  <a:pt x="4216968" y="2393499"/>
                </a:lnTo>
                <a:close/>
              </a:path>
              <a:path w="6713219" h="3230245">
                <a:moveTo>
                  <a:pt x="4348649" y="2393499"/>
                </a:moveTo>
                <a:lnTo>
                  <a:pt x="4279290" y="2393499"/>
                </a:lnTo>
                <a:lnTo>
                  <a:pt x="4279290" y="2500051"/>
                </a:lnTo>
                <a:lnTo>
                  <a:pt x="4343076" y="2500051"/>
                </a:lnTo>
                <a:lnTo>
                  <a:pt x="4343372" y="2497789"/>
                </a:lnTo>
                <a:lnTo>
                  <a:pt x="4347330" y="2446210"/>
                </a:lnTo>
                <a:lnTo>
                  <a:pt x="4348649" y="2393499"/>
                </a:lnTo>
                <a:close/>
              </a:path>
              <a:path w="6713219" h="3230245">
                <a:moveTo>
                  <a:pt x="5119006" y="2380431"/>
                </a:moveTo>
                <a:lnTo>
                  <a:pt x="4993355" y="2380431"/>
                </a:lnTo>
                <a:lnTo>
                  <a:pt x="4993355" y="3007680"/>
                </a:lnTo>
                <a:lnTo>
                  <a:pt x="5360255" y="3007680"/>
                </a:lnTo>
                <a:lnTo>
                  <a:pt x="5360255" y="2901128"/>
                </a:lnTo>
                <a:lnTo>
                  <a:pt x="5119006" y="2901128"/>
                </a:lnTo>
                <a:lnTo>
                  <a:pt x="5119006" y="2693050"/>
                </a:lnTo>
                <a:lnTo>
                  <a:pt x="5360255" y="2693050"/>
                </a:lnTo>
                <a:lnTo>
                  <a:pt x="5360255" y="2589514"/>
                </a:lnTo>
                <a:lnTo>
                  <a:pt x="5119006" y="2589514"/>
                </a:lnTo>
                <a:lnTo>
                  <a:pt x="5119006" y="2380431"/>
                </a:lnTo>
                <a:close/>
              </a:path>
              <a:path w="6713219" h="3230245">
                <a:moveTo>
                  <a:pt x="5360255" y="2693050"/>
                </a:moveTo>
                <a:lnTo>
                  <a:pt x="5236615" y="2693050"/>
                </a:lnTo>
                <a:lnTo>
                  <a:pt x="5236615" y="2901128"/>
                </a:lnTo>
                <a:lnTo>
                  <a:pt x="5360255" y="2901128"/>
                </a:lnTo>
                <a:lnTo>
                  <a:pt x="5360255" y="2693050"/>
                </a:lnTo>
                <a:close/>
              </a:path>
              <a:path w="6713219" h="3230245">
                <a:moveTo>
                  <a:pt x="5360255" y="2380431"/>
                </a:moveTo>
                <a:lnTo>
                  <a:pt x="5236615" y="2380431"/>
                </a:lnTo>
                <a:lnTo>
                  <a:pt x="5236615" y="2589514"/>
                </a:lnTo>
                <a:lnTo>
                  <a:pt x="5360255" y="2589514"/>
                </a:lnTo>
                <a:lnTo>
                  <a:pt x="5360255" y="2380431"/>
                </a:lnTo>
                <a:close/>
              </a:path>
              <a:path w="6713219" h="3230245">
                <a:moveTo>
                  <a:pt x="5766358" y="2296999"/>
                </a:moveTo>
                <a:lnTo>
                  <a:pt x="5638697" y="2296999"/>
                </a:lnTo>
                <a:lnTo>
                  <a:pt x="5638697" y="3227819"/>
                </a:lnTo>
                <a:lnTo>
                  <a:pt x="5766358" y="3227819"/>
                </a:lnTo>
                <a:lnTo>
                  <a:pt x="5766358" y="2759394"/>
                </a:lnTo>
                <a:lnTo>
                  <a:pt x="5678905" y="2759394"/>
                </a:lnTo>
                <a:lnTo>
                  <a:pt x="5678905" y="2652842"/>
                </a:lnTo>
                <a:lnTo>
                  <a:pt x="5766358" y="2652842"/>
                </a:lnTo>
                <a:lnTo>
                  <a:pt x="5766358" y="2296999"/>
                </a:lnTo>
                <a:close/>
              </a:path>
              <a:path w="6713219" h="3230245">
                <a:moveTo>
                  <a:pt x="5560291" y="2312078"/>
                </a:moveTo>
                <a:lnTo>
                  <a:pt x="5435645" y="2312078"/>
                </a:lnTo>
                <a:lnTo>
                  <a:pt x="5435645" y="3186606"/>
                </a:lnTo>
                <a:lnTo>
                  <a:pt x="5560291" y="3186606"/>
                </a:lnTo>
                <a:lnTo>
                  <a:pt x="5560291" y="2759394"/>
                </a:lnTo>
                <a:lnTo>
                  <a:pt x="5525109" y="2759394"/>
                </a:lnTo>
                <a:lnTo>
                  <a:pt x="5525109" y="2652842"/>
                </a:lnTo>
                <a:lnTo>
                  <a:pt x="5560291" y="2652842"/>
                </a:lnTo>
                <a:lnTo>
                  <a:pt x="5560291" y="2312078"/>
                </a:lnTo>
                <a:close/>
              </a:path>
              <a:path w="6713219" h="3230245">
                <a:moveTo>
                  <a:pt x="5560291" y="2652842"/>
                </a:moveTo>
                <a:lnTo>
                  <a:pt x="5525109" y="2652842"/>
                </a:lnTo>
                <a:lnTo>
                  <a:pt x="5525109" y="2759394"/>
                </a:lnTo>
                <a:lnTo>
                  <a:pt x="5560291" y="2759394"/>
                </a:lnTo>
                <a:lnTo>
                  <a:pt x="5560291" y="2652842"/>
                </a:lnTo>
                <a:close/>
              </a:path>
              <a:path w="6713219" h="3230245">
                <a:moveTo>
                  <a:pt x="5638697" y="2652842"/>
                </a:moveTo>
                <a:lnTo>
                  <a:pt x="5560291" y="2652842"/>
                </a:lnTo>
                <a:lnTo>
                  <a:pt x="5560291" y="2759394"/>
                </a:lnTo>
                <a:lnTo>
                  <a:pt x="5638697" y="2759394"/>
                </a:lnTo>
                <a:lnTo>
                  <a:pt x="5638697" y="2652842"/>
                </a:lnTo>
                <a:close/>
              </a:path>
              <a:path w="6713219" h="3230245">
                <a:moveTo>
                  <a:pt x="5766358" y="2652842"/>
                </a:moveTo>
                <a:lnTo>
                  <a:pt x="5678905" y="2652842"/>
                </a:lnTo>
                <a:lnTo>
                  <a:pt x="5678905" y="2759394"/>
                </a:lnTo>
                <a:lnTo>
                  <a:pt x="5766358" y="2759394"/>
                </a:lnTo>
                <a:lnTo>
                  <a:pt x="5766358" y="2652842"/>
                </a:lnTo>
                <a:close/>
              </a:path>
              <a:path w="6713219" h="3230245">
                <a:moveTo>
                  <a:pt x="6223648" y="2741300"/>
                </a:moveTo>
                <a:lnTo>
                  <a:pt x="5870821" y="2741300"/>
                </a:lnTo>
                <a:lnTo>
                  <a:pt x="5870821" y="2846847"/>
                </a:lnTo>
                <a:lnTo>
                  <a:pt x="6713183" y="2846847"/>
                </a:lnTo>
                <a:lnTo>
                  <a:pt x="6713183" y="2794576"/>
                </a:lnTo>
                <a:lnTo>
                  <a:pt x="6223648" y="2794576"/>
                </a:lnTo>
                <a:lnTo>
                  <a:pt x="6223648" y="2741300"/>
                </a:lnTo>
                <a:close/>
              </a:path>
              <a:path w="6713219" h="3230245">
                <a:moveTo>
                  <a:pt x="6357340" y="2627712"/>
                </a:moveTo>
                <a:lnTo>
                  <a:pt x="6223648" y="2627712"/>
                </a:lnTo>
                <a:lnTo>
                  <a:pt x="6223648" y="2794576"/>
                </a:lnTo>
                <a:lnTo>
                  <a:pt x="6357340" y="2794576"/>
                </a:lnTo>
                <a:lnTo>
                  <a:pt x="6357340" y="2627712"/>
                </a:lnTo>
                <a:close/>
              </a:path>
              <a:path w="6713219" h="3230245">
                <a:moveTo>
                  <a:pt x="6713183" y="2741300"/>
                </a:moveTo>
                <a:lnTo>
                  <a:pt x="6357340" y="2741300"/>
                </a:lnTo>
                <a:lnTo>
                  <a:pt x="6357340" y="2794576"/>
                </a:lnTo>
                <a:lnTo>
                  <a:pt x="6713183" y="2794576"/>
                </a:lnTo>
                <a:lnTo>
                  <a:pt x="6713183" y="2741300"/>
                </a:lnTo>
                <a:close/>
              </a:path>
              <a:path w="6713219" h="3230245">
                <a:moveTo>
                  <a:pt x="6244757" y="2314088"/>
                </a:moveTo>
                <a:lnTo>
                  <a:pt x="6222643" y="2314088"/>
                </a:lnTo>
                <a:lnTo>
                  <a:pt x="6222643" y="2342234"/>
                </a:lnTo>
                <a:lnTo>
                  <a:pt x="6221889" y="2357814"/>
                </a:lnTo>
                <a:lnTo>
                  <a:pt x="6210580" y="2404556"/>
                </a:lnTo>
                <a:lnTo>
                  <a:pt x="6185136" y="2448660"/>
                </a:lnTo>
                <a:lnTo>
                  <a:pt x="6145996" y="2489747"/>
                </a:lnTo>
                <a:lnTo>
                  <a:pt x="6112070" y="2514124"/>
                </a:lnTo>
                <a:lnTo>
                  <a:pt x="6072365" y="2535736"/>
                </a:lnTo>
                <a:lnTo>
                  <a:pt x="6025623" y="2554332"/>
                </a:lnTo>
                <a:lnTo>
                  <a:pt x="5972849" y="2568154"/>
                </a:lnTo>
                <a:lnTo>
                  <a:pt x="5913040" y="2577452"/>
                </a:lnTo>
                <a:lnTo>
                  <a:pt x="5962294" y="2682998"/>
                </a:lnTo>
                <a:lnTo>
                  <a:pt x="6031151" y="2669930"/>
                </a:lnTo>
                <a:lnTo>
                  <a:pt x="6092972" y="2650832"/>
                </a:lnTo>
                <a:lnTo>
                  <a:pt x="6148760" y="2626455"/>
                </a:lnTo>
                <a:lnTo>
                  <a:pt x="6197512" y="2597556"/>
                </a:lnTo>
                <a:lnTo>
                  <a:pt x="6239228" y="2563630"/>
                </a:lnTo>
                <a:lnTo>
                  <a:pt x="6273908" y="2526186"/>
                </a:lnTo>
                <a:lnTo>
                  <a:pt x="6290033" y="2503706"/>
                </a:lnTo>
                <a:lnTo>
                  <a:pt x="6279688" y="2486481"/>
                </a:lnTo>
                <a:lnTo>
                  <a:pt x="6268819" y="2464492"/>
                </a:lnTo>
                <a:lnTo>
                  <a:pt x="6253239" y="2418189"/>
                </a:lnTo>
                <a:lnTo>
                  <a:pt x="6245700" y="2368432"/>
                </a:lnTo>
                <a:lnTo>
                  <a:pt x="6244757" y="2342234"/>
                </a:lnTo>
                <a:lnTo>
                  <a:pt x="6244757" y="2314088"/>
                </a:lnTo>
                <a:close/>
              </a:path>
              <a:path w="6713219" h="3230245">
                <a:moveTo>
                  <a:pt x="6358346" y="2314088"/>
                </a:moveTo>
                <a:lnTo>
                  <a:pt x="6337236" y="2314088"/>
                </a:lnTo>
                <a:lnTo>
                  <a:pt x="6337236" y="2342234"/>
                </a:lnTo>
                <a:lnTo>
                  <a:pt x="6336231" y="2367615"/>
                </a:lnTo>
                <a:lnTo>
                  <a:pt x="6328189" y="2416870"/>
                </a:lnTo>
                <a:lnTo>
                  <a:pt x="6312169" y="2463424"/>
                </a:lnTo>
                <a:lnTo>
                  <a:pt x="6290033" y="2503706"/>
                </a:lnTo>
                <a:lnTo>
                  <a:pt x="6292442" y="2507715"/>
                </a:lnTo>
                <a:lnTo>
                  <a:pt x="6323540" y="2547295"/>
                </a:lnTo>
                <a:lnTo>
                  <a:pt x="6361738" y="2582478"/>
                </a:lnTo>
                <a:lnTo>
                  <a:pt x="6407349" y="2613136"/>
                </a:lnTo>
                <a:lnTo>
                  <a:pt x="6459620" y="2639272"/>
                </a:lnTo>
                <a:lnTo>
                  <a:pt x="6518424" y="2661135"/>
                </a:lnTo>
                <a:lnTo>
                  <a:pt x="6583762" y="2677218"/>
                </a:lnTo>
                <a:lnTo>
                  <a:pt x="6618693" y="2682998"/>
                </a:lnTo>
                <a:lnTo>
                  <a:pt x="6667949" y="2577452"/>
                </a:lnTo>
                <a:lnTo>
                  <a:pt x="6637101" y="2573368"/>
                </a:lnTo>
                <a:lnTo>
                  <a:pt x="6607887" y="2568154"/>
                </a:lnTo>
                <a:lnTo>
                  <a:pt x="6554360" y="2554332"/>
                </a:lnTo>
                <a:lnTo>
                  <a:pt x="6507367" y="2536489"/>
                </a:lnTo>
                <a:lnTo>
                  <a:pt x="6466908" y="2515129"/>
                </a:lnTo>
                <a:lnTo>
                  <a:pt x="6433736" y="2491004"/>
                </a:lnTo>
                <a:lnTo>
                  <a:pt x="6395287" y="2450607"/>
                </a:lnTo>
                <a:lnTo>
                  <a:pt x="6370408" y="2405562"/>
                </a:lnTo>
                <a:lnTo>
                  <a:pt x="6359099" y="2358254"/>
                </a:lnTo>
                <a:lnTo>
                  <a:pt x="6358346" y="2342234"/>
                </a:lnTo>
                <a:lnTo>
                  <a:pt x="6358346" y="2314088"/>
                </a:lnTo>
                <a:close/>
              </a:path>
              <a:path w="6713219" h="3230245">
                <a:moveTo>
                  <a:pt x="6337236" y="2314088"/>
                </a:moveTo>
                <a:lnTo>
                  <a:pt x="6244757" y="2314088"/>
                </a:lnTo>
                <a:lnTo>
                  <a:pt x="6244757" y="2342234"/>
                </a:lnTo>
                <a:lnTo>
                  <a:pt x="6248527" y="2393750"/>
                </a:lnTo>
                <a:lnTo>
                  <a:pt x="6259835" y="2441749"/>
                </a:lnTo>
                <a:lnTo>
                  <a:pt x="6279688" y="2486481"/>
                </a:lnTo>
                <a:lnTo>
                  <a:pt x="6290033" y="2503706"/>
                </a:lnTo>
                <a:lnTo>
                  <a:pt x="6301300" y="2485224"/>
                </a:lnTo>
                <a:lnTo>
                  <a:pt x="6321153" y="2440744"/>
                </a:lnTo>
                <a:lnTo>
                  <a:pt x="6333215" y="2392494"/>
                </a:lnTo>
                <a:lnTo>
                  <a:pt x="6337236" y="2342234"/>
                </a:lnTo>
                <a:lnTo>
                  <a:pt x="6337236" y="2314088"/>
                </a:lnTo>
                <a:close/>
              </a:path>
              <a:path w="6713219" h="3230245">
                <a:moveTo>
                  <a:pt x="6289991" y="2897107"/>
                </a:moveTo>
                <a:lnTo>
                  <a:pt x="6231931" y="2898876"/>
                </a:lnTo>
                <a:lnTo>
                  <a:pt x="6179178" y="2904184"/>
                </a:lnTo>
                <a:lnTo>
                  <a:pt x="6131732" y="2913029"/>
                </a:lnTo>
                <a:lnTo>
                  <a:pt x="6089594" y="2925414"/>
                </a:lnTo>
                <a:lnTo>
                  <a:pt x="6052763" y="2941336"/>
                </a:lnTo>
                <a:lnTo>
                  <a:pt x="6015382" y="2965147"/>
                </a:lnTo>
                <a:lnTo>
                  <a:pt x="5988681" y="2993355"/>
                </a:lnTo>
                <a:lnTo>
                  <a:pt x="5967321" y="3062966"/>
                </a:lnTo>
                <a:lnTo>
                  <a:pt x="5972661" y="3100787"/>
                </a:lnTo>
                <a:lnTo>
                  <a:pt x="6015382" y="3162104"/>
                </a:lnTo>
                <a:lnTo>
                  <a:pt x="6052763" y="3185601"/>
                </a:lnTo>
                <a:lnTo>
                  <a:pt x="6089594" y="3201161"/>
                </a:lnTo>
                <a:lnTo>
                  <a:pt x="6131732" y="3213264"/>
                </a:lnTo>
                <a:lnTo>
                  <a:pt x="6179178" y="3221909"/>
                </a:lnTo>
                <a:lnTo>
                  <a:pt x="6231931" y="3227096"/>
                </a:lnTo>
                <a:lnTo>
                  <a:pt x="6289991" y="3228825"/>
                </a:lnTo>
                <a:lnTo>
                  <a:pt x="6348052" y="3227096"/>
                </a:lnTo>
                <a:lnTo>
                  <a:pt x="6400805" y="3221909"/>
                </a:lnTo>
                <a:lnTo>
                  <a:pt x="6448251" y="3213264"/>
                </a:lnTo>
                <a:lnTo>
                  <a:pt x="6490389" y="3201161"/>
                </a:lnTo>
                <a:lnTo>
                  <a:pt x="6527220" y="3185601"/>
                </a:lnTo>
                <a:lnTo>
                  <a:pt x="6565041" y="3162104"/>
                </a:lnTo>
                <a:lnTo>
                  <a:pt x="6592055" y="3133833"/>
                </a:lnTo>
                <a:lnTo>
                  <a:pt x="6594274" y="3129309"/>
                </a:lnTo>
                <a:lnTo>
                  <a:pt x="6289991" y="3129309"/>
                </a:lnTo>
                <a:lnTo>
                  <a:pt x="6246140" y="3128304"/>
                </a:lnTo>
                <a:lnTo>
                  <a:pt x="6208067" y="3125288"/>
                </a:lnTo>
                <a:lnTo>
                  <a:pt x="6149263" y="3113226"/>
                </a:lnTo>
                <a:lnTo>
                  <a:pt x="6113829" y="3092619"/>
                </a:lnTo>
                <a:lnTo>
                  <a:pt x="6102018" y="3062966"/>
                </a:lnTo>
                <a:lnTo>
                  <a:pt x="6104971" y="3047071"/>
                </a:lnTo>
                <a:lnTo>
                  <a:pt x="6149263" y="3013711"/>
                </a:lnTo>
                <a:lnTo>
                  <a:pt x="6208067" y="3001648"/>
                </a:lnTo>
                <a:lnTo>
                  <a:pt x="6246140" y="2998632"/>
                </a:lnTo>
                <a:lnTo>
                  <a:pt x="6289991" y="2997627"/>
                </a:lnTo>
                <a:lnTo>
                  <a:pt x="6594179" y="2997627"/>
                </a:lnTo>
                <a:lnTo>
                  <a:pt x="6592055" y="2993355"/>
                </a:lnTo>
                <a:lnTo>
                  <a:pt x="6565041" y="2965147"/>
                </a:lnTo>
                <a:lnTo>
                  <a:pt x="6527220" y="2941336"/>
                </a:lnTo>
                <a:lnTo>
                  <a:pt x="6490389" y="2925414"/>
                </a:lnTo>
                <a:lnTo>
                  <a:pt x="6448251" y="2913029"/>
                </a:lnTo>
                <a:lnTo>
                  <a:pt x="6400805" y="2904184"/>
                </a:lnTo>
                <a:lnTo>
                  <a:pt x="6348052" y="2898876"/>
                </a:lnTo>
                <a:lnTo>
                  <a:pt x="6289991" y="2897107"/>
                </a:lnTo>
                <a:close/>
              </a:path>
              <a:path w="6713219" h="3230245">
                <a:moveTo>
                  <a:pt x="6594179" y="2997627"/>
                </a:moveTo>
                <a:lnTo>
                  <a:pt x="6289991" y="2997627"/>
                </a:lnTo>
                <a:lnTo>
                  <a:pt x="6334220" y="2998632"/>
                </a:lnTo>
                <a:lnTo>
                  <a:pt x="6372418" y="3001648"/>
                </a:lnTo>
                <a:lnTo>
                  <a:pt x="6430720" y="3013711"/>
                </a:lnTo>
                <a:lnTo>
                  <a:pt x="6466154" y="3033563"/>
                </a:lnTo>
                <a:lnTo>
                  <a:pt x="6477965" y="3062966"/>
                </a:lnTo>
                <a:lnTo>
                  <a:pt x="6475012" y="3078923"/>
                </a:lnTo>
                <a:lnTo>
                  <a:pt x="6430720" y="3113226"/>
                </a:lnTo>
                <a:lnTo>
                  <a:pt x="6372418" y="3125288"/>
                </a:lnTo>
                <a:lnTo>
                  <a:pt x="6334220" y="3128304"/>
                </a:lnTo>
                <a:lnTo>
                  <a:pt x="6289991" y="3129309"/>
                </a:lnTo>
                <a:lnTo>
                  <a:pt x="6594274" y="3129309"/>
                </a:lnTo>
                <a:lnTo>
                  <a:pt x="6608264" y="3100787"/>
                </a:lnTo>
                <a:lnTo>
                  <a:pt x="6613667" y="3062966"/>
                </a:lnTo>
                <a:lnTo>
                  <a:pt x="6608264" y="3025962"/>
                </a:lnTo>
                <a:lnTo>
                  <a:pt x="6594179" y="2997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33" y="6829404"/>
            <a:ext cx="8240585" cy="34151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6" y="1410721"/>
            <a:ext cx="6483006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627" y="3052801"/>
            <a:ext cx="10387117" cy="403256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3188" y="4688820"/>
            <a:ext cx="6743334" cy="8737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8556" y="5736286"/>
            <a:ext cx="4353387" cy="3828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801" y="10651612"/>
            <a:ext cx="11614260" cy="21246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0" y="8491887"/>
            <a:ext cx="20104100" cy="1866264"/>
            <a:chOff x="0" y="8491887"/>
            <a:chExt cx="20104100" cy="1866264"/>
          </a:xfrm>
        </p:grpSpPr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565184"/>
              <a:ext cx="10263029" cy="171910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1938" y="8491887"/>
              <a:ext cx="5330411" cy="186595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9375" y="8575654"/>
              <a:ext cx="4774723" cy="1692377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610623" y="7227214"/>
            <a:ext cx="4292294" cy="1945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33611" y="10011423"/>
            <a:ext cx="2679970" cy="195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72042" y="1400250"/>
            <a:ext cx="3124835" cy="522605"/>
          </a:xfrm>
          <a:custGeom>
            <a:avLst/>
            <a:gdLst/>
            <a:ahLst/>
            <a:cxnLst/>
            <a:rect l="l" t="t" r="r" b="b"/>
            <a:pathLst>
              <a:path w="3124835" h="522605">
                <a:moveTo>
                  <a:pt x="77282" y="56154"/>
                </a:moveTo>
                <a:lnTo>
                  <a:pt x="0" y="56154"/>
                </a:lnTo>
                <a:lnTo>
                  <a:pt x="0" y="421683"/>
                </a:lnTo>
                <a:lnTo>
                  <a:pt x="77282" y="421683"/>
                </a:lnTo>
                <a:lnTo>
                  <a:pt x="77282" y="317807"/>
                </a:lnTo>
                <a:lnTo>
                  <a:pt x="115298" y="271402"/>
                </a:lnTo>
                <a:lnTo>
                  <a:pt x="205699" y="271402"/>
                </a:lnTo>
                <a:lnTo>
                  <a:pt x="170627" y="219821"/>
                </a:lnTo>
                <a:lnTo>
                  <a:pt x="172698" y="217322"/>
                </a:lnTo>
                <a:lnTo>
                  <a:pt x="77282" y="217322"/>
                </a:lnTo>
                <a:lnTo>
                  <a:pt x="77282" y="56154"/>
                </a:lnTo>
                <a:close/>
              </a:path>
              <a:path w="3124835" h="522605">
                <a:moveTo>
                  <a:pt x="205699" y="271402"/>
                </a:moveTo>
                <a:lnTo>
                  <a:pt x="115298" y="271402"/>
                </a:lnTo>
                <a:lnTo>
                  <a:pt x="215426" y="421683"/>
                </a:lnTo>
                <a:lnTo>
                  <a:pt x="307879" y="421683"/>
                </a:lnTo>
                <a:lnTo>
                  <a:pt x="205699" y="271402"/>
                </a:lnTo>
                <a:close/>
              </a:path>
              <a:path w="3124835" h="522605">
                <a:moveTo>
                  <a:pt x="306273" y="56154"/>
                </a:moveTo>
                <a:lnTo>
                  <a:pt x="213641" y="56154"/>
                </a:lnTo>
                <a:lnTo>
                  <a:pt x="82101" y="217322"/>
                </a:lnTo>
                <a:lnTo>
                  <a:pt x="172698" y="217322"/>
                </a:lnTo>
                <a:lnTo>
                  <a:pt x="306273" y="56154"/>
                </a:lnTo>
                <a:close/>
              </a:path>
              <a:path w="3124835" h="522605">
                <a:moveTo>
                  <a:pt x="442914" y="36689"/>
                </a:moveTo>
                <a:lnTo>
                  <a:pt x="429847" y="36689"/>
                </a:lnTo>
                <a:lnTo>
                  <a:pt x="429847" y="104038"/>
                </a:lnTo>
                <a:lnTo>
                  <a:pt x="429407" y="120341"/>
                </a:lnTo>
                <a:lnTo>
                  <a:pt x="422810" y="168874"/>
                </a:lnTo>
                <a:lnTo>
                  <a:pt x="408769" y="214674"/>
                </a:lnTo>
                <a:lnTo>
                  <a:pt x="386246" y="256327"/>
                </a:lnTo>
                <a:lnTo>
                  <a:pt x="355430" y="291195"/>
                </a:lnTo>
                <a:lnTo>
                  <a:pt x="315756" y="316639"/>
                </a:lnTo>
                <a:lnTo>
                  <a:pt x="355964" y="370418"/>
                </a:lnTo>
                <a:lnTo>
                  <a:pt x="400162" y="340073"/>
                </a:lnTo>
                <a:lnTo>
                  <a:pt x="434747" y="297666"/>
                </a:lnTo>
                <a:lnTo>
                  <a:pt x="459971" y="246432"/>
                </a:lnTo>
                <a:lnTo>
                  <a:pt x="463456" y="236352"/>
                </a:lnTo>
                <a:lnTo>
                  <a:pt x="459249" y="223532"/>
                </a:lnTo>
                <a:lnTo>
                  <a:pt x="454160" y="204779"/>
                </a:lnTo>
                <a:lnTo>
                  <a:pt x="446872" y="165481"/>
                </a:lnTo>
                <a:lnTo>
                  <a:pt x="443354" y="124771"/>
                </a:lnTo>
                <a:lnTo>
                  <a:pt x="442914" y="104038"/>
                </a:lnTo>
                <a:lnTo>
                  <a:pt x="442914" y="36689"/>
                </a:lnTo>
                <a:close/>
              </a:path>
              <a:path w="3124835" h="522605">
                <a:moveTo>
                  <a:pt x="496693" y="36689"/>
                </a:moveTo>
                <a:lnTo>
                  <a:pt x="483625" y="36689"/>
                </a:lnTo>
                <a:lnTo>
                  <a:pt x="483625" y="104038"/>
                </a:lnTo>
                <a:lnTo>
                  <a:pt x="483154" y="125524"/>
                </a:lnTo>
                <a:lnTo>
                  <a:pt x="479384" y="167743"/>
                </a:lnTo>
                <a:lnTo>
                  <a:pt x="471783" y="208485"/>
                </a:lnTo>
                <a:lnTo>
                  <a:pt x="463456" y="236352"/>
                </a:lnTo>
                <a:lnTo>
                  <a:pt x="465217" y="241720"/>
                </a:lnTo>
                <a:lnTo>
                  <a:pt x="488651" y="291635"/>
                </a:lnTo>
                <a:lnTo>
                  <a:pt x="521320" y="332597"/>
                </a:lnTo>
                <a:lnTo>
                  <a:pt x="563539" y="362376"/>
                </a:lnTo>
                <a:lnTo>
                  <a:pt x="604250" y="309100"/>
                </a:lnTo>
                <a:lnTo>
                  <a:pt x="590680" y="301592"/>
                </a:lnTo>
                <a:lnTo>
                  <a:pt x="578114" y="293142"/>
                </a:lnTo>
                <a:lnTo>
                  <a:pt x="546356" y="262264"/>
                </a:lnTo>
                <a:lnTo>
                  <a:pt x="522326" y="224663"/>
                </a:lnTo>
                <a:lnTo>
                  <a:pt x="506399" y="181502"/>
                </a:lnTo>
                <a:lnTo>
                  <a:pt x="498201" y="135451"/>
                </a:lnTo>
                <a:lnTo>
                  <a:pt x="496693" y="104038"/>
                </a:lnTo>
                <a:lnTo>
                  <a:pt x="496693" y="36689"/>
                </a:lnTo>
                <a:close/>
              </a:path>
              <a:path w="3124835" h="522605">
                <a:moveTo>
                  <a:pt x="483625" y="36689"/>
                </a:moveTo>
                <a:lnTo>
                  <a:pt x="442914" y="36689"/>
                </a:lnTo>
                <a:lnTo>
                  <a:pt x="442914" y="104038"/>
                </a:lnTo>
                <a:lnTo>
                  <a:pt x="444674" y="145252"/>
                </a:lnTo>
                <a:lnTo>
                  <a:pt x="449951" y="185460"/>
                </a:lnTo>
                <a:lnTo>
                  <a:pt x="459249" y="223532"/>
                </a:lnTo>
                <a:lnTo>
                  <a:pt x="463456" y="236352"/>
                </a:lnTo>
                <a:lnTo>
                  <a:pt x="466411" y="227804"/>
                </a:lnTo>
                <a:lnTo>
                  <a:pt x="476086" y="188475"/>
                </a:lnTo>
                <a:lnTo>
                  <a:pt x="481740" y="146759"/>
                </a:lnTo>
                <a:lnTo>
                  <a:pt x="483625" y="104038"/>
                </a:lnTo>
                <a:lnTo>
                  <a:pt x="483625" y="36689"/>
                </a:lnTo>
                <a:close/>
              </a:path>
              <a:path w="3124835" h="522605">
                <a:moveTo>
                  <a:pt x="689692" y="1005"/>
                </a:moveTo>
                <a:lnTo>
                  <a:pt x="622344" y="1005"/>
                </a:lnTo>
                <a:lnTo>
                  <a:pt x="622344" y="466415"/>
                </a:lnTo>
                <a:lnTo>
                  <a:pt x="689692" y="466415"/>
                </a:lnTo>
                <a:lnTo>
                  <a:pt x="689692" y="235217"/>
                </a:lnTo>
                <a:lnTo>
                  <a:pt x="675117" y="235217"/>
                </a:lnTo>
                <a:lnTo>
                  <a:pt x="675117" y="179931"/>
                </a:lnTo>
                <a:lnTo>
                  <a:pt x="689692" y="179931"/>
                </a:lnTo>
                <a:lnTo>
                  <a:pt x="689692" y="1005"/>
                </a:lnTo>
                <a:close/>
              </a:path>
              <a:path w="3124835" h="522605">
                <a:moveTo>
                  <a:pt x="689692" y="179931"/>
                </a:moveTo>
                <a:lnTo>
                  <a:pt x="675117" y="179931"/>
                </a:lnTo>
                <a:lnTo>
                  <a:pt x="675117" y="235217"/>
                </a:lnTo>
                <a:lnTo>
                  <a:pt x="689692" y="235217"/>
                </a:lnTo>
                <a:lnTo>
                  <a:pt x="689692" y="179931"/>
                </a:lnTo>
                <a:close/>
              </a:path>
              <a:path w="3124835" h="522605">
                <a:moveTo>
                  <a:pt x="757041" y="179931"/>
                </a:moveTo>
                <a:lnTo>
                  <a:pt x="689692" y="179931"/>
                </a:lnTo>
                <a:lnTo>
                  <a:pt x="689692" y="235217"/>
                </a:lnTo>
                <a:lnTo>
                  <a:pt x="757041" y="235217"/>
                </a:lnTo>
                <a:lnTo>
                  <a:pt x="757041" y="179931"/>
                </a:lnTo>
                <a:close/>
              </a:path>
              <a:path w="3124835" h="522605">
                <a:moveTo>
                  <a:pt x="896223" y="17088"/>
                </a:moveTo>
                <a:lnTo>
                  <a:pt x="829376" y="17088"/>
                </a:lnTo>
                <a:lnTo>
                  <a:pt x="829376" y="179429"/>
                </a:lnTo>
                <a:lnTo>
                  <a:pt x="1152047" y="179429"/>
                </a:lnTo>
                <a:lnTo>
                  <a:pt x="1152047" y="152791"/>
                </a:lnTo>
                <a:lnTo>
                  <a:pt x="896223" y="152791"/>
                </a:lnTo>
                <a:lnTo>
                  <a:pt x="896223" y="17088"/>
                </a:lnTo>
                <a:close/>
              </a:path>
              <a:path w="3124835" h="522605">
                <a:moveTo>
                  <a:pt x="1152047" y="126153"/>
                </a:moveTo>
                <a:lnTo>
                  <a:pt x="896223" y="126153"/>
                </a:lnTo>
                <a:lnTo>
                  <a:pt x="896223" y="152791"/>
                </a:lnTo>
                <a:lnTo>
                  <a:pt x="1152047" y="152791"/>
                </a:lnTo>
                <a:lnTo>
                  <a:pt x="1152047" y="126153"/>
                </a:lnTo>
                <a:close/>
              </a:path>
              <a:path w="3124835" h="522605">
                <a:moveTo>
                  <a:pt x="1198789" y="227678"/>
                </a:moveTo>
                <a:lnTo>
                  <a:pt x="777608" y="227678"/>
                </a:lnTo>
                <a:lnTo>
                  <a:pt x="777608" y="280954"/>
                </a:lnTo>
                <a:lnTo>
                  <a:pt x="1198789" y="280954"/>
                </a:lnTo>
                <a:lnTo>
                  <a:pt x="1198789" y="227678"/>
                </a:lnTo>
                <a:close/>
              </a:path>
              <a:path w="3124835" h="522605">
                <a:moveTo>
                  <a:pt x="892202" y="317644"/>
                </a:moveTo>
                <a:lnTo>
                  <a:pt x="825356" y="317644"/>
                </a:lnTo>
                <a:lnTo>
                  <a:pt x="825356" y="456363"/>
                </a:lnTo>
                <a:lnTo>
                  <a:pt x="1154560" y="456363"/>
                </a:lnTo>
                <a:lnTo>
                  <a:pt x="1154560" y="417160"/>
                </a:lnTo>
                <a:lnTo>
                  <a:pt x="892202" y="417160"/>
                </a:lnTo>
                <a:lnTo>
                  <a:pt x="892202" y="317644"/>
                </a:lnTo>
                <a:close/>
              </a:path>
              <a:path w="3124835" h="522605">
                <a:moveTo>
                  <a:pt x="1154560" y="402584"/>
                </a:moveTo>
                <a:lnTo>
                  <a:pt x="892202" y="402584"/>
                </a:lnTo>
                <a:lnTo>
                  <a:pt x="892202" y="417160"/>
                </a:lnTo>
                <a:lnTo>
                  <a:pt x="1154560" y="417160"/>
                </a:lnTo>
                <a:lnTo>
                  <a:pt x="1154560" y="402584"/>
                </a:lnTo>
                <a:close/>
              </a:path>
              <a:path w="3124835" h="522605">
                <a:moveTo>
                  <a:pt x="1571402" y="31663"/>
                </a:moveTo>
                <a:lnTo>
                  <a:pt x="1349252" y="31663"/>
                </a:lnTo>
                <a:lnTo>
                  <a:pt x="1349252" y="240244"/>
                </a:lnTo>
                <a:lnTo>
                  <a:pt x="1571402" y="240244"/>
                </a:lnTo>
                <a:lnTo>
                  <a:pt x="1571402" y="187470"/>
                </a:lnTo>
                <a:lnTo>
                  <a:pt x="1415093" y="187470"/>
                </a:lnTo>
                <a:lnTo>
                  <a:pt x="1415093" y="84437"/>
                </a:lnTo>
                <a:lnTo>
                  <a:pt x="1571402" y="84437"/>
                </a:lnTo>
                <a:lnTo>
                  <a:pt x="1571402" y="31663"/>
                </a:lnTo>
                <a:close/>
              </a:path>
              <a:path w="3124835" h="522605">
                <a:moveTo>
                  <a:pt x="1571402" y="84437"/>
                </a:moveTo>
                <a:lnTo>
                  <a:pt x="1505561" y="84437"/>
                </a:lnTo>
                <a:lnTo>
                  <a:pt x="1505561" y="187470"/>
                </a:lnTo>
                <a:lnTo>
                  <a:pt x="1571402" y="187470"/>
                </a:lnTo>
                <a:lnTo>
                  <a:pt x="1571402" y="84437"/>
                </a:lnTo>
                <a:close/>
              </a:path>
              <a:path w="3124835" h="522605">
                <a:moveTo>
                  <a:pt x="1702079" y="1005"/>
                </a:moveTo>
                <a:lnTo>
                  <a:pt x="1635233" y="1005"/>
                </a:lnTo>
                <a:lnTo>
                  <a:pt x="1635233" y="265374"/>
                </a:lnTo>
                <a:lnTo>
                  <a:pt x="1702079" y="265374"/>
                </a:lnTo>
                <a:lnTo>
                  <a:pt x="1702079" y="158319"/>
                </a:lnTo>
                <a:lnTo>
                  <a:pt x="1683985" y="158319"/>
                </a:lnTo>
                <a:lnTo>
                  <a:pt x="1683985" y="103536"/>
                </a:lnTo>
                <a:lnTo>
                  <a:pt x="1702079" y="103536"/>
                </a:lnTo>
                <a:lnTo>
                  <a:pt x="1702079" y="1005"/>
                </a:lnTo>
                <a:close/>
              </a:path>
              <a:path w="3124835" h="522605">
                <a:moveTo>
                  <a:pt x="1702079" y="103536"/>
                </a:moveTo>
                <a:lnTo>
                  <a:pt x="1683985" y="103536"/>
                </a:lnTo>
                <a:lnTo>
                  <a:pt x="1683985" y="158319"/>
                </a:lnTo>
                <a:lnTo>
                  <a:pt x="1702079" y="158319"/>
                </a:lnTo>
                <a:lnTo>
                  <a:pt x="1702079" y="103536"/>
                </a:lnTo>
                <a:close/>
              </a:path>
              <a:path w="3124835" h="522605">
                <a:moveTo>
                  <a:pt x="1763899" y="103536"/>
                </a:moveTo>
                <a:lnTo>
                  <a:pt x="1702079" y="103536"/>
                </a:lnTo>
                <a:lnTo>
                  <a:pt x="1702079" y="158319"/>
                </a:lnTo>
                <a:lnTo>
                  <a:pt x="1763899" y="158319"/>
                </a:lnTo>
                <a:lnTo>
                  <a:pt x="1763899" y="103536"/>
                </a:lnTo>
                <a:close/>
              </a:path>
              <a:path w="3124835" h="522605">
                <a:moveTo>
                  <a:pt x="1702079" y="284975"/>
                </a:moveTo>
                <a:lnTo>
                  <a:pt x="1399512" y="284975"/>
                </a:lnTo>
                <a:lnTo>
                  <a:pt x="1399512" y="461389"/>
                </a:lnTo>
                <a:lnTo>
                  <a:pt x="1702079" y="461389"/>
                </a:lnTo>
                <a:lnTo>
                  <a:pt x="1702079" y="408615"/>
                </a:lnTo>
                <a:lnTo>
                  <a:pt x="1465353" y="408615"/>
                </a:lnTo>
                <a:lnTo>
                  <a:pt x="1465353" y="337748"/>
                </a:lnTo>
                <a:lnTo>
                  <a:pt x="1702079" y="337748"/>
                </a:lnTo>
                <a:lnTo>
                  <a:pt x="1702079" y="284975"/>
                </a:lnTo>
                <a:close/>
              </a:path>
              <a:path w="3124835" h="522605">
                <a:moveTo>
                  <a:pt x="1702079" y="337748"/>
                </a:moveTo>
                <a:lnTo>
                  <a:pt x="1636741" y="337748"/>
                </a:lnTo>
                <a:lnTo>
                  <a:pt x="1636741" y="408615"/>
                </a:lnTo>
                <a:lnTo>
                  <a:pt x="1702079" y="408615"/>
                </a:lnTo>
                <a:lnTo>
                  <a:pt x="1702079" y="337748"/>
                </a:lnTo>
                <a:close/>
              </a:path>
              <a:path w="3124835" h="522605">
                <a:moveTo>
                  <a:pt x="1949823" y="269897"/>
                </a:moveTo>
                <a:lnTo>
                  <a:pt x="1882474" y="269897"/>
                </a:lnTo>
                <a:lnTo>
                  <a:pt x="1882474" y="466917"/>
                </a:lnTo>
                <a:lnTo>
                  <a:pt x="1949823" y="466917"/>
                </a:lnTo>
                <a:lnTo>
                  <a:pt x="1949823" y="269897"/>
                </a:lnTo>
                <a:close/>
              </a:path>
              <a:path w="3124835" h="522605">
                <a:moveTo>
                  <a:pt x="2110656" y="269897"/>
                </a:moveTo>
                <a:lnTo>
                  <a:pt x="2043809" y="269897"/>
                </a:lnTo>
                <a:lnTo>
                  <a:pt x="2043809" y="466917"/>
                </a:lnTo>
                <a:lnTo>
                  <a:pt x="2110656" y="466917"/>
                </a:lnTo>
                <a:lnTo>
                  <a:pt x="2110656" y="269897"/>
                </a:lnTo>
                <a:close/>
              </a:path>
              <a:path w="3124835" h="522605">
                <a:moveTo>
                  <a:pt x="2082104" y="244264"/>
                </a:moveTo>
                <a:lnTo>
                  <a:pt x="1788487" y="244264"/>
                </a:lnTo>
                <a:lnTo>
                  <a:pt x="1788487" y="298043"/>
                </a:lnTo>
                <a:lnTo>
                  <a:pt x="1882474" y="298043"/>
                </a:lnTo>
                <a:lnTo>
                  <a:pt x="1882474" y="269897"/>
                </a:lnTo>
                <a:lnTo>
                  <a:pt x="2209668" y="269897"/>
                </a:lnTo>
                <a:lnTo>
                  <a:pt x="2209668" y="258840"/>
                </a:lnTo>
                <a:lnTo>
                  <a:pt x="2144832" y="258840"/>
                </a:lnTo>
                <a:lnTo>
                  <a:pt x="2080499" y="251803"/>
                </a:lnTo>
                <a:lnTo>
                  <a:pt x="2082104" y="244264"/>
                </a:lnTo>
                <a:close/>
              </a:path>
              <a:path w="3124835" h="522605">
                <a:moveTo>
                  <a:pt x="2043809" y="269897"/>
                </a:moveTo>
                <a:lnTo>
                  <a:pt x="1949823" y="269897"/>
                </a:lnTo>
                <a:lnTo>
                  <a:pt x="1949823" y="298043"/>
                </a:lnTo>
                <a:lnTo>
                  <a:pt x="2043809" y="298043"/>
                </a:lnTo>
                <a:lnTo>
                  <a:pt x="2043809" y="269897"/>
                </a:lnTo>
                <a:close/>
              </a:path>
              <a:path w="3124835" h="522605">
                <a:moveTo>
                  <a:pt x="2209668" y="269897"/>
                </a:moveTo>
                <a:lnTo>
                  <a:pt x="2110656" y="269897"/>
                </a:lnTo>
                <a:lnTo>
                  <a:pt x="2110656" y="298043"/>
                </a:lnTo>
                <a:lnTo>
                  <a:pt x="2209668" y="298043"/>
                </a:lnTo>
                <a:lnTo>
                  <a:pt x="2209668" y="269897"/>
                </a:lnTo>
                <a:close/>
              </a:path>
              <a:path w="3124835" h="522605">
                <a:moveTo>
                  <a:pt x="2162115" y="126153"/>
                </a:moveTo>
                <a:lnTo>
                  <a:pt x="2114676" y="126153"/>
                </a:lnTo>
                <a:lnTo>
                  <a:pt x="2114676" y="176916"/>
                </a:lnTo>
                <a:lnTo>
                  <a:pt x="2093565" y="177958"/>
                </a:lnTo>
                <a:lnTo>
                  <a:pt x="2091180" y="196643"/>
                </a:lnTo>
                <a:lnTo>
                  <a:pt x="2086562" y="223312"/>
                </a:lnTo>
                <a:lnTo>
                  <a:pt x="2080499" y="251803"/>
                </a:lnTo>
                <a:lnTo>
                  <a:pt x="2144832" y="258840"/>
                </a:lnTo>
                <a:lnTo>
                  <a:pt x="2155890" y="201041"/>
                </a:lnTo>
                <a:lnTo>
                  <a:pt x="2160916" y="151283"/>
                </a:lnTo>
                <a:lnTo>
                  <a:pt x="2162015" y="128886"/>
                </a:lnTo>
                <a:lnTo>
                  <a:pt x="2162115" y="126153"/>
                </a:lnTo>
                <a:close/>
              </a:path>
              <a:path w="3124835" h="522605">
                <a:moveTo>
                  <a:pt x="2209668" y="244264"/>
                </a:moveTo>
                <a:lnTo>
                  <a:pt x="2147895" y="244264"/>
                </a:lnTo>
                <a:lnTo>
                  <a:pt x="2144832" y="258840"/>
                </a:lnTo>
                <a:lnTo>
                  <a:pt x="2209668" y="258840"/>
                </a:lnTo>
                <a:lnTo>
                  <a:pt x="2209668" y="244264"/>
                </a:lnTo>
                <a:close/>
              </a:path>
              <a:path w="3124835" h="522605">
                <a:moveTo>
                  <a:pt x="2097196" y="126663"/>
                </a:moveTo>
                <a:lnTo>
                  <a:pt x="1822162" y="134697"/>
                </a:lnTo>
                <a:lnTo>
                  <a:pt x="1829701" y="190988"/>
                </a:lnTo>
                <a:lnTo>
                  <a:pt x="2093565" y="177958"/>
                </a:lnTo>
                <a:lnTo>
                  <a:pt x="2094352" y="171795"/>
                </a:lnTo>
                <a:lnTo>
                  <a:pt x="2096080" y="148770"/>
                </a:lnTo>
                <a:lnTo>
                  <a:pt x="2097196" y="126663"/>
                </a:lnTo>
                <a:close/>
              </a:path>
              <a:path w="3124835" h="522605">
                <a:moveTo>
                  <a:pt x="2114676" y="126153"/>
                </a:moveTo>
                <a:lnTo>
                  <a:pt x="2097196" y="126663"/>
                </a:lnTo>
                <a:lnTo>
                  <a:pt x="2096080" y="148770"/>
                </a:lnTo>
                <a:lnTo>
                  <a:pt x="2094352" y="171795"/>
                </a:lnTo>
                <a:lnTo>
                  <a:pt x="2093565" y="177958"/>
                </a:lnTo>
                <a:lnTo>
                  <a:pt x="2114676" y="176916"/>
                </a:lnTo>
                <a:lnTo>
                  <a:pt x="2114676" y="126153"/>
                </a:lnTo>
                <a:close/>
              </a:path>
              <a:path w="3124835" h="522605">
                <a:moveTo>
                  <a:pt x="2129252" y="25130"/>
                </a:moveTo>
                <a:lnTo>
                  <a:pt x="2098593" y="25130"/>
                </a:lnTo>
                <a:lnTo>
                  <a:pt x="2098502" y="78406"/>
                </a:lnTo>
                <a:lnTo>
                  <a:pt x="2098423" y="86918"/>
                </a:lnTo>
                <a:lnTo>
                  <a:pt x="2097965" y="106300"/>
                </a:lnTo>
                <a:lnTo>
                  <a:pt x="2097196" y="126663"/>
                </a:lnTo>
                <a:lnTo>
                  <a:pt x="2114676" y="126153"/>
                </a:lnTo>
                <a:lnTo>
                  <a:pt x="2162115" y="126153"/>
                </a:lnTo>
                <a:lnTo>
                  <a:pt x="2162800" y="107431"/>
                </a:lnTo>
                <a:lnTo>
                  <a:pt x="2163272" y="86918"/>
                </a:lnTo>
                <a:lnTo>
                  <a:pt x="2163340" y="78406"/>
                </a:lnTo>
                <a:lnTo>
                  <a:pt x="2129252" y="78406"/>
                </a:lnTo>
                <a:lnTo>
                  <a:pt x="2129252" y="25130"/>
                </a:lnTo>
                <a:close/>
              </a:path>
              <a:path w="3124835" h="522605">
                <a:moveTo>
                  <a:pt x="2098593" y="25130"/>
                </a:moveTo>
                <a:lnTo>
                  <a:pt x="1837240" y="25130"/>
                </a:lnTo>
                <a:lnTo>
                  <a:pt x="1837240" y="78406"/>
                </a:lnTo>
                <a:lnTo>
                  <a:pt x="2098502" y="78406"/>
                </a:lnTo>
                <a:lnTo>
                  <a:pt x="2098593" y="25130"/>
                </a:lnTo>
                <a:close/>
              </a:path>
              <a:path w="3124835" h="522605">
                <a:moveTo>
                  <a:pt x="2163429" y="25130"/>
                </a:moveTo>
                <a:lnTo>
                  <a:pt x="2129252" y="25130"/>
                </a:lnTo>
                <a:lnTo>
                  <a:pt x="2129252" y="78406"/>
                </a:lnTo>
                <a:lnTo>
                  <a:pt x="2163340" y="78406"/>
                </a:lnTo>
                <a:lnTo>
                  <a:pt x="2163429" y="25130"/>
                </a:lnTo>
                <a:close/>
              </a:path>
              <a:path w="3124835" h="522605">
                <a:moveTo>
                  <a:pt x="2626789" y="0"/>
                </a:moveTo>
                <a:lnTo>
                  <a:pt x="2559943" y="0"/>
                </a:lnTo>
                <a:lnTo>
                  <a:pt x="2559943" y="466917"/>
                </a:lnTo>
                <a:lnTo>
                  <a:pt x="2626789" y="466917"/>
                </a:lnTo>
                <a:lnTo>
                  <a:pt x="2626789" y="0"/>
                </a:lnTo>
                <a:close/>
              </a:path>
              <a:path w="3124835" h="522605">
                <a:moveTo>
                  <a:pt x="2375990" y="32669"/>
                </a:moveTo>
                <a:lnTo>
                  <a:pt x="2327458" y="44260"/>
                </a:lnTo>
                <a:lnTo>
                  <a:pt x="2288412" y="77777"/>
                </a:lnTo>
                <a:lnTo>
                  <a:pt x="2269439" y="111075"/>
                </a:lnTo>
                <a:lnTo>
                  <a:pt x="2257753" y="151660"/>
                </a:lnTo>
                <a:lnTo>
                  <a:pt x="2253858" y="199030"/>
                </a:lnTo>
                <a:lnTo>
                  <a:pt x="2254832" y="223815"/>
                </a:lnTo>
                <a:lnTo>
                  <a:pt x="2262622" y="268295"/>
                </a:lnTo>
                <a:lnTo>
                  <a:pt x="2278203" y="305550"/>
                </a:lnTo>
                <a:lnTo>
                  <a:pt x="2313165" y="345790"/>
                </a:lnTo>
                <a:lnTo>
                  <a:pt x="2358871" y="364638"/>
                </a:lnTo>
                <a:lnTo>
                  <a:pt x="2375990" y="365894"/>
                </a:lnTo>
                <a:lnTo>
                  <a:pt x="2393330" y="364638"/>
                </a:lnTo>
                <a:lnTo>
                  <a:pt x="2439318" y="345790"/>
                </a:lnTo>
                <a:lnTo>
                  <a:pt x="2473998" y="305550"/>
                </a:lnTo>
                <a:lnTo>
                  <a:pt x="2474227" y="305079"/>
                </a:lnTo>
                <a:lnTo>
                  <a:pt x="2375990" y="305079"/>
                </a:lnTo>
                <a:lnTo>
                  <a:pt x="2367698" y="304325"/>
                </a:lnTo>
                <a:lnTo>
                  <a:pt x="2334149" y="278064"/>
                </a:lnTo>
                <a:lnTo>
                  <a:pt x="2319950" y="230694"/>
                </a:lnTo>
                <a:lnTo>
                  <a:pt x="2318191" y="199030"/>
                </a:lnTo>
                <a:lnTo>
                  <a:pt x="2318631" y="182413"/>
                </a:lnTo>
                <a:lnTo>
                  <a:pt x="2325228" y="141231"/>
                </a:lnTo>
                <a:lnTo>
                  <a:pt x="2345834" y="105546"/>
                </a:lnTo>
                <a:lnTo>
                  <a:pt x="2375990" y="93484"/>
                </a:lnTo>
                <a:lnTo>
                  <a:pt x="2474074" y="93484"/>
                </a:lnTo>
                <a:lnTo>
                  <a:pt x="2473998" y="93327"/>
                </a:lnTo>
                <a:lnTo>
                  <a:pt x="2439318" y="53275"/>
                </a:lnTo>
                <a:lnTo>
                  <a:pt x="2393330" y="33957"/>
                </a:lnTo>
                <a:lnTo>
                  <a:pt x="2375990" y="32669"/>
                </a:lnTo>
                <a:close/>
              </a:path>
              <a:path w="3124835" h="522605">
                <a:moveTo>
                  <a:pt x="2474074" y="93484"/>
                </a:moveTo>
                <a:lnTo>
                  <a:pt x="2375990" y="93484"/>
                </a:lnTo>
                <a:lnTo>
                  <a:pt x="2384503" y="94237"/>
                </a:lnTo>
                <a:lnTo>
                  <a:pt x="2392451" y="96499"/>
                </a:lnTo>
                <a:lnTo>
                  <a:pt x="2422858" y="130142"/>
                </a:lnTo>
                <a:lnTo>
                  <a:pt x="2432407" y="167241"/>
                </a:lnTo>
                <a:lnTo>
                  <a:pt x="2434292" y="199030"/>
                </a:lnTo>
                <a:lnTo>
                  <a:pt x="2433821" y="215490"/>
                </a:lnTo>
                <a:lnTo>
                  <a:pt x="2426753" y="257332"/>
                </a:lnTo>
                <a:lnTo>
                  <a:pt x="2406649" y="293017"/>
                </a:lnTo>
                <a:lnTo>
                  <a:pt x="2375990" y="305079"/>
                </a:lnTo>
                <a:lnTo>
                  <a:pt x="2474227" y="305079"/>
                </a:lnTo>
                <a:lnTo>
                  <a:pt x="2489579" y="268295"/>
                </a:lnTo>
                <a:lnTo>
                  <a:pt x="2497620" y="223815"/>
                </a:lnTo>
                <a:lnTo>
                  <a:pt x="2498625" y="199030"/>
                </a:lnTo>
                <a:lnTo>
                  <a:pt x="2497620" y="174497"/>
                </a:lnTo>
                <a:lnTo>
                  <a:pt x="2494605" y="151660"/>
                </a:lnTo>
                <a:lnTo>
                  <a:pt x="2489579" y="130519"/>
                </a:lnTo>
                <a:lnTo>
                  <a:pt x="2482542" y="111075"/>
                </a:lnTo>
                <a:lnTo>
                  <a:pt x="2474074" y="93484"/>
                </a:lnTo>
                <a:close/>
              </a:path>
              <a:path w="3124835" h="522605">
                <a:moveTo>
                  <a:pt x="3057480" y="0"/>
                </a:moveTo>
                <a:lnTo>
                  <a:pt x="2990131" y="0"/>
                </a:lnTo>
                <a:lnTo>
                  <a:pt x="2990131" y="466917"/>
                </a:lnTo>
                <a:lnTo>
                  <a:pt x="3057480" y="466917"/>
                </a:lnTo>
                <a:lnTo>
                  <a:pt x="3057480" y="227678"/>
                </a:lnTo>
                <a:lnTo>
                  <a:pt x="3042905" y="227678"/>
                </a:lnTo>
                <a:lnTo>
                  <a:pt x="3042905" y="172392"/>
                </a:lnTo>
                <a:lnTo>
                  <a:pt x="3057480" y="172392"/>
                </a:lnTo>
                <a:lnTo>
                  <a:pt x="3057480" y="0"/>
                </a:lnTo>
                <a:close/>
              </a:path>
              <a:path w="3124835" h="522605">
                <a:moveTo>
                  <a:pt x="3057480" y="172392"/>
                </a:moveTo>
                <a:lnTo>
                  <a:pt x="3042905" y="172392"/>
                </a:lnTo>
                <a:lnTo>
                  <a:pt x="3042905" y="227678"/>
                </a:lnTo>
                <a:lnTo>
                  <a:pt x="3057480" y="227678"/>
                </a:lnTo>
                <a:lnTo>
                  <a:pt x="3057480" y="172392"/>
                </a:lnTo>
                <a:close/>
              </a:path>
              <a:path w="3124835" h="522605">
                <a:moveTo>
                  <a:pt x="3124829" y="172392"/>
                </a:moveTo>
                <a:lnTo>
                  <a:pt x="3057480" y="172392"/>
                </a:lnTo>
                <a:lnTo>
                  <a:pt x="3057480" y="227678"/>
                </a:lnTo>
                <a:lnTo>
                  <a:pt x="3124829" y="227678"/>
                </a:lnTo>
                <a:lnTo>
                  <a:pt x="3124829" y="172392"/>
                </a:lnTo>
                <a:close/>
              </a:path>
              <a:path w="3124835" h="522605">
                <a:moveTo>
                  <a:pt x="2927809" y="43223"/>
                </a:moveTo>
                <a:lnTo>
                  <a:pt x="2710684" y="43223"/>
                </a:lnTo>
                <a:lnTo>
                  <a:pt x="2710684" y="355340"/>
                </a:lnTo>
                <a:lnTo>
                  <a:pt x="2749887" y="355340"/>
                </a:lnTo>
                <a:lnTo>
                  <a:pt x="2789342" y="355088"/>
                </a:lnTo>
                <a:lnTo>
                  <a:pt x="2844000" y="353675"/>
                </a:lnTo>
                <a:lnTo>
                  <a:pt x="2895642" y="349811"/>
                </a:lnTo>
                <a:lnTo>
                  <a:pt x="2947473" y="343120"/>
                </a:lnTo>
                <a:lnTo>
                  <a:pt x="2965001" y="340261"/>
                </a:lnTo>
                <a:lnTo>
                  <a:pt x="2963338" y="326189"/>
                </a:lnTo>
                <a:lnTo>
                  <a:pt x="2777531" y="326189"/>
                </a:lnTo>
                <a:lnTo>
                  <a:pt x="2777531" y="300053"/>
                </a:lnTo>
                <a:lnTo>
                  <a:pt x="2749887" y="300053"/>
                </a:lnTo>
                <a:lnTo>
                  <a:pt x="2777531" y="299910"/>
                </a:lnTo>
                <a:lnTo>
                  <a:pt x="2777531" y="97002"/>
                </a:lnTo>
                <a:lnTo>
                  <a:pt x="2927809" y="97002"/>
                </a:lnTo>
                <a:lnTo>
                  <a:pt x="2927809" y="43223"/>
                </a:lnTo>
                <a:close/>
              </a:path>
              <a:path w="3124835" h="522605">
                <a:moveTo>
                  <a:pt x="2958467" y="284975"/>
                </a:moveTo>
                <a:lnTo>
                  <a:pt x="2908050" y="292608"/>
                </a:lnTo>
                <a:lnTo>
                  <a:pt x="2858450" y="297163"/>
                </a:lnTo>
                <a:lnTo>
                  <a:pt x="2806619" y="299488"/>
                </a:lnTo>
                <a:lnTo>
                  <a:pt x="2777531" y="299910"/>
                </a:lnTo>
                <a:lnTo>
                  <a:pt x="2777531" y="326189"/>
                </a:lnTo>
                <a:lnTo>
                  <a:pt x="2963338" y="326189"/>
                </a:lnTo>
                <a:lnTo>
                  <a:pt x="2958467" y="284975"/>
                </a:lnTo>
                <a:close/>
              </a:path>
              <a:path w="3124835" h="522605">
                <a:moveTo>
                  <a:pt x="2777531" y="299910"/>
                </a:moveTo>
                <a:lnTo>
                  <a:pt x="2749887" y="300053"/>
                </a:lnTo>
                <a:lnTo>
                  <a:pt x="2777531" y="300053"/>
                </a:lnTo>
                <a:lnTo>
                  <a:pt x="2777531" y="299910"/>
                </a:lnTo>
                <a:close/>
              </a:path>
              <a:path w="3124835" h="522605">
                <a:moveTo>
                  <a:pt x="2220184" y="497073"/>
                </a:moveTo>
                <a:lnTo>
                  <a:pt x="1315578" y="497073"/>
                </a:lnTo>
                <a:lnTo>
                  <a:pt x="1315578" y="522204"/>
                </a:lnTo>
                <a:lnTo>
                  <a:pt x="2220184" y="522204"/>
                </a:lnTo>
                <a:lnTo>
                  <a:pt x="2220184" y="497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696" y="3998412"/>
            <a:ext cx="8486915" cy="157911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066" y="3009130"/>
            <a:ext cx="4916673" cy="4508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0634" y="3163798"/>
            <a:ext cx="4414079" cy="2306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6066" y="6715823"/>
            <a:ext cx="8026570" cy="45084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1204" y="7643746"/>
            <a:ext cx="1329802" cy="129838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4288" y="7643746"/>
            <a:ext cx="1319331" cy="129838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07746" y="7643746"/>
            <a:ext cx="1319331" cy="129838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7067" y="1183210"/>
            <a:ext cx="10722186" cy="22302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7067" y="4670014"/>
            <a:ext cx="10701244" cy="18742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7067" y="7884576"/>
            <a:ext cx="10701244" cy="20850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675" y="4729991"/>
            <a:ext cx="6132452" cy="46691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3095" y="4706034"/>
            <a:ext cx="16726787" cy="172856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59108" y="6701366"/>
            <a:ext cx="6104890" cy="2073275"/>
            <a:chOff x="1759108" y="6701366"/>
            <a:chExt cx="6104890" cy="20732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108" y="6701366"/>
              <a:ext cx="2963260" cy="163345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2369" y="6701366"/>
              <a:ext cx="3141265" cy="2073235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9256262" y="5329680"/>
            <a:ext cx="2733040" cy="1372235"/>
          </a:xfrm>
          <a:custGeom>
            <a:avLst/>
            <a:gdLst/>
            <a:ahLst/>
            <a:cxnLst/>
            <a:rect l="l" t="t" r="r" b="b"/>
            <a:pathLst>
              <a:path w="2733040" h="1372234">
                <a:moveTo>
                  <a:pt x="1382156" y="0"/>
                </a:moveTo>
                <a:lnTo>
                  <a:pt x="0" y="685842"/>
                </a:lnTo>
                <a:lnTo>
                  <a:pt x="1382156" y="1371685"/>
                </a:lnTo>
                <a:lnTo>
                  <a:pt x="1382167" y="1022294"/>
                </a:lnTo>
                <a:lnTo>
                  <a:pt x="2732901" y="1022294"/>
                </a:lnTo>
                <a:lnTo>
                  <a:pt x="2732901" y="349391"/>
                </a:lnTo>
                <a:lnTo>
                  <a:pt x="1382156" y="349385"/>
                </a:lnTo>
                <a:lnTo>
                  <a:pt x="1382156" y="0"/>
                </a:lnTo>
                <a:close/>
              </a:path>
            </a:pathLst>
          </a:custGeom>
          <a:solidFill>
            <a:srgbClr val="CFCF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0826895" y="0"/>
            <a:ext cx="8994775" cy="11141075"/>
            <a:chOff x="10826895" y="0"/>
            <a:chExt cx="8994775" cy="1114107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523" y="0"/>
              <a:ext cx="7601862" cy="96541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6895" y="9654156"/>
              <a:ext cx="2523483" cy="148686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863513" y="10062520"/>
              <a:ext cx="701675" cy="670560"/>
            </a:xfrm>
            <a:custGeom>
              <a:avLst/>
              <a:gdLst/>
              <a:ahLst/>
              <a:cxnLst/>
              <a:rect l="l" t="t" r="r" b="b"/>
              <a:pathLst>
                <a:path w="701675" h="670559">
                  <a:moveTo>
                    <a:pt x="701549" y="0"/>
                  </a:moveTo>
                  <a:lnTo>
                    <a:pt x="0" y="0"/>
                  </a:lnTo>
                  <a:lnTo>
                    <a:pt x="0" y="670136"/>
                  </a:lnTo>
                  <a:lnTo>
                    <a:pt x="701549" y="670136"/>
                  </a:lnTo>
                  <a:lnTo>
                    <a:pt x="701549" y="0"/>
                  </a:lnTo>
                  <a:close/>
                </a:path>
              </a:pathLst>
            </a:custGeom>
            <a:solidFill>
              <a:srgbClr val="577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783889" y="9966523"/>
              <a:ext cx="766445" cy="822325"/>
            </a:xfrm>
            <a:custGeom>
              <a:avLst/>
              <a:gdLst/>
              <a:ahLst/>
              <a:cxnLst/>
              <a:rect l="l" t="t" r="r" b="b"/>
              <a:pathLst>
                <a:path w="766445" h="822325">
                  <a:moveTo>
                    <a:pt x="355414" y="0"/>
                  </a:moveTo>
                  <a:lnTo>
                    <a:pt x="307541" y="0"/>
                  </a:lnTo>
                  <a:lnTo>
                    <a:pt x="307541" y="349057"/>
                  </a:lnTo>
                  <a:lnTo>
                    <a:pt x="355414" y="349057"/>
                  </a:lnTo>
                  <a:lnTo>
                    <a:pt x="355414" y="0"/>
                  </a:lnTo>
                  <a:close/>
                </a:path>
                <a:path w="766445" h="822325">
                  <a:moveTo>
                    <a:pt x="283793" y="5654"/>
                  </a:moveTo>
                  <a:lnTo>
                    <a:pt x="237051" y="5654"/>
                  </a:lnTo>
                  <a:lnTo>
                    <a:pt x="237051" y="333225"/>
                  </a:lnTo>
                  <a:lnTo>
                    <a:pt x="283793" y="333225"/>
                  </a:lnTo>
                  <a:lnTo>
                    <a:pt x="283793" y="160204"/>
                  </a:lnTo>
                  <a:lnTo>
                    <a:pt x="250621" y="160204"/>
                  </a:lnTo>
                  <a:lnTo>
                    <a:pt x="250621" y="119493"/>
                  </a:lnTo>
                  <a:lnTo>
                    <a:pt x="283793" y="119493"/>
                  </a:lnTo>
                  <a:lnTo>
                    <a:pt x="283793" y="5654"/>
                  </a:lnTo>
                  <a:close/>
                </a:path>
                <a:path w="766445" h="822325">
                  <a:moveTo>
                    <a:pt x="128866" y="56919"/>
                  </a:moveTo>
                  <a:lnTo>
                    <a:pt x="117557" y="56919"/>
                  </a:lnTo>
                  <a:lnTo>
                    <a:pt x="117557" y="92730"/>
                  </a:lnTo>
                  <a:lnTo>
                    <a:pt x="117133" y="107619"/>
                  </a:lnTo>
                  <a:lnTo>
                    <a:pt x="110772" y="152288"/>
                  </a:lnTo>
                  <a:lnTo>
                    <a:pt x="96283" y="193847"/>
                  </a:lnTo>
                  <a:lnTo>
                    <a:pt x="71569" y="228998"/>
                  </a:lnTo>
                  <a:lnTo>
                    <a:pt x="48575" y="247280"/>
                  </a:lnTo>
                  <a:lnTo>
                    <a:pt x="78354" y="284221"/>
                  </a:lnTo>
                  <a:lnTo>
                    <a:pt x="113788" y="250672"/>
                  </a:lnTo>
                  <a:lnTo>
                    <a:pt x="132659" y="217383"/>
                  </a:lnTo>
                  <a:lnTo>
                    <a:pt x="142295" y="190045"/>
                  </a:lnTo>
                  <a:lnTo>
                    <a:pt x="140363" y="184258"/>
                  </a:lnTo>
                  <a:lnTo>
                    <a:pt x="136028" y="166989"/>
                  </a:lnTo>
                  <a:lnTo>
                    <a:pt x="132895" y="148919"/>
                  </a:lnTo>
                  <a:lnTo>
                    <a:pt x="130656" y="130519"/>
                  </a:lnTo>
                  <a:lnTo>
                    <a:pt x="129314" y="111789"/>
                  </a:lnTo>
                  <a:lnTo>
                    <a:pt x="128866" y="92730"/>
                  </a:lnTo>
                  <a:lnTo>
                    <a:pt x="128866" y="56919"/>
                  </a:lnTo>
                  <a:close/>
                </a:path>
                <a:path w="766445" h="822325">
                  <a:moveTo>
                    <a:pt x="166184" y="56919"/>
                  </a:moveTo>
                  <a:lnTo>
                    <a:pt x="155253" y="56919"/>
                  </a:lnTo>
                  <a:lnTo>
                    <a:pt x="155253" y="92730"/>
                  </a:lnTo>
                  <a:lnTo>
                    <a:pt x="154956" y="107619"/>
                  </a:lnTo>
                  <a:lnTo>
                    <a:pt x="150729" y="150780"/>
                  </a:lnTo>
                  <a:lnTo>
                    <a:pt x="142295" y="190045"/>
                  </a:lnTo>
                  <a:lnTo>
                    <a:pt x="145829" y="200632"/>
                  </a:lnTo>
                  <a:lnTo>
                    <a:pt x="169153" y="244099"/>
                  </a:lnTo>
                  <a:lnTo>
                    <a:pt x="204633" y="275551"/>
                  </a:lnTo>
                  <a:lnTo>
                    <a:pt x="233659" y="239364"/>
                  </a:lnTo>
                  <a:lnTo>
                    <a:pt x="221690" y="231495"/>
                  </a:lnTo>
                  <a:lnTo>
                    <a:pt x="211041" y="222590"/>
                  </a:lnTo>
                  <a:lnTo>
                    <a:pt x="186869" y="189677"/>
                  </a:lnTo>
                  <a:lnTo>
                    <a:pt x="172592" y="150026"/>
                  </a:lnTo>
                  <a:lnTo>
                    <a:pt x="166585" y="107195"/>
                  </a:lnTo>
                  <a:lnTo>
                    <a:pt x="166184" y="92730"/>
                  </a:lnTo>
                  <a:lnTo>
                    <a:pt x="166184" y="56919"/>
                  </a:lnTo>
                  <a:close/>
                </a:path>
                <a:path w="766445" h="822325">
                  <a:moveTo>
                    <a:pt x="155253" y="56919"/>
                  </a:moveTo>
                  <a:lnTo>
                    <a:pt x="128866" y="56919"/>
                  </a:lnTo>
                  <a:lnTo>
                    <a:pt x="128866" y="92730"/>
                  </a:lnTo>
                  <a:lnTo>
                    <a:pt x="132895" y="148919"/>
                  </a:lnTo>
                  <a:lnTo>
                    <a:pt x="142295" y="190045"/>
                  </a:lnTo>
                  <a:lnTo>
                    <a:pt x="145358" y="178675"/>
                  </a:lnTo>
                  <a:lnTo>
                    <a:pt x="152708" y="136409"/>
                  </a:lnTo>
                  <a:lnTo>
                    <a:pt x="155253" y="92730"/>
                  </a:lnTo>
                  <a:lnTo>
                    <a:pt x="155253" y="56919"/>
                  </a:lnTo>
                  <a:close/>
                </a:path>
                <a:path w="766445" h="822325">
                  <a:moveTo>
                    <a:pt x="237051" y="119493"/>
                  </a:moveTo>
                  <a:lnTo>
                    <a:pt x="192571" y="119493"/>
                  </a:lnTo>
                  <a:lnTo>
                    <a:pt x="192571" y="160204"/>
                  </a:lnTo>
                  <a:lnTo>
                    <a:pt x="237051" y="160204"/>
                  </a:lnTo>
                  <a:lnTo>
                    <a:pt x="237051" y="119493"/>
                  </a:lnTo>
                  <a:close/>
                </a:path>
                <a:path w="766445" h="822325">
                  <a:moveTo>
                    <a:pt x="283793" y="119493"/>
                  </a:moveTo>
                  <a:lnTo>
                    <a:pt x="250621" y="119493"/>
                  </a:lnTo>
                  <a:lnTo>
                    <a:pt x="250621" y="160204"/>
                  </a:lnTo>
                  <a:lnTo>
                    <a:pt x="283793" y="160204"/>
                  </a:lnTo>
                  <a:lnTo>
                    <a:pt x="283793" y="119493"/>
                  </a:lnTo>
                  <a:close/>
                </a:path>
                <a:path w="766445" h="822325">
                  <a:moveTo>
                    <a:pt x="217073" y="35056"/>
                  </a:moveTo>
                  <a:lnTo>
                    <a:pt x="61392" y="35056"/>
                  </a:lnTo>
                  <a:lnTo>
                    <a:pt x="61392" y="75390"/>
                  </a:lnTo>
                  <a:lnTo>
                    <a:pt x="117557" y="75390"/>
                  </a:lnTo>
                  <a:lnTo>
                    <a:pt x="117557" y="56919"/>
                  </a:lnTo>
                  <a:lnTo>
                    <a:pt x="217073" y="56919"/>
                  </a:lnTo>
                  <a:lnTo>
                    <a:pt x="217073" y="35056"/>
                  </a:lnTo>
                  <a:close/>
                </a:path>
                <a:path w="766445" h="822325">
                  <a:moveTo>
                    <a:pt x="217073" y="56919"/>
                  </a:moveTo>
                  <a:lnTo>
                    <a:pt x="166184" y="56919"/>
                  </a:lnTo>
                  <a:lnTo>
                    <a:pt x="166184" y="75390"/>
                  </a:lnTo>
                  <a:lnTo>
                    <a:pt x="217073" y="75390"/>
                  </a:lnTo>
                  <a:lnTo>
                    <a:pt x="217073" y="56919"/>
                  </a:lnTo>
                  <a:close/>
                </a:path>
                <a:path w="766445" h="822325">
                  <a:moveTo>
                    <a:pt x="538583" y="38826"/>
                  </a:moveTo>
                  <a:lnTo>
                    <a:pt x="523882" y="38826"/>
                  </a:lnTo>
                  <a:lnTo>
                    <a:pt x="523882" y="56417"/>
                  </a:lnTo>
                  <a:lnTo>
                    <a:pt x="522374" y="63579"/>
                  </a:lnTo>
                  <a:lnTo>
                    <a:pt x="519359" y="70866"/>
                  </a:lnTo>
                  <a:lnTo>
                    <a:pt x="516594" y="78154"/>
                  </a:lnTo>
                  <a:lnTo>
                    <a:pt x="512196" y="85065"/>
                  </a:lnTo>
                  <a:lnTo>
                    <a:pt x="476457" y="114098"/>
                  </a:lnTo>
                  <a:lnTo>
                    <a:pt x="432094" y="130048"/>
                  </a:lnTo>
                  <a:lnTo>
                    <a:pt x="410043" y="133817"/>
                  </a:lnTo>
                  <a:lnTo>
                    <a:pt x="428513" y="172643"/>
                  </a:lnTo>
                  <a:lnTo>
                    <a:pt x="465902" y="165010"/>
                  </a:lnTo>
                  <a:lnTo>
                    <a:pt x="506966" y="147553"/>
                  </a:lnTo>
                  <a:lnTo>
                    <a:pt x="538065" y="123098"/>
                  </a:lnTo>
                  <a:lnTo>
                    <a:pt x="552994" y="103178"/>
                  </a:lnTo>
                  <a:lnTo>
                    <a:pt x="551588" y="100834"/>
                  </a:lnTo>
                  <a:lnTo>
                    <a:pt x="547583" y="92777"/>
                  </a:lnTo>
                  <a:lnTo>
                    <a:pt x="538583" y="49380"/>
                  </a:lnTo>
                  <a:lnTo>
                    <a:pt x="538583" y="38826"/>
                  </a:lnTo>
                  <a:close/>
                </a:path>
                <a:path w="766445" h="822325">
                  <a:moveTo>
                    <a:pt x="581933" y="38826"/>
                  </a:moveTo>
                  <a:lnTo>
                    <a:pt x="567608" y="38826"/>
                  </a:lnTo>
                  <a:lnTo>
                    <a:pt x="567608" y="49380"/>
                  </a:lnTo>
                  <a:lnTo>
                    <a:pt x="567231" y="58356"/>
                  </a:lnTo>
                  <a:lnTo>
                    <a:pt x="554415" y="100834"/>
                  </a:lnTo>
                  <a:lnTo>
                    <a:pt x="552994" y="103178"/>
                  </a:lnTo>
                  <a:lnTo>
                    <a:pt x="556253" y="108609"/>
                  </a:lnTo>
                  <a:lnTo>
                    <a:pt x="589849" y="142110"/>
                  </a:lnTo>
                  <a:lnTo>
                    <a:pt x="628675" y="161335"/>
                  </a:lnTo>
                  <a:lnTo>
                    <a:pt x="677301" y="172643"/>
                  </a:lnTo>
                  <a:lnTo>
                    <a:pt x="695772" y="133817"/>
                  </a:lnTo>
                  <a:lnTo>
                    <a:pt x="684416" y="132121"/>
                  </a:lnTo>
                  <a:lnTo>
                    <a:pt x="673720" y="130048"/>
                  </a:lnTo>
                  <a:lnTo>
                    <a:pt x="637250" y="117891"/>
                  </a:lnTo>
                  <a:lnTo>
                    <a:pt x="604455" y="96428"/>
                  </a:lnTo>
                  <a:lnTo>
                    <a:pt x="583315" y="63579"/>
                  </a:lnTo>
                  <a:lnTo>
                    <a:pt x="581933" y="56417"/>
                  </a:lnTo>
                  <a:lnTo>
                    <a:pt x="581933" y="38826"/>
                  </a:lnTo>
                  <a:close/>
                </a:path>
                <a:path w="766445" h="822325">
                  <a:moveTo>
                    <a:pt x="567608" y="38826"/>
                  </a:moveTo>
                  <a:lnTo>
                    <a:pt x="538583" y="38826"/>
                  </a:lnTo>
                  <a:lnTo>
                    <a:pt x="538583" y="49380"/>
                  </a:lnTo>
                  <a:lnTo>
                    <a:pt x="547583" y="92777"/>
                  </a:lnTo>
                  <a:lnTo>
                    <a:pt x="552994" y="103178"/>
                  </a:lnTo>
                  <a:lnTo>
                    <a:pt x="554415" y="100834"/>
                  </a:lnTo>
                  <a:lnTo>
                    <a:pt x="567231" y="58356"/>
                  </a:lnTo>
                  <a:lnTo>
                    <a:pt x="567608" y="49380"/>
                  </a:lnTo>
                  <a:lnTo>
                    <a:pt x="567608" y="38826"/>
                  </a:lnTo>
                  <a:close/>
                </a:path>
                <a:path w="766445" h="822325">
                  <a:moveTo>
                    <a:pt x="681825" y="18093"/>
                  </a:moveTo>
                  <a:lnTo>
                    <a:pt x="422859" y="18093"/>
                  </a:lnTo>
                  <a:lnTo>
                    <a:pt x="422859" y="57673"/>
                  </a:lnTo>
                  <a:lnTo>
                    <a:pt x="523617" y="57673"/>
                  </a:lnTo>
                  <a:lnTo>
                    <a:pt x="523882" y="56417"/>
                  </a:lnTo>
                  <a:lnTo>
                    <a:pt x="523882" y="38826"/>
                  </a:lnTo>
                  <a:lnTo>
                    <a:pt x="681825" y="38826"/>
                  </a:lnTo>
                  <a:lnTo>
                    <a:pt x="681825" y="18093"/>
                  </a:lnTo>
                  <a:close/>
                </a:path>
                <a:path w="766445" h="822325">
                  <a:moveTo>
                    <a:pt x="681825" y="38826"/>
                  </a:moveTo>
                  <a:lnTo>
                    <a:pt x="581933" y="38826"/>
                  </a:lnTo>
                  <a:lnTo>
                    <a:pt x="581933" y="56417"/>
                  </a:lnTo>
                  <a:lnTo>
                    <a:pt x="582175" y="57673"/>
                  </a:lnTo>
                  <a:lnTo>
                    <a:pt x="681825" y="57673"/>
                  </a:lnTo>
                  <a:lnTo>
                    <a:pt x="681825" y="38826"/>
                  </a:lnTo>
                  <a:close/>
                </a:path>
                <a:path w="766445" h="822325">
                  <a:moveTo>
                    <a:pt x="576655" y="221647"/>
                  </a:moveTo>
                  <a:lnTo>
                    <a:pt x="526521" y="221647"/>
                  </a:lnTo>
                  <a:lnTo>
                    <a:pt x="526521" y="349434"/>
                  </a:lnTo>
                  <a:lnTo>
                    <a:pt x="576655" y="349434"/>
                  </a:lnTo>
                  <a:lnTo>
                    <a:pt x="576655" y="221647"/>
                  </a:lnTo>
                  <a:close/>
                </a:path>
                <a:path w="766445" h="822325">
                  <a:moveTo>
                    <a:pt x="710850" y="192622"/>
                  </a:moveTo>
                  <a:lnTo>
                    <a:pt x="394964" y="192622"/>
                  </a:lnTo>
                  <a:lnTo>
                    <a:pt x="394964" y="232956"/>
                  </a:lnTo>
                  <a:lnTo>
                    <a:pt x="526521" y="232956"/>
                  </a:lnTo>
                  <a:lnTo>
                    <a:pt x="526521" y="221647"/>
                  </a:lnTo>
                  <a:lnTo>
                    <a:pt x="710850" y="221647"/>
                  </a:lnTo>
                  <a:lnTo>
                    <a:pt x="710850" y="192622"/>
                  </a:lnTo>
                  <a:close/>
                </a:path>
                <a:path w="766445" h="822325">
                  <a:moveTo>
                    <a:pt x="710850" y="221647"/>
                  </a:moveTo>
                  <a:lnTo>
                    <a:pt x="576655" y="221647"/>
                  </a:lnTo>
                  <a:lnTo>
                    <a:pt x="576655" y="232956"/>
                  </a:lnTo>
                  <a:lnTo>
                    <a:pt x="710850" y="232956"/>
                  </a:lnTo>
                  <a:lnTo>
                    <a:pt x="710850" y="221647"/>
                  </a:lnTo>
                  <a:close/>
                </a:path>
                <a:path w="766445" h="822325">
                  <a:moveTo>
                    <a:pt x="58363" y="740982"/>
                  </a:moveTo>
                  <a:lnTo>
                    <a:pt x="0" y="740982"/>
                  </a:lnTo>
                  <a:lnTo>
                    <a:pt x="1012" y="752611"/>
                  </a:lnTo>
                  <a:lnTo>
                    <a:pt x="21158" y="791900"/>
                  </a:lnTo>
                  <a:lnTo>
                    <a:pt x="62722" y="816438"/>
                  </a:lnTo>
                  <a:lnTo>
                    <a:pt x="104009" y="822236"/>
                  </a:lnTo>
                  <a:lnTo>
                    <a:pt x="118968" y="821583"/>
                  </a:lnTo>
                  <a:lnTo>
                    <a:pt x="158624" y="811795"/>
                  </a:lnTo>
                  <a:lnTo>
                    <a:pt x="195972" y="783148"/>
                  </a:lnTo>
                  <a:lnTo>
                    <a:pt x="201476" y="774448"/>
                  </a:lnTo>
                  <a:lnTo>
                    <a:pt x="95665" y="774448"/>
                  </a:lnTo>
                  <a:lnTo>
                    <a:pt x="88035" y="773064"/>
                  </a:lnTo>
                  <a:lnTo>
                    <a:pt x="58720" y="747675"/>
                  </a:lnTo>
                  <a:lnTo>
                    <a:pt x="58363" y="740982"/>
                  </a:lnTo>
                  <a:close/>
                </a:path>
                <a:path w="766445" h="822325">
                  <a:moveTo>
                    <a:pt x="192043" y="586507"/>
                  </a:moveTo>
                  <a:lnTo>
                    <a:pt x="112309" y="586507"/>
                  </a:lnTo>
                  <a:lnTo>
                    <a:pt x="119091" y="587979"/>
                  </a:lnTo>
                  <a:lnTo>
                    <a:pt x="130781" y="593869"/>
                  </a:lnTo>
                  <a:lnTo>
                    <a:pt x="135333" y="597974"/>
                  </a:lnTo>
                  <a:lnTo>
                    <a:pt x="138545" y="603240"/>
                  </a:lnTo>
                  <a:lnTo>
                    <a:pt x="141847" y="608416"/>
                  </a:lnTo>
                  <a:lnTo>
                    <a:pt x="143364" y="613948"/>
                  </a:lnTo>
                  <a:lnTo>
                    <a:pt x="143402" y="628866"/>
                  </a:lnTo>
                  <a:lnTo>
                    <a:pt x="141624" y="634875"/>
                  </a:lnTo>
                  <a:lnTo>
                    <a:pt x="107668" y="657453"/>
                  </a:lnTo>
                  <a:lnTo>
                    <a:pt x="73355" y="657453"/>
                  </a:lnTo>
                  <a:lnTo>
                    <a:pt x="73355" y="700021"/>
                  </a:lnTo>
                  <a:lnTo>
                    <a:pt x="98923" y="700021"/>
                  </a:lnTo>
                  <a:lnTo>
                    <a:pt x="106419" y="700322"/>
                  </a:lnTo>
                  <a:lnTo>
                    <a:pt x="143097" y="718226"/>
                  </a:lnTo>
                  <a:lnTo>
                    <a:pt x="147202" y="723848"/>
                  </a:lnTo>
                  <a:lnTo>
                    <a:pt x="149254" y="730318"/>
                  </a:lnTo>
                  <a:lnTo>
                    <a:pt x="149254" y="744864"/>
                  </a:lnTo>
                  <a:lnTo>
                    <a:pt x="120787" y="772886"/>
                  </a:lnTo>
                  <a:lnTo>
                    <a:pt x="112978" y="774448"/>
                  </a:lnTo>
                  <a:lnTo>
                    <a:pt x="201476" y="774448"/>
                  </a:lnTo>
                  <a:lnTo>
                    <a:pt x="201937" y="773720"/>
                  </a:lnTo>
                  <a:lnTo>
                    <a:pt x="206174" y="763649"/>
                  </a:lnTo>
                  <a:lnTo>
                    <a:pt x="208697" y="752904"/>
                  </a:lnTo>
                  <a:lnTo>
                    <a:pt x="209492" y="741518"/>
                  </a:lnTo>
                  <a:lnTo>
                    <a:pt x="208555" y="729269"/>
                  </a:lnTo>
                  <a:lnTo>
                    <a:pt x="184895" y="691211"/>
                  </a:lnTo>
                  <a:lnTo>
                    <a:pt x="147648" y="677934"/>
                  </a:lnTo>
                  <a:lnTo>
                    <a:pt x="147648" y="675792"/>
                  </a:lnTo>
                  <a:lnTo>
                    <a:pt x="184995" y="656248"/>
                  </a:lnTo>
                  <a:lnTo>
                    <a:pt x="199318" y="617830"/>
                  </a:lnTo>
                  <a:lnTo>
                    <a:pt x="198632" y="607255"/>
                  </a:lnTo>
                  <a:lnTo>
                    <a:pt x="196440" y="597216"/>
                  </a:lnTo>
                  <a:lnTo>
                    <a:pt x="192742" y="587712"/>
                  </a:lnTo>
                  <a:lnTo>
                    <a:pt x="192043" y="586507"/>
                  </a:lnTo>
                  <a:close/>
                </a:path>
                <a:path w="766445" h="822325">
                  <a:moveTo>
                    <a:pt x="104812" y="540593"/>
                  </a:moveTo>
                  <a:lnTo>
                    <a:pt x="65884" y="546391"/>
                  </a:lnTo>
                  <a:lnTo>
                    <a:pt x="26136" y="570603"/>
                  </a:lnTo>
                  <a:lnTo>
                    <a:pt x="6483" y="609414"/>
                  </a:lnTo>
                  <a:lnTo>
                    <a:pt x="5488" y="620909"/>
                  </a:lnTo>
                  <a:lnTo>
                    <a:pt x="61040" y="620909"/>
                  </a:lnTo>
                  <a:lnTo>
                    <a:pt x="61308" y="613948"/>
                  </a:lnTo>
                  <a:lnTo>
                    <a:pt x="63405" y="607880"/>
                  </a:lnTo>
                  <a:lnTo>
                    <a:pt x="71258" y="597528"/>
                  </a:lnTo>
                  <a:lnTo>
                    <a:pt x="76479" y="593557"/>
                  </a:lnTo>
                  <a:lnTo>
                    <a:pt x="82993" y="590791"/>
                  </a:lnTo>
                  <a:lnTo>
                    <a:pt x="89508" y="587935"/>
                  </a:lnTo>
                  <a:lnTo>
                    <a:pt x="96692" y="586507"/>
                  </a:lnTo>
                  <a:lnTo>
                    <a:pt x="192043" y="586507"/>
                  </a:lnTo>
                  <a:lnTo>
                    <a:pt x="187538" y="578743"/>
                  </a:lnTo>
                  <a:lnTo>
                    <a:pt x="154475" y="550900"/>
                  </a:lnTo>
                  <a:lnTo>
                    <a:pt x="118558" y="541237"/>
                  </a:lnTo>
                  <a:lnTo>
                    <a:pt x="104812" y="540593"/>
                  </a:lnTo>
                  <a:close/>
                </a:path>
                <a:path w="766445" h="822325">
                  <a:moveTo>
                    <a:pt x="278320" y="757983"/>
                  </a:moveTo>
                  <a:lnTo>
                    <a:pt x="260918" y="757983"/>
                  </a:lnTo>
                  <a:lnTo>
                    <a:pt x="253333" y="761106"/>
                  </a:lnTo>
                  <a:lnTo>
                    <a:pt x="246997" y="767353"/>
                  </a:lnTo>
                  <a:lnTo>
                    <a:pt x="240750" y="773600"/>
                  </a:lnTo>
                  <a:lnTo>
                    <a:pt x="237626" y="781096"/>
                  </a:lnTo>
                  <a:lnTo>
                    <a:pt x="237626" y="798676"/>
                  </a:lnTo>
                  <a:lnTo>
                    <a:pt x="240750" y="806262"/>
                  </a:lnTo>
                  <a:lnTo>
                    <a:pt x="246997" y="812598"/>
                  </a:lnTo>
                  <a:lnTo>
                    <a:pt x="253333" y="818845"/>
                  </a:lnTo>
                  <a:lnTo>
                    <a:pt x="260918" y="821968"/>
                  </a:lnTo>
                  <a:lnTo>
                    <a:pt x="275554" y="821968"/>
                  </a:lnTo>
                  <a:lnTo>
                    <a:pt x="297328" y="806039"/>
                  </a:lnTo>
                  <a:lnTo>
                    <a:pt x="300362" y="801130"/>
                  </a:lnTo>
                  <a:lnTo>
                    <a:pt x="301880" y="795731"/>
                  </a:lnTo>
                  <a:lnTo>
                    <a:pt x="301880" y="781096"/>
                  </a:lnTo>
                  <a:lnTo>
                    <a:pt x="298667" y="773600"/>
                  </a:lnTo>
                  <a:lnTo>
                    <a:pt x="285816" y="761106"/>
                  </a:lnTo>
                  <a:lnTo>
                    <a:pt x="278320" y="757983"/>
                  </a:lnTo>
                  <a:close/>
                </a:path>
                <a:path w="766445" h="822325">
                  <a:moveTo>
                    <a:pt x="436802" y="540593"/>
                  </a:moveTo>
                  <a:lnTo>
                    <a:pt x="390888" y="550632"/>
                  </a:lnTo>
                  <a:lnTo>
                    <a:pt x="355682" y="579546"/>
                  </a:lnTo>
                  <a:lnTo>
                    <a:pt x="333194" y="625862"/>
                  </a:lnTo>
                  <a:lnTo>
                    <a:pt x="325840" y="670764"/>
                  </a:lnTo>
                  <a:lnTo>
                    <a:pt x="325395" y="690785"/>
                  </a:lnTo>
                  <a:lnTo>
                    <a:pt x="325856" y="705643"/>
                  </a:lnTo>
                  <a:lnTo>
                    <a:pt x="334264" y="751022"/>
                  </a:lnTo>
                  <a:lnTo>
                    <a:pt x="358895" y="792519"/>
                  </a:lnTo>
                  <a:lnTo>
                    <a:pt x="393966" y="815141"/>
                  </a:lnTo>
                  <a:lnTo>
                    <a:pt x="434794" y="822236"/>
                  </a:lnTo>
                  <a:lnTo>
                    <a:pt x="449586" y="821533"/>
                  </a:lnTo>
                  <a:lnTo>
                    <a:pt x="488338" y="810188"/>
                  </a:lnTo>
                  <a:lnTo>
                    <a:pt x="523978" y="776723"/>
                  </a:lnTo>
                  <a:lnTo>
                    <a:pt x="425602" y="776723"/>
                  </a:lnTo>
                  <a:lnTo>
                    <a:pt x="417615" y="774537"/>
                  </a:lnTo>
                  <a:lnTo>
                    <a:pt x="389951" y="745310"/>
                  </a:lnTo>
                  <a:lnTo>
                    <a:pt x="387943" y="721796"/>
                  </a:lnTo>
                  <a:lnTo>
                    <a:pt x="389147" y="715593"/>
                  </a:lnTo>
                  <a:lnTo>
                    <a:pt x="391557" y="709793"/>
                  </a:lnTo>
                  <a:lnTo>
                    <a:pt x="393966" y="703903"/>
                  </a:lnTo>
                  <a:lnTo>
                    <a:pt x="428235" y="680076"/>
                  </a:lnTo>
                  <a:lnTo>
                    <a:pt x="525760" y="680076"/>
                  </a:lnTo>
                  <a:lnTo>
                    <a:pt x="523721" y="676863"/>
                  </a:lnTo>
                  <a:lnTo>
                    <a:pt x="382053" y="676863"/>
                  </a:lnTo>
                  <a:lnTo>
                    <a:pt x="383032" y="657897"/>
                  </a:lnTo>
                  <a:lnTo>
                    <a:pt x="396108" y="613547"/>
                  </a:lnTo>
                  <a:lnTo>
                    <a:pt x="436802" y="590255"/>
                  </a:lnTo>
                  <a:lnTo>
                    <a:pt x="525143" y="590255"/>
                  </a:lnTo>
                  <a:lnTo>
                    <a:pt x="524782" y="589460"/>
                  </a:lnTo>
                  <a:lnTo>
                    <a:pt x="495249" y="557066"/>
                  </a:lnTo>
                  <a:lnTo>
                    <a:pt x="450121" y="541262"/>
                  </a:lnTo>
                  <a:lnTo>
                    <a:pt x="436802" y="540593"/>
                  </a:lnTo>
                  <a:close/>
                </a:path>
                <a:path w="766445" h="822325">
                  <a:moveTo>
                    <a:pt x="525760" y="680076"/>
                  </a:moveTo>
                  <a:lnTo>
                    <a:pt x="443852" y="680076"/>
                  </a:lnTo>
                  <a:lnTo>
                    <a:pt x="451794" y="682217"/>
                  </a:lnTo>
                  <a:lnTo>
                    <a:pt x="465716" y="690785"/>
                  </a:lnTo>
                  <a:lnTo>
                    <a:pt x="471159" y="696540"/>
                  </a:lnTo>
                  <a:lnTo>
                    <a:pt x="475160" y="703903"/>
                  </a:lnTo>
                  <a:lnTo>
                    <a:pt x="479102" y="710997"/>
                  </a:lnTo>
                  <a:lnTo>
                    <a:pt x="481110" y="719163"/>
                  </a:lnTo>
                  <a:lnTo>
                    <a:pt x="481110" y="737368"/>
                  </a:lnTo>
                  <a:lnTo>
                    <a:pt x="451437" y="774581"/>
                  </a:lnTo>
                  <a:lnTo>
                    <a:pt x="443450" y="776723"/>
                  </a:lnTo>
                  <a:lnTo>
                    <a:pt x="523978" y="776723"/>
                  </a:lnTo>
                  <a:lnTo>
                    <a:pt x="536520" y="740196"/>
                  </a:lnTo>
                  <a:lnTo>
                    <a:pt x="537331" y="726659"/>
                  </a:lnTo>
                  <a:lnTo>
                    <a:pt x="536645" y="714168"/>
                  </a:lnTo>
                  <a:lnTo>
                    <a:pt x="534587" y="702397"/>
                  </a:lnTo>
                  <a:lnTo>
                    <a:pt x="531157" y="691345"/>
                  </a:lnTo>
                  <a:lnTo>
                    <a:pt x="526355" y="681013"/>
                  </a:lnTo>
                  <a:lnTo>
                    <a:pt x="525760" y="680076"/>
                  </a:lnTo>
                  <a:close/>
                </a:path>
                <a:path w="766445" h="822325">
                  <a:moveTo>
                    <a:pt x="452999" y="638177"/>
                  </a:moveTo>
                  <a:lnTo>
                    <a:pt x="411803" y="648451"/>
                  </a:lnTo>
                  <a:lnTo>
                    <a:pt x="383927" y="676863"/>
                  </a:lnTo>
                  <a:lnTo>
                    <a:pt x="523721" y="676863"/>
                  </a:lnTo>
                  <a:lnTo>
                    <a:pt x="496370" y="649689"/>
                  </a:lnTo>
                  <a:lnTo>
                    <a:pt x="452999" y="638177"/>
                  </a:lnTo>
                  <a:close/>
                </a:path>
                <a:path w="766445" h="822325">
                  <a:moveTo>
                    <a:pt x="525143" y="590255"/>
                  </a:moveTo>
                  <a:lnTo>
                    <a:pt x="436802" y="590255"/>
                  </a:lnTo>
                  <a:lnTo>
                    <a:pt x="444382" y="590765"/>
                  </a:lnTo>
                  <a:lnTo>
                    <a:pt x="451326" y="592296"/>
                  </a:lnTo>
                  <a:lnTo>
                    <a:pt x="477362" y="620909"/>
                  </a:lnTo>
                  <a:lnTo>
                    <a:pt x="534520" y="620909"/>
                  </a:lnTo>
                  <a:lnTo>
                    <a:pt x="532546" y="609874"/>
                  </a:lnTo>
                  <a:lnTo>
                    <a:pt x="529300" y="599391"/>
                  </a:lnTo>
                  <a:lnTo>
                    <a:pt x="525143" y="590255"/>
                  </a:lnTo>
                  <a:close/>
                </a:path>
                <a:path w="766445" h="822325">
                  <a:moveTo>
                    <a:pt x="754357" y="586507"/>
                  </a:moveTo>
                  <a:lnTo>
                    <a:pt x="672755" y="586507"/>
                  </a:lnTo>
                  <a:lnTo>
                    <a:pt x="679939" y="588113"/>
                  </a:lnTo>
                  <a:lnTo>
                    <a:pt x="686275" y="591326"/>
                  </a:lnTo>
                  <a:lnTo>
                    <a:pt x="692611" y="594449"/>
                  </a:lnTo>
                  <a:lnTo>
                    <a:pt x="697609" y="598956"/>
                  </a:lnTo>
                  <a:lnTo>
                    <a:pt x="701268" y="604846"/>
                  </a:lnTo>
                  <a:lnTo>
                    <a:pt x="704927" y="610647"/>
                  </a:lnTo>
                  <a:lnTo>
                    <a:pt x="706756" y="617563"/>
                  </a:lnTo>
                  <a:lnTo>
                    <a:pt x="706756" y="632823"/>
                  </a:lnTo>
                  <a:lnTo>
                    <a:pt x="684887" y="669651"/>
                  </a:lnTo>
                  <a:lnTo>
                    <a:pt x="570887" y="776723"/>
                  </a:lnTo>
                  <a:lnTo>
                    <a:pt x="570887" y="818488"/>
                  </a:lnTo>
                  <a:lnTo>
                    <a:pt x="766324" y="818488"/>
                  </a:lnTo>
                  <a:lnTo>
                    <a:pt x="766324" y="771101"/>
                  </a:lnTo>
                  <a:lnTo>
                    <a:pt x="651204" y="771101"/>
                  </a:lnTo>
                  <a:lnTo>
                    <a:pt x="651204" y="769227"/>
                  </a:lnTo>
                  <a:lnTo>
                    <a:pt x="691228" y="730006"/>
                  </a:lnTo>
                  <a:lnTo>
                    <a:pt x="704556" y="717615"/>
                  </a:lnTo>
                  <a:lnTo>
                    <a:pt x="716294" y="706145"/>
                  </a:lnTo>
                  <a:lnTo>
                    <a:pt x="742171" y="676938"/>
                  </a:lnTo>
                  <a:lnTo>
                    <a:pt x="761171" y="637140"/>
                  </a:lnTo>
                  <a:lnTo>
                    <a:pt x="762710" y="621712"/>
                  </a:lnTo>
                  <a:lnTo>
                    <a:pt x="761949" y="610200"/>
                  </a:lnTo>
                  <a:lnTo>
                    <a:pt x="759665" y="599358"/>
                  </a:lnTo>
                  <a:lnTo>
                    <a:pt x="755858" y="589184"/>
                  </a:lnTo>
                  <a:lnTo>
                    <a:pt x="754357" y="586507"/>
                  </a:lnTo>
                  <a:close/>
                </a:path>
                <a:path w="766445" h="822325">
                  <a:moveTo>
                    <a:pt x="665125" y="540593"/>
                  </a:moveTo>
                  <a:lnTo>
                    <a:pt x="625921" y="546692"/>
                  </a:lnTo>
                  <a:lnTo>
                    <a:pt x="587093" y="572744"/>
                  </a:lnTo>
                  <a:lnTo>
                    <a:pt x="568972" y="615797"/>
                  </a:lnTo>
                  <a:lnTo>
                    <a:pt x="568210" y="628807"/>
                  </a:lnTo>
                  <a:lnTo>
                    <a:pt x="623227" y="628807"/>
                  </a:lnTo>
                  <a:lnTo>
                    <a:pt x="623227" y="620061"/>
                  </a:lnTo>
                  <a:lnTo>
                    <a:pt x="624923" y="612521"/>
                  </a:lnTo>
                  <a:lnTo>
                    <a:pt x="631705" y="599848"/>
                  </a:lnTo>
                  <a:lnTo>
                    <a:pt x="636524" y="594985"/>
                  </a:lnTo>
                  <a:lnTo>
                    <a:pt x="649018" y="588203"/>
                  </a:lnTo>
                  <a:lnTo>
                    <a:pt x="656335" y="586507"/>
                  </a:lnTo>
                  <a:lnTo>
                    <a:pt x="754357" y="586507"/>
                  </a:lnTo>
                  <a:lnTo>
                    <a:pt x="750529" y="579680"/>
                  </a:lnTo>
                  <a:lnTo>
                    <a:pt x="716394" y="551034"/>
                  </a:lnTo>
                  <a:lnTo>
                    <a:pt x="679373" y="541245"/>
                  </a:lnTo>
                  <a:lnTo>
                    <a:pt x="665125" y="540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51310" y="3308799"/>
              <a:ext cx="879554" cy="87955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4865" y="1685812"/>
              <a:ext cx="879554" cy="87955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0900" y="2628192"/>
              <a:ext cx="879554" cy="87955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34642" y="3748577"/>
              <a:ext cx="806258" cy="806258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6891" y="1745789"/>
            <a:ext cx="8100209" cy="10687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881" y="4039625"/>
            <a:ext cx="8945264" cy="22663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780" y="4686558"/>
            <a:ext cx="9112456" cy="226862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9686" y="2234905"/>
            <a:ext cx="8552512" cy="107171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2240465" y="1266977"/>
            <a:ext cx="6837680" cy="9288780"/>
            <a:chOff x="12240465" y="1266977"/>
            <a:chExt cx="6837680" cy="928878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5208" y="9280129"/>
              <a:ext cx="2157929" cy="12751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0465" y="1266977"/>
              <a:ext cx="6837488" cy="814783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411026" y="9725693"/>
              <a:ext cx="811530" cy="824865"/>
            </a:xfrm>
            <a:custGeom>
              <a:avLst/>
              <a:gdLst/>
              <a:ahLst/>
              <a:cxnLst/>
              <a:rect l="l" t="t" r="r" b="b"/>
              <a:pathLst>
                <a:path w="811530" h="824865">
                  <a:moveTo>
                    <a:pt x="306838" y="0"/>
                  </a:moveTo>
                  <a:lnTo>
                    <a:pt x="258965" y="0"/>
                  </a:lnTo>
                  <a:lnTo>
                    <a:pt x="258965" y="349057"/>
                  </a:lnTo>
                  <a:lnTo>
                    <a:pt x="306838" y="349057"/>
                  </a:lnTo>
                  <a:lnTo>
                    <a:pt x="306838" y="0"/>
                  </a:lnTo>
                  <a:close/>
                </a:path>
                <a:path w="811530" h="824865">
                  <a:moveTo>
                    <a:pt x="235217" y="5654"/>
                  </a:moveTo>
                  <a:lnTo>
                    <a:pt x="188475" y="5654"/>
                  </a:lnTo>
                  <a:lnTo>
                    <a:pt x="188475" y="333225"/>
                  </a:lnTo>
                  <a:lnTo>
                    <a:pt x="235217" y="333225"/>
                  </a:lnTo>
                  <a:lnTo>
                    <a:pt x="235217" y="160204"/>
                  </a:lnTo>
                  <a:lnTo>
                    <a:pt x="202046" y="160204"/>
                  </a:lnTo>
                  <a:lnTo>
                    <a:pt x="202046" y="119493"/>
                  </a:lnTo>
                  <a:lnTo>
                    <a:pt x="235217" y="119493"/>
                  </a:lnTo>
                  <a:lnTo>
                    <a:pt x="235217" y="5654"/>
                  </a:lnTo>
                  <a:close/>
                </a:path>
                <a:path w="811530" h="824865">
                  <a:moveTo>
                    <a:pt x="80290" y="56919"/>
                  </a:moveTo>
                  <a:lnTo>
                    <a:pt x="68982" y="56919"/>
                  </a:lnTo>
                  <a:lnTo>
                    <a:pt x="68982" y="92730"/>
                  </a:lnTo>
                  <a:lnTo>
                    <a:pt x="68558" y="107619"/>
                  </a:lnTo>
                  <a:lnTo>
                    <a:pt x="62197" y="152288"/>
                  </a:lnTo>
                  <a:lnTo>
                    <a:pt x="47707" y="193847"/>
                  </a:lnTo>
                  <a:lnTo>
                    <a:pt x="22994" y="228998"/>
                  </a:lnTo>
                  <a:lnTo>
                    <a:pt x="0" y="247280"/>
                  </a:lnTo>
                  <a:lnTo>
                    <a:pt x="29779" y="284221"/>
                  </a:lnTo>
                  <a:lnTo>
                    <a:pt x="65212" y="250672"/>
                  </a:lnTo>
                  <a:lnTo>
                    <a:pt x="84083" y="217383"/>
                  </a:lnTo>
                  <a:lnTo>
                    <a:pt x="93719" y="190045"/>
                  </a:lnTo>
                  <a:lnTo>
                    <a:pt x="91787" y="184258"/>
                  </a:lnTo>
                  <a:lnTo>
                    <a:pt x="87452" y="166989"/>
                  </a:lnTo>
                  <a:lnTo>
                    <a:pt x="84319" y="148919"/>
                  </a:lnTo>
                  <a:lnTo>
                    <a:pt x="82081" y="130519"/>
                  </a:lnTo>
                  <a:lnTo>
                    <a:pt x="80738" y="111789"/>
                  </a:lnTo>
                  <a:lnTo>
                    <a:pt x="80290" y="92730"/>
                  </a:lnTo>
                  <a:lnTo>
                    <a:pt x="80290" y="56919"/>
                  </a:lnTo>
                  <a:close/>
                </a:path>
                <a:path w="811530" h="824865">
                  <a:moveTo>
                    <a:pt x="117608" y="56919"/>
                  </a:moveTo>
                  <a:lnTo>
                    <a:pt x="106677" y="56919"/>
                  </a:lnTo>
                  <a:lnTo>
                    <a:pt x="106677" y="92730"/>
                  </a:lnTo>
                  <a:lnTo>
                    <a:pt x="106380" y="107619"/>
                  </a:lnTo>
                  <a:lnTo>
                    <a:pt x="102153" y="150780"/>
                  </a:lnTo>
                  <a:lnTo>
                    <a:pt x="93719" y="190045"/>
                  </a:lnTo>
                  <a:lnTo>
                    <a:pt x="97253" y="200632"/>
                  </a:lnTo>
                  <a:lnTo>
                    <a:pt x="120577" y="244099"/>
                  </a:lnTo>
                  <a:lnTo>
                    <a:pt x="156058" y="275551"/>
                  </a:lnTo>
                  <a:lnTo>
                    <a:pt x="185083" y="239364"/>
                  </a:lnTo>
                  <a:lnTo>
                    <a:pt x="173115" y="231495"/>
                  </a:lnTo>
                  <a:lnTo>
                    <a:pt x="162466" y="222590"/>
                  </a:lnTo>
                  <a:lnTo>
                    <a:pt x="138294" y="189677"/>
                  </a:lnTo>
                  <a:lnTo>
                    <a:pt x="124017" y="150026"/>
                  </a:lnTo>
                  <a:lnTo>
                    <a:pt x="118009" y="107195"/>
                  </a:lnTo>
                  <a:lnTo>
                    <a:pt x="117608" y="92730"/>
                  </a:lnTo>
                  <a:lnTo>
                    <a:pt x="117608" y="56919"/>
                  </a:lnTo>
                  <a:close/>
                </a:path>
                <a:path w="811530" h="824865">
                  <a:moveTo>
                    <a:pt x="106677" y="56919"/>
                  </a:moveTo>
                  <a:lnTo>
                    <a:pt x="80290" y="56919"/>
                  </a:lnTo>
                  <a:lnTo>
                    <a:pt x="80290" y="92730"/>
                  </a:lnTo>
                  <a:lnTo>
                    <a:pt x="84319" y="148919"/>
                  </a:lnTo>
                  <a:lnTo>
                    <a:pt x="93719" y="190045"/>
                  </a:lnTo>
                  <a:lnTo>
                    <a:pt x="96782" y="178675"/>
                  </a:lnTo>
                  <a:lnTo>
                    <a:pt x="104132" y="136409"/>
                  </a:lnTo>
                  <a:lnTo>
                    <a:pt x="106677" y="92730"/>
                  </a:lnTo>
                  <a:lnTo>
                    <a:pt x="106677" y="56919"/>
                  </a:lnTo>
                  <a:close/>
                </a:path>
                <a:path w="811530" h="824865">
                  <a:moveTo>
                    <a:pt x="188475" y="119493"/>
                  </a:moveTo>
                  <a:lnTo>
                    <a:pt x="143995" y="119493"/>
                  </a:lnTo>
                  <a:lnTo>
                    <a:pt x="143995" y="160204"/>
                  </a:lnTo>
                  <a:lnTo>
                    <a:pt x="188475" y="160204"/>
                  </a:lnTo>
                  <a:lnTo>
                    <a:pt x="188475" y="119493"/>
                  </a:lnTo>
                  <a:close/>
                </a:path>
                <a:path w="811530" h="824865">
                  <a:moveTo>
                    <a:pt x="235217" y="119493"/>
                  </a:moveTo>
                  <a:lnTo>
                    <a:pt x="202046" y="119493"/>
                  </a:lnTo>
                  <a:lnTo>
                    <a:pt x="202046" y="160204"/>
                  </a:lnTo>
                  <a:lnTo>
                    <a:pt x="235217" y="160204"/>
                  </a:lnTo>
                  <a:lnTo>
                    <a:pt x="235217" y="119493"/>
                  </a:lnTo>
                  <a:close/>
                </a:path>
                <a:path w="811530" h="824865">
                  <a:moveTo>
                    <a:pt x="168497" y="35056"/>
                  </a:moveTo>
                  <a:lnTo>
                    <a:pt x="12816" y="35056"/>
                  </a:lnTo>
                  <a:lnTo>
                    <a:pt x="12816" y="75390"/>
                  </a:lnTo>
                  <a:lnTo>
                    <a:pt x="68982" y="75390"/>
                  </a:lnTo>
                  <a:lnTo>
                    <a:pt x="68982" y="56919"/>
                  </a:lnTo>
                  <a:lnTo>
                    <a:pt x="168497" y="56919"/>
                  </a:lnTo>
                  <a:lnTo>
                    <a:pt x="168497" y="35056"/>
                  </a:lnTo>
                  <a:close/>
                </a:path>
                <a:path w="811530" h="824865">
                  <a:moveTo>
                    <a:pt x="168497" y="56919"/>
                  </a:moveTo>
                  <a:lnTo>
                    <a:pt x="117608" y="56919"/>
                  </a:lnTo>
                  <a:lnTo>
                    <a:pt x="117608" y="75390"/>
                  </a:lnTo>
                  <a:lnTo>
                    <a:pt x="168497" y="75390"/>
                  </a:lnTo>
                  <a:lnTo>
                    <a:pt x="168497" y="56919"/>
                  </a:lnTo>
                  <a:close/>
                </a:path>
                <a:path w="811530" h="824865">
                  <a:moveTo>
                    <a:pt x="490007" y="38826"/>
                  </a:moveTo>
                  <a:lnTo>
                    <a:pt x="475306" y="38826"/>
                  </a:lnTo>
                  <a:lnTo>
                    <a:pt x="475306" y="56417"/>
                  </a:lnTo>
                  <a:lnTo>
                    <a:pt x="473799" y="63579"/>
                  </a:lnTo>
                  <a:lnTo>
                    <a:pt x="470783" y="70866"/>
                  </a:lnTo>
                  <a:lnTo>
                    <a:pt x="468019" y="78154"/>
                  </a:lnTo>
                  <a:lnTo>
                    <a:pt x="463621" y="85065"/>
                  </a:lnTo>
                  <a:lnTo>
                    <a:pt x="427881" y="114098"/>
                  </a:lnTo>
                  <a:lnTo>
                    <a:pt x="383519" y="130048"/>
                  </a:lnTo>
                  <a:lnTo>
                    <a:pt x="361467" y="133817"/>
                  </a:lnTo>
                  <a:lnTo>
                    <a:pt x="379938" y="172643"/>
                  </a:lnTo>
                  <a:lnTo>
                    <a:pt x="417326" y="165010"/>
                  </a:lnTo>
                  <a:lnTo>
                    <a:pt x="458391" y="147553"/>
                  </a:lnTo>
                  <a:lnTo>
                    <a:pt x="489489" y="123098"/>
                  </a:lnTo>
                  <a:lnTo>
                    <a:pt x="504419" y="103178"/>
                  </a:lnTo>
                  <a:lnTo>
                    <a:pt x="503012" y="100834"/>
                  </a:lnTo>
                  <a:lnTo>
                    <a:pt x="499007" y="92777"/>
                  </a:lnTo>
                  <a:lnTo>
                    <a:pt x="490007" y="49380"/>
                  </a:lnTo>
                  <a:lnTo>
                    <a:pt x="490007" y="38826"/>
                  </a:lnTo>
                  <a:close/>
                </a:path>
                <a:path w="811530" h="824865">
                  <a:moveTo>
                    <a:pt x="533357" y="38826"/>
                  </a:moveTo>
                  <a:lnTo>
                    <a:pt x="519033" y="38826"/>
                  </a:lnTo>
                  <a:lnTo>
                    <a:pt x="519033" y="49380"/>
                  </a:lnTo>
                  <a:lnTo>
                    <a:pt x="518656" y="58356"/>
                  </a:lnTo>
                  <a:lnTo>
                    <a:pt x="505839" y="100834"/>
                  </a:lnTo>
                  <a:lnTo>
                    <a:pt x="504419" y="103178"/>
                  </a:lnTo>
                  <a:lnTo>
                    <a:pt x="507677" y="108609"/>
                  </a:lnTo>
                  <a:lnTo>
                    <a:pt x="541273" y="142110"/>
                  </a:lnTo>
                  <a:lnTo>
                    <a:pt x="580099" y="161335"/>
                  </a:lnTo>
                  <a:lnTo>
                    <a:pt x="628726" y="172643"/>
                  </a:lnTo>
                  <a:lnTo>
                    <a:pt x="647196" y="133817"/>
                  </a:lnTo>
                  <a:lnTo>
                    <a:pt x="635841" y="132121"/>
                  </a:lnTo>
                  <a:lnTo>
                    <a:pt x="625145" y="130048"/>
                  </a:lnTo>
                  <a:lnTo>
                    <a:pt x="588675" y="117891"/>
                  </a:lnTo>
                  <a:lnTo>
                    <a:pt x="555880" y="96428"/>
                  </a:lnTo>
                  <a:lnTo>
                    <a:pt x="534739" y="63579"/>
                  </a:lnTo>
                  <a:lnTo>
                    <a:pt x="533357" y="56417"/>
                  </a:lnTo>
                  <a:lnTo>
                    <a:pt x="533357" y="38826"/>
                  </a:lnTo>
                  <a:close/>
                </a:path>
                <a:path w="811530" h="824865">
                  <a:moveTo>
                    <a:pt x="519033" y="38826"/>
                  </a:moveTo>
                  <a:lnTo>
                    <a:pt x="490007" y="38826"/>
                  </a:lnTo>
                  <a:lnTo>
                    <a:pt x="490007" y="49380"/>
                  </a:lnTo>
                  <a:lnTo>
                    <a:pt x="499007" y="92777"/>
                  </a:lnTo>
                  <a:lnTo>
                    <a:pt x="504419" y="103178"/>
                  </a:lnTo>
                  <a:lnTo>
                    <a:pt x="505839" y="100834"/>
                  </a:lnTo>
                  <a:lnTo>
                    <a:pt x="518656" y="58356"/>
                  </a:lnTo>
                  <a:lnTo>
                    <a:pt x="519033" y="49380"/>
                  </a:lnTo>
                  <a:lnTo>
                    <a:pt x="519033" y="38826"/>
                  </a:lnTo>
                  <a:close/>
                </a:path>
                <a:path w="811530" h="824865">
                  <a:moveTo>
                    <a:pt x="633249" y="18093"/>
                  </a:moveTo>
                  <a:lnTo>
                    <a:pt x="374283" y="18093"/>
                  </a:lnTo>
                  <a:lnTo>
                    <a:pt x="374283" y="57673"/>
                  </a:lnTo>
                  <a:lnTo>
                    <a:pt x="475042" y="57673"/>
                  </a:lnTo>
                  <a:lnTo>
                    <a:pt x="475306" y="56417"/>
                  </a:lnTo>
                  <a:lnTo>
                    <a:pt x="475306" y="38826"/>
                  </a:lnTo>
                  <a:lnTo>
                    <a:pt x="633249" y="38826"/>
                  </a:lnTo>
                  <a:lnTo>
                    <a:pt x="633249" y="18093"/>
                  </a:lnTo>
                  <a:close/>
                </a:path>
                <a:path w="811530" h="824865">
                  <a:moveTo>
                    <a:pt x="633249" y="38826"/>
                  </a:moveTo>
                  <a:lnTo>
                    <a:pt x="533357" y="38826"/>
                  </a:lnTo>
                  <a:lnTo>
                    <a:pt x="533357" y="56417"/>
                  </a:lnTo>
                  <a:lnTo>
                    <a:pt x="533599" y="57673"/>
                  </a:lnTo>
                  <a:lnTo>
                    <a:pt x="633249" y="57673"/>
                  </a:lnTo>
                  <a:lnTo>
                    <a:pt x="633249" y="38826"/>
                  </a:lnTo>
                  <a:close/>
                </a:path>
                <a:path w="811530" h="824865">
                  <a:moveTo>
                    <a:pt x="528080" y="221647"/>
                  </a:moveTo>
                  <a:lnTo>
                    <a:pt x="477945" y="221647"/>
                  </a:lnTo>
                  <a:lnTo>
                    <a:pt x="477945" y="349434"/>
                  </a:lnTo>
                  <a:lnTo>
                    <a:pt x="528080" y="349434"/>
                  </a:lnTo>
                  <a:lnTo>
                    <a:pt x="528080" y="221647"/>
                  </a:lnTo>
                  <a:close/>
                </a:path>
                <a:path w="811530" h="824865">
                  <a:moveTo>
                    <a:pt x="662275" y="192622"/>
                  </a:moveTo>
                  <a:lnTo>
                    <a:pt x="346389" y="192622"/>
                  </a:lnTo>
                  <a:lnTo>
                    <a:pt x="346389" y="232956"/>
                  </a:lnTo>
                  <a:lnTo>
                    <a:pt x="477945" y="232956"/>
                  </a:lnTo>
                  <a:lnTo>
                    <a:pt x="477945" y="221647"/>
                  </a:lnTo>
                  <a:lnTo>
                    <a:pt x="662275" y="221647"/>
                  </a:lnTo>
                  <a:lnTo>
                    <a:pt x="662275" y="192622"/>
                  </a:lnTo>
                  <a:close/>
                </a:path>
                <a:path w="811530" h="824865">
                  <a:moveTo>
                    <a:pt x="662275" y="221647"/>
                  </a:moveTo>
                  <a:lnTo>
                    <a:pt x="528080" y="221647"/>
                  </a:lnTo>
                  <a:lnTo>
                    <a:pt x="528080" y="232956"/>
                  </a:lnTo>
                  <a:lnTo>
                    <a:pt x="662275" y="232956"/>
                  </a:lnTo>
                  <a:lnTo>
                    <a:pt x="662275" y="221647"/>
                  </a:lnTo>
                  <a:close/>
                </a:path>
                <a:path w="811530" h="824865">
                  <a:moveTo>
                    <a:pt x="163584" y="544341"/>
                  </a:moveTo>
                  <a:lnTo>
                    <a:pt x="142434" y="544341"/>
                  </a:lnTo>
                  <a:lnTo>
                    <a:pt x="142434" y="736163"/>
                  </a:lnTo>
                  <a:lnTo>
                    <a:pt x="141363" y="756376"/>
                  </a:lnTo>
                  <a:lnTo>
                    <a:pt x="141363" y="818488"/>
                  </a:lnTo>
                  <a:lnTo>
                    <a:pt x="196781" y="818488"/>
                  </a:lnTo>
                  <a:lnTo>
                    <a:pt x="196781" y="607523"/>
                  </a:lnTo>
                  <a:lnTo>
                    <a:pt x="163584" y="607523"/>
                  </a:lnTo>
                  <a:lnTo>
                    <a:pt x="163584" y="544341"/>
                  </a:lnTo>
                  <a:close/>
                </a:path>
                <a:path w="811530" h="824865">
                  <a:moveTo>
                    <a:pt x="142434" y="544341"/>
                  </a:moveTo>
                  <a:lnTo>
                    <a:pt x="124229" y="544341"/>
                  </a:lnTo>
                  <a:lnTo>
                    <a:pt x="9778" y="724651"/>
                  </a:lnTo>
                  <a:lnTo>
                    <a:pt x="9778" y="770298"/>
                  </a:lnTo>
                  <a:lnTo>
                    <a:pt x="141363" y="770298"/>
                  </a:lnTo>
                  <a:lnTo>
                    <a:pt x="141363" y="756376"/>
                  </a:lnTo>
                  <a:lnTo>
                    <a:pt x="142434" y="736163"/>
                  </a:lnTo>
                  <a:lnTo>
                    <a:pt x="142434" y="723848"/>
                  </a:lnTo>
                  <a:lnTo>
                    <a:pt x="68141" y="723848"/>
                  </a:lnTo>
                  <a:lnTo>
                    <a:pt x="68141" y="721706"/>
                  </a:lnTo>
                  <a:lnTo>
                    <a:pt x="140292" y="607523"/>
                  </a:lnTo>
                  <a:lnTo>
                    <a:pt x="142434" y="607523"/>
                  </a:lnTo>
                  <a:lnTo>
                    <a:pt x="142434" y="544341"/>
                  </a:lnTo>
                  <a:close/>
                </a:path>
                <a:path w="811530" h="824865">
                  <a:moveTo>
                    <a:pt x="230782" y="723848"/>
                  </a:moveTo>
                  <a:lnTo>
                    <a:pt x="196781" y="723848"/>
                  </a:lnTo>
                  <a:lnTo>
                    <a:pt x="196781" y="770298"/>
                  </a:lnTo>
                  <a:lnTo>
                    <a:pt x="230782" y="770298"/>
                  </a:lnTo>
                  <a:lnTo>
                    <a:pt x="230782" y="723848"/>
                  </a:lnTo>
                  <a:close/>
                </a:path>
                <a:path w="811530" h="824865">
                  <a:moveTo>
                    <a:pt x="196781" y="544341"/>
                  </a:moveTo>
                  <a:lnTo>
                    <a:pt x="163584" y="544341"/>
                  </a:lnTo>
                  <a:lnTo>
                    <a:pt x="163584" y="607523"/>
                  </a:lnTo>
                  <a:lnTo>
                    <a:pt x="196781" y="607523"/>
                  </a:lnTo>
                  <a:lnTo>
                    <a:pt x="196781" y="544341"/>
                  </a:lnTo>
                  <a:close/>
                </a:path>
                <a:path w="811530" h="824865">
                  <a:moveTo>
                    <a:pt x="299142" y="757983"/>
                  </a:moveTo>
                  <a:lnTo>
                    <a:pt x="281740" y="757983"/>
                  </a:lnTo>
                  <a:lnTo>
                    <a:pt x="274155" y="761106"/>
                  </a:lnTo>
                  <a:lnTo>
                    <a:pt x="267818" y="767353"/>
                  </a:lnTo>
                  <a:lnTo>
                    <a:pt x="261572" y="773600"/>
                  </a:lnTo>
                  <a:lnTo>
                    <a:pt x="258448" y="781096"/>
                  </a:lnTo>
                  <a:lnTo>
                    <a:pt x="258448" y="798676"/>
                  </a:lnTo>
                  <a:lnTo>
                    <a:pt x="261572" y="806262"/>
                  </a:lnTo>
                  <a:lnTo>
                    <a:pt x="267818" y="812598"/>
                  </a:lnTo>
                  <a:lnTo>
                    <a:pt x="274155" y="818845"/>
                  </a:lnTo>
                  <a:lnTo>
                    <a:pt x="281740" y="821968"/>
                  </a:lnTo>
                  <a:lnTo>
                    <a:pt x="296375" y="821968"/>
                  </a:lnTo>
                  <a:lnTo>
                    <a:pt x="318150" y="806039"/>
                  </a:lnTo>
                  <a:lnTo>
                    <a:pt x="321184" y="801130"/>
                  </a:lnTo>
                  <a:lnTo>
                    <a:pt x="322701" y="795731"/>
                  </a:lnTo>
                  <a:lnTo>
                    <a:pt x="322701" y="781096"/>
                  </a:lnTo>
                  <a:lnTo>
                    <a:pt x="319489" y="773600"/>
                  </a:lnTo>
                  <a:lnTo>
                    <a:pt x="306638" y="761106"/>
                  </a:lnTo>
                  <a:lnTo>
                    <a:pt x="299142" y="757983"/>
                  </a:lnTo>
                  <a:close/>
                </a:path>
                <a:path w="811530" h="824865">
                  <a:moveTo>
                    <a:pt x="457891" y="540593"/>
                  </a:moveTo>
                  <a:lnTo>
                    <a:pt x="411634" y="549930"/>
                  </a:lnTo>
                  <a:lnTo>
                    <a:pt x="376671" y="577438"/>
                  </a:lnTo>
                  <a:lnTo>
                    <a:pt x="354626" y="621947"/>
                  </a:lnTo>
                  <a:lnTo>
                    <a:pt x="348016" y="660097"/>
                  </a:lnTo>
                  <a:lnTo>
                    <a:pt x="347189" y="681682"/>
                  </a:lnTo>
                  <a:lnTo>
                    <a:pt x="347958" y="703359"/>
                  </a:lnTo>
                  <a:lnTo>
                    <a:pt x="354517" y="741844"/>
                  </a:lnTo>
                  <a:lnTo>
                    <a:pt x="376537" y="786863"/>
                  </a:lnTo>
                  <a:lnTo>
                    <a:pt x="411509" y="814899"/>
                  </a:lnTo>
                  <a:lnTo>
                    <a:pt x="457891" y="824511"/>
                  </a:lnTo>
                  <a:lnTo>
                    <a:pt x="474549" y="823457"/>
                  </a:lnTo>
                  <a:lnTo>
                    <a:pt x="517192" y="807645"/>
                  </a:lnTo>
                  <a:lnTo>
                    <a:pt x="546115" y="776455"/>
                  </a:lnTo>
                  <a:lnTo>
                    <a:pt x="457891" y="776455"/>
                  </a:lnTo>
                  <a:lnTo>
                    <a:pt x="450311" y="775803"/>
                  </a:lnTo>
                  <a:lnTo>
                    <a:pt x="416052" y="744279"/>
                  </a:lnTo>
                  <a:lnTo>
                    <a:pt x="406614" y="696825"/>
                  </a:lnTo>
                  <a:lnTo>
                    <a:pt x="406221" y="681682"/>
                  </a:lnTo>
                  <a:lnTo>
                    <a:pt x="407158" y="659779"/>
                  </a:lnTo>
                  <a:lnTo>
                    <a:pt x="420410" y="611539"/>
                  </a:lnTo>
                  <a:lnTo>
                    <a:pt x="457891" y="588113"/>
                  </a:lnTo>
                  <a:lnTo>
                    <a:pt x="546287" y="588113"/>
                  </a:lnTo>
                  <a:lnTo>
                    <a:pt x="539078" y="577538"/>
                  </a:lnTo>
                  <a:lnTo>
                    <a:pt x="504073" y="549930"/>
                  </a:lnTo>
                  <a:lnTo>
                    <a:pt x="474490" y="541630"/>
                  </a:lnTo>
                  <a:lnTo>
                    <a:pt x="457891" y="540593"/>
                  </a:lnTo>
                  <a:close/>
                </a:path>
                <a:path w="811530" h="824865">
                  <a:moveTo>
                    <a:pt x="546287" y="588113"/>
                  </a:moveTo>
                  <a:lnTo>
                    <a:pt x="457891" y="588113"/>
                  </a:lnTo>
                  <a:lnTo>
                    <a:pt x="465463" y="588766"/>
                  </a:lnTo>
                  <a:lnTo>
                    <a:pt x="472516" y="590724"/>
                  </a:lnTo>
                  <a:lnTo>
                    <a:pt x="499522" y="620014"/>
                  </a:lnTo>
                  <a:lnTo>
                    <a:pt x="509026" y="666740"/>
                  </a:lnTo>
                  <a:lnTo>
                    <a:pt x="509428" y="681682"/>
                  </a:lnTo>
                  <a:lnTo>
                    <a:pt x="508608" y="703895"/>
                  </a:lnTo>
                  <a:lnTo>
                    <a:pt x="495506" y="752762"/>
                  </a:lnTo>
                  <a:lnTo>
                    <a:pt x="457891" y="776455"/>
                  </a:lnTo>
                  <a:lnTo>
                    <a:pt x="546115" y="776455"/>
                  </a:lnTo>
                  <a:lnTo>
                    <a:pt x="565248" y="723513"/>
                  </a:lnTo>
                  <a:lnTo>
                    <a:pt x="568594" y="681682"/>
                  </a:lnTo>
                  <a:lnTo>
                    <a:pt x="567816" y="660097"/>
                  </a:lnTo>
                  <a:lnTo>
                    <a:pt x="565340" y="640152"/>
                  </a:lnTo>
                  <a:lnTo>
                    <a:pt x="561163" y="621871"/>
                  </a:lnTo>
                  <a:lnTo>
                    <a:pt x="555342" y="605381"/>
                  </a:lnTo>
                  <a:lnTo>
                    <a:pt x="547929" y="590523"/>
                  </a:lnTo>
                  <a:lnTo>
                    <a:pt x="546287" y="588113"/>
                  </a:lnTo>
                  <a:close/>
                </a:path>
                <a:path w="811530" h="824865">
                  <a:moveTo>
                    <a:pt x="704654" y="540593"/>
                  </a:moveTo>
                  <a:lnTo>
                    <a:pt x="666404" y="546014"/>
                  </a:lnTo>
                  <a:lnTo>
                    <a:pt x="627793" y="568553"/>
                  </a:lnTo>
                  <a:lnTo>
                    <a:pt x="609316" y="604059"/>
                  </a:lnTo>
                  <a:lnTo>
                    <a:pt x="608542" y="614350"/>
                  </a:lnTo>
                  <a:lnTo>
                    <a:pt x="609408" y="625301"/>
                  </a:lnTo>
                  <a:lnTo>
                    <a:pt x="629542" y="661494"/>
                  </a:lnTo>
                  <a:lnTo>
                    <a:pt x="657803" y="675123"/>
                  </a:lnTo>
                  <a:lnTo>
                    <a:pt x="657803" y="676997"/>
                  </a:lnTo>
                  <a:lnTo>
                    <a:pt x="621142" y="694374"/>
                  </a:lnTo>
                  <a:lnTo>
                    <a:pt x="600310" y="728299"/>
                  </a:lnTo>
                  <a:lnTo>
                    <a:pt x="598369" y="744730"/>
                  </a:lnTo>
                  <a:lnTo>
                    <a:pt x="599222" y="755548"/>
                  </a:lnTo>
                  <a:lnTo>
                    <a:pt x="619494" y="792795"/>
                  </a:lnTo>
                  <a:lnTo>
                    <a:pt x="662112" y="816589"/>
                  </a:lnTo>
                  <a:lnTo>
                    <a:pt x="704654" y="822236"/>
                  </a:lnTo>
                  <a:lnTo>
                    <a:pt x="719680" y="821608"/>
                  </a:lnTo>
                  <a:lnTo>
                    <a:pt x="759537" y="812196"/>
                  </a:lnTo>
                  <a:lnTo>
                    <a:pt x="797286" y="784487"/>
                  </a:lnTo>
                  <a:lnTo>
                    <a:pt x="800467" y="779668"/>
                  </a:lnTo>
                  <a:lnTo>
                    <a:pt x="695552" y="779668"/>
                  </a:lnTo>
                  <a:lnTo>
                    <a:pt x="687520" y="778017"/>
                  </a:lnTo>
                  <a:lnTo>
                    <a:pt x="658606" y="747943"/>
                  </a:lnTo>
                  <a:lnTo>
                    <a:pt x="658606" y="732237"/>
                  </a:lnTo>
                  <a:lnTo>
                    <a:pt x="680961" y="704706"/>
                  </a:lnTo>
                  <a:lnTo>
                    <a:pt x="687922" y="701136"/>
                  </a:lnTo>
                  <a:lnTo>
                    <a:pt x="695819" y="699352"/>
                  </a:lnTo>
                  <a:lnTo>
                    <a:pt x="792899" y="699352"/>
                  </a:lnTo>
                  <a:lnTo>
                    <a:pt x="787899" y="694374"/>
                  </a:lnTo>
                  <a:lnTo>
                    <a:pt x="751639" y="676997"/>
                  </a:lnTo>
                  <a:lnTo>
                    <a:pt x="751639" y="675123"/>
                  </a:lnTo>
                  <a:lnTo>
                    <a:pt x="761930" y="672136"/>
                  </a:lnTo>
                  <a:lnTo>
                    <a:pt x="771250" y="667593"/>
                  </a:lnTo>
                  <a:lnTo>
                    <a:pt x="779600" y="661494"/>
                  </a:lnTo>
                  <a:lnTo>
                    <a:pt x="783753" y="657185"/>
                  </a:lnTo>
                  <a:lnTo>
                    <a:pt x="696980" y="657185"/>
                  </a:lnTo>
                  <a:lnTo>
                    <a:pt x="690153" y="655624"/>
                  </a:lnTo>
                  <a:lnTo>
                    <a:pt x="678194" y="649377"/>
                  </a:lnTo>
                  <a:lnTo>
                    <a:pt x="673509" y="645049"/>
                  </a:lnTo>
                  <a:lnTo>
                    <a:pt x="666727" y="633983"/>
                  </a:lnTo>
                  <a:lnTo>
                    <a:pt x="665031" y="627602"/>
                  </a:lnTo>
                  <a:lnTo>
                    <a:pt x="665031" y="613235"/>
                  </a:lnTo>
                  <a:lnTo>
                    <a:pt x="684040" y="588916"/>
                  </a:lnTo>
                  <a:lnTo>
                    <a:pt x="690019" y="585793"/>
                  </a:lnTo>
                  <a:lnTo>
                    <a:pt x="696890" y="584231"/>
                  </a:lnTo>
                  <a:lnTo>
                    <a:pt x="793166" y="584231"/>
                  </a:lnTo>
                  <a:lnTo>
                    <a:pt x="788317" y="576601"/>
                  </a:lnTo>
                  <a:lnTo>
                    <a:pt x="754049" y="550231"/>
                  </a:lnTo>
                  <a:lnTo>
                    <a:pt x="718132" y="541195"/>
                  </a:lnTo>
                  <a:lnTo>
                    <a:pt x="704654" y="540593"/>
                  </a:lnTo>
                  <a:close/>
                </a:path>
                <a:path w="811530" h="824865">
                  <a:moveTo>
                    <a:pt x="792899" y="699352"/>
                  </a:moveTo>
                  <a:lnTo>
                    <a:pt x="713578" y="699352"/>
                  </a:lnTo>
                  <a:lnTo>
                    <a:pt x="721476" y="701136"/>
                  </a:lnTo>
                  <a:lnTo>
                    <a:pt x="728348" y="704706"/>
                  </a:lnTo>
                  <a:lnTo>
                    <a:pt x="735219" y="708186"/>
                  </a:lnTo>
                  <a:lnTo>
                    <a:pt x="740663" y="713005"/>
                  </a:lnTo>
                  <a:lnTo>
                    <a:pt x="744679" y="719163"/>
                  </a:lnTo>
                  <a:lnTo>
                    <a:pt x="748694" y="725231"/>
                  </a:lnTo>
                  <a:lnTo>
                    <a:pt x="750702" y="732237"/>
                  </a:lnTo>
                  <a:lnTo>
                    <a:pt x="750702" y="747943"/>
                  </a:lnTo>
                  <a:lnTo>
                    <a:pt x="748739" y="754815"/>
                  </a:lnTo>
                  <a:lnTo>
                    <a:pt x="744812" y="760794"/>
                  </a:lnTo>
                  <a:lnTo>
                    <a:pt x="740975" y="766684"/>
                  </a:lnTo>
                  <a:lnTo>
                    <a:pt x="735621" y="771324"/>
                  </a:lnTo>
                  <a:lnTo>
                    <a:pt x="728749" y="774715"/>
                  </a:lnTo>
                  <a:lnTo>
                    <a:pt x="721878" y="778017"/>
                  </a:lnTo>
                  <a:lnTo>
                    <a:pt x="713846" y="779668"/>
                  </a:lnTo>
                  <a:lnTo>
                    <a:pt x="800467" y="779668"/>
                  </a:lnTo>
                  <a:lnTo>
                    <a:pt x="803268" y="775426"/>
                  </a:lnTo>
                  <a:lnTo>
                    <a:pt x="807560" y="765780"/>
                  </a:lnTo>
                  <a:lnTo>
                    <a:pt x="810162" y="755548"/>
                  </a:lnTo>
                  <a:lnTo>
                    <a:pt x="811074" y="744730"/>
                  </a:lnTo>
                  <a:lnTo>
                    <a:pt x="810513" y="736339"/>
                  </a:lnTo>
                  <a:lnTo>
                    <a:pt x="793605" y="700054"/>
                  </a:lnTo>
                  <a:lnTo>
                    <a:pt x="792899" y="699352"/>
                  </a:lnTo>
                  <a:close/>
                </a:path>
                <a:path w="811530" h="824865">
                  <a:moveTo>
                    <a:pt x="793166" y="584231"/>
                  </a:moveTo>
                  <a:lnTo>
                    <a:pt x="712507" y="584231"/>
                  </a:lnTo>
                  <a:lnTo>
                    <a:pt x="719379" y="585793"/>
                  </a:lnTo>
                  <a:lnTo>
                    <a:pt x="725269" y="588916"/>
                  </a:lnTo>
                  <a:lnTo>
                    <a:pt x="731159" y="591951"/>
                  </a:lnTo>
                  <a:lnTo>
                    <a:pt x="735799" y="596190"/>
                  </a:lnTo>
                  <a:lnTo>
                    <a:pt x="739190" y="601633"/>
                  </a:lnTo>
                  <a:lnTo>
                    <a:pt x="742581" y="606988"/>
                  </a:lnTo>
                  <a:lnTo>
                    <a:pt x="744277" y="613235"/>
                  </a:lnTo>
                  <a:lnTo>
                    <a:pt x="744277" y="627602"/>
                  </a:lnTo>
                  <a:lnTo>
                    <a:pt x="712329" y="657185"/>
                  </a:lnTo>
                  <a:lnTo>
                    <a:pt x="783753" y="657185"/>
                  </a:lnTo>
                  <a:lnTo>
                    <a:pt x="800900" y="614350"/>
                  </a:lnTo>
                  <a:lnTo>
                    <a:pt x="800049" y="604001"/>
                  </a:lnTo>
                  <a:lnTo>
                    <a:pt x="797687" y="594338"/>
                  </a:lnTo>
                  <a:lnTo>
                    <a:pt x="793772" y="585185"/>
                  </a:lnTo>
                  <a:lnTo>
                    <a:pt x="793166" y="584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3104" y="8456077"/>
            <a:ext cx="9272940" cy="8880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343617" y="3202331"/>
            <a:ext cx="1262380" cy="349885"/>
          </a:xfrm>
          <a:custGeom>
            <a:avLst/>
            <a:gdLst/>
            <a:ahLst/>
            <a:cxnLst/>
            <a:rect l="l" t="t" r="r" b="b"/>
            <a:pathLst>
              <a:path w="1262379" h="349885">
                <a:moveTo>
                  <a:pt x="122348" y="96755"/>
                </a:moveTo>
                <a:lnTo>
                  <a:pt x="64387" y="96755"/>
                </a:lnTo>
                <a:lnTo>
                  <a:pt x="64387" y="315885"/>
                </a:lnTo>
                <a:lnTo>
                  <a:pt x="122348" y="315885"/>
                </a:lnTo>
                <a:lnTo>
                  <a:pt x="122348" y="96755"/>
                </a:lnTo>
                <a:close/>
              </a:path>
              <a:path w="1262379" h="349885">
                <a:moveTo>
                  <a:pt x="122348" y="41738"/>
                </a:moveTo>
                <a:lnTo>
                  <a:pt x="67867" y="41738"/>
                </a:lnTo>
                <a:lnTo>
                  <a:pt x="0" y="84708"/>
                </a:lnTo>
                <a:lnTo>
                  <a:pt x="0" y="136110"/>
                </a:lnTo>
                <a:lnTo>
                  <a:pt x="62780" y="96755"/>
                </a:lnTo>
                <a:lnTo>
                  <a:pt x="122348" y="96755"/>
                </a:lnTo>
                <a:lnTo>
                  <a:pt x="122348" y="41738"/>
                </a:lnTo>
                <a:close/>
              </a:path>
              <a:path w="1262379" h="349885">
                <a:moveTo>
                  <a:pt x="290055" y="13947"/>
                </a:moveTo>
                <a:lnTo>
                  <a:pt x="242936" y="23747"/>
                </a:lnTo>
                <a:lnTo>
                  <a:pt x="210141" y="50134"/>
                </a:lnTo>
                <a:lnTo>
                  <a:pt x="198456" y="88583"/>
                </a:lnTo>
                <a:lnTo>
                  <a:pt x="199186" y="99209"/>
                </a:lnTo>
                <a:lnTo>
                  <a:pt x="216714" y="135278"/>
                </a:lnTo>
                <a:lnTo>
                  <a:pt x="253656" y="157919"/>
                </a:lnTo>
                <a:lnTo>
                  <a:pt x="290055" y="163220"/>
                </a:lnTo>
                <a:lnTo>
                  <a:pt x="302895" y="162631"/>
                </a:lnTo>
                <a:lnTo>
                  <a:pt x="346975" y="148471"/>
                </a:lnTo>
                <a:lnTo>
                  <a:pt x="372761" y="122132"/>
                </a:lnTo>
                <a:lnTo>
                  <a:pt x="281762" y="122132"/>
                </a:lnTo>
                <a:lnTo>
                  <a:pt x="274349" y="120875"/>
                </a:lnTo>
                <a:lnTo>
                  <a:pt x="246706" y="95871"/>
                </a:lnTo>
                <a:lnTo>
                  <a:pt x="246706" y="81295"/>
                </a:lnTo>
                <a:lnTo>
                  <a:pt x="248590" y="75139"/>
                </a:lnTo>
                <a:lnTo>
                  <a:pt x="256129" y="65087"/>
                </a:lnTo>
                <a:lnTo>
                  <a:pt x="261281" y="61317"/>
                </a:lnTo>
                <a:lnTo>
                  <a:pt x="267926" y="58757"/>
                </a:lnTo>
                <a:lnTo>
                  <a:pt x="274349" y="56040"/>
                </a:lnTo>
                <a:lnTo>
                  <a:pt x="281762" y="54658"/>
                </a:lnTo>
                <a:lnTo>
                  <a:pt x="372360" y="54658"/>
                </a:lnTo>
                <a:lnTo>
                  <a:pt x="369592" y="50134"/>
                </a:lnTo>
                <a:lnTo>
                  <a:pt x="337174" y="23747"/>
                </a:lnTo>
                <a:lnTo>
                  <a:pt x="302895" y="14559"/>
                </a:lnTo>
                <a:lnTo>
                  <a:pt x="290055" y="13947"/>
                </a:lnTo>
                <a:close/>
              </a:path>
              <a:path w="1262379" h="349885">
                <a:moveTo>
                  <a:pt x="372360" y="54658"/>
                </a:moveTo>
                <a:lnTo>
                  <a:pt x="298599" y="54658"/>
                </a:lnTo>
                <a:lnTo>
                  <a:pt x="306138" y="56040"/>
                </a:lnTo>
                <a:lnTo>
                  <a:pt x="312672" y="58804"/>
                </a:lnTo>
                <a:lnTo>
                  <a:pt x="319206" y="61317"/>
                </a:lnTo>
                <a:lnTo>
                  <a:pt x="324358" y="65087"/>
                </a:lnTo>
                <a:lnTo>
                  <a:pt x="331897" y="75139"/>
                </a:lnTo>
                <a:lnTo>
                  <a:pt x="333782" y="81295"/>
                </a:lnTo>
                <a:lnTo>
                  <a:pt x="333782" y="95871"/>
                </a:lnTo>
                <a:lnTo>
                  <a:pt x="298599" y="122132"/>
                </a:lnTo>
                <a:lnTo>
                  <a:pt x="372761" y="122132"/>
                </a:lnTo>
                <a:lnTo>
                  <a:pt x="374869" y="118622"/>
                </a:lnTo>
                <a:lnTo>
                  <a:pt x="378639" y="109221"/>
                </a:lnTo>
                <a:lnTo>
                  <a:pt x="380901" y="99209"/>
                </a:lnTo>
                <a:lnTo>
                  <a:pt x="381654" y="88583"/>
                </a:lnTo>
                <a:lnTo>
                  <a:pt x="380901" y="77981"/>
                </a:lnTo>
                <a:lnTo>
                  <a:pt x="378639" y="68039"/>
                </a:lnTo>
                <a:lnTo>
                  <a:pt x="374869" y="58757"/>
                </a:lnTo>
                <a:lnTo>
                  <a:pt x="372360" y="54658"/>
                </a:lnTo>
                <a:close/>
              </a:path>
              <a:path w="1262379" h="349885">
                <a:moveTo>
                  <a:pt x="316819" y="220104"/>
                </a:moveTo>
                <a:lnTo>
                  <a:pt x="306594" y="220917"/>
                </a:lnTo>
                <a:lnTo>
                  <a:pt x="287605" y="222118"/>
                </a:lnTo>
                <a:lnTo>
                  <a:pt x="268899" y="222990"/>
                </a:lnTo>
                <a:lnTo>
                  <a:pt x="266307" y="223066"/>
                </a:lnTo>
                <a:lnTo>
                  <a:pt x="266307" y="338502"/>
                </a:lnTo>
                <a:lnTo>
                  <a:pt x="316819" y="338502"/>
                </a:lnTo>
                <a:lnTo>
                  <a:pt x="316819" y="220104"/>
                </a:lnTo>
                <a:close/>
              </a:path>
              <a:path w="1262379" h="349885">
                <a:moveTo>
                  <a:pt x="399371" y="171890"/>
                </a:moveTo>
                <a:lnTo>
                  <a:pt x="342475" y="178675"/>
                </a:lnTo>
                <a:lnTo>
                  <a:pt x="303178" y="181384"/>
                </a:lnTo>
                <a:lnTo>
                  <a:pt x="264540" y="183080"/>
                </a:lnTo>
                <a:lnTo>
                  <a:pt x="178100" y="183952"/>
                </a:lnTo>
                <a:lnTo>
                  <a:pt x="183755" y="224663"/>
                </a:lnTo>
                <a:lnTo>
                  <a:pt x="250475" y="223532"/>
                </a:lnTo>
                <a:lnTo>
                  <a:pt x="266307" y="223066"/>
                </a:lnTo>
                <a:lnTo>
                  <a:pt x="266307" y="198276"/>
                </a:lnTo>
                <a:lnTo>
                  <a:pt x="401547" y="198276"/>
                </a:lnTo>
                <a:lnTo>
                  <a:pt x="399371" y="171890"/>
                </a:lnTo>
                <a:close/>
              </a:path>
              <a:path w="1262379" h="349885">
                <a:moveTo>
                  <a:pt x="316819" y="198276"/>
                </a:moveTo>
                <a:lnTo>
                  <a:pt x="266307" y="198276"/>
                </a:lnTo>
                <a:lnTo>
                  <a:pt x="266307" y="223066"/>
                </a:lnTo>
                <a:lnTo>
                  <a:pt x="268899" y="222990"/>
                </a:lnTo>
                <a:lnTo>
                  <a:pt x="287605" y="222118"/>
                </a:lnTo>
                <a:lnTo>
                  <a:pt x="306594" y="220917"/>
                </a:lnTo>
                <a:lnTo>
                  <a:pt x="316819" y="220104"/>
                </a:lnTo>
                <a:lnTo>
                  <a:pt x="316819" y="198276"/>
                </a:lnTo>
                <a:close/>
              </a:path>
              <a:path w="1262379" h="349885">
                <a:moveTo>
                  <a:pt x="401547" y="198276"/>
                </a:moveTo>
                <a:lnTo>
                  <a:pt x="316819" y="198276"/>
                </a:lnTo>
                <a:lnTo>
                  <a:pt x="316819" y="220104"/>
                </a:lnTo>
                <a:lnTo>
                  <a:pt x="364409" y="214956"/>
                </a:lnTo>
                <a:lnTo>
                  <a:pt x="402387" y="208454"/>
                </a:lnTo>
                <a:lnTo>
                  <a:pt x="401547" y="198276"/>
                </a:lnTo>
                <a:close/>
              </a:path>
              <a:path w="1262379" h="349885">
                <a:moveTo>
                  <a:pt x="469107" y="0"/>
                </a:moveTo>
                <a:lnTo>
                  <a:pt x="418973" y="0"/>
                </a:lnTo>
                <a:lnTo>
                  <a:pt x="418973" y="349057"/>
                </a:lnTo>
                <a:lnTo>
                  <a:pt x="469107" y="349057"/>
                </a:lnTo>
                <a:lnTo>
                  <a:pt x="469107" y="0"/>
                </a:lnTo>
                <a:close/>
              </a:path>
              <a:path w="1262379" h="349885">
                <a:moveTo>
                  <a:pt x="903117" y="0"/>
                </a:moveTo>
                <a:lnTo>
                  <a:pt x="855244" y="0"/>
                </a:lnTo>
                <a:lnTo>
                  <a:pt x="855244" y="349057"/>
                </a:lnTo>
                <a:lnTo>
                  <a:pt x="903117" y="349057"/>
                </a:lnTo>
                <a:lnTo>
                  <a:pt x="903117" y="0"/>
                </a:lnTo>
                <a:close/>
              </a:path>
              <a:path w="1262379" h="349885">
                <a:moveTo>
                  <a:pt x="831496" y="5654"/>
                </a:moveTo>
                <a:lnTo>
                  <a:pt x="784754" y="5654"/>
                </a:lnTo>
                <a:lnTo>
                  <a:pt x="784754" y="333225"/>
                </a:lnTo>
                <a:lnTo>
                  <a:pt x="831496" y="333225"/>
                </a:lnTo>
                <a:lnTo>
                  <a:pt x="831496" y="160204"/>
                </a:lnTo>
                <a:lnTo>
                  <a:pt x="798325" y="160204"/>
                </a:lnTo>
                <a:lnTo>
                  <a:pt x="798325" y="119493"/>
                </a:lnTo>
                <a:lnTo>
                  <a:pt x="831496" y="119493"/>
                </a:lnTo>
                <a:lnTo>
                  <a:pt x="831496" y="5654"/>
                </a:lnTo>
                <a:close/>
              </a:path>
              <a:path w="1262379" h="349885">
                <a:moveTo>
                  <a:pt x="676569" y="56919"/>
                </a:moveTo>
                <a:lnTo>
                  <a:pt x="665261" y="56919"/>
                </a:lnTo>
                <a:lnTo>
                  <a:pt x="665261" y="92730"/>
                </a:lnTo>
                <a:lnTo>
                  <a:pt x="664837" y="107619"/>
                </a:lnTo>
                <a:lnTo>
                  <a:pt x="658476" y="152288"/>
                </a:lnTo>
                <a:lnTo>
                  <a:pt x="643986" y="193847"/>
                </a:lnTo>
                <a:lnTo>
                  <a:pt x="619273" y="228998"/>
                </a:lnTo>
                <a:lnTo>
                  <a:pt x="596278" y="247280"/>
                </a:lnTo>
                <a:lnTo>
                  <a:pt x="626058" y="284221"/>
                </a:lnTo>
                <a:lnTo>
                  <a:pt x="661491" y="250673"/>
                </a:lnTo>
                <a:lnTo>
                  <a:pt x="680362" y="217383"/>
                </a:lnTo>
                <a:lnTo>
                  <a:pt x="689998" y="190045"/>
                </a:lnTo>
                <a:lnTo>
                  <a:pt x="688066" y="184258"/>
                </a:lnTo>
                <a:lnTo>
                  <a:pt x="683731" y="166989"/>
                </a:lnTo>
                <a:lnTo>
                  <a:pt x="680598" y="148919"/>
                </a:lnTo>
                <a:lnTo>
                  <a:pt x="678360" y="130519"/>
                </a:lnTo>
                <a:lnTo>
                  <a:pt x="677017" y="111789"/>
                </a:lnTo>
                <a:lnTo>
                  <a:pt x="676569" y="92730"/>
                </a:lnTo>
                <a:lnTo>
                  <a:pt x="676569" y="56919"/>
                </a:lnTo>
                <a:close/>
              </a:path>
              <a:path w="1262379" h="349885">
                <a:moveTo>
                  <a:pt x="713887" y="56919"/>
                </a:moveTo>
                <a:lnTo>
                  <a:pt x="702956" y="56919"/>
                </a:lnTo>
                <a:lnTo>
                  <a:pt x="702956" y="92730"/>
                </a:lnTo>
                <a:lnTo>
                  <a:pt x="702659" y="107619"/>
                </a:lnTo>
                <a:lnTo>
                  <a:pt x="698432" y="150780"/>
                </a:lnTo>
                <a:lnTo>
                  <a:pt x="689998" y="190045"/>
                </a:lnTo>
                <a:lnTo>
                  <a:pt x="693532" y="200632"/>
                </a:lnTo>
                <a:lnTo>
                  <a:pt x="716856" y="244099"/>
                </a:lnTo>
                <a:lnTo>
                  <a:pt x="752337" y="275551"/>
                </a:lnTo>
                <a:lnTo>
                  <a:pt x="781362" y="239364"/>
                </a:lnTo>
                <a:lnTo>
                  <a:pt x="769394" y="231495"/>
                </a:lnTo>
                <a:lnTo>
                  <a:pt x="758745" y="222590"/>
                </a:lnTo>
                <a:lnTo>
                  <a:pt x="734573" y="189677"/>
                </a:lnTo>
                <a:lnTo>
                  <a:pt x="720296" y="150026"/>
                </a:lnTo>
                <a:lnTo>
                  <a:pt x="714288" y="107195"/>
                </a:lnTo>
                <a:lnTo>
                  <a:pt x="713887" y="92730"/>
                </a:lnTo>
                <a:lnTo>
                  <a:pt x="713887" y="56919"/>
                </a:lnTo>
                <a:close/>
              </a:path>
              <a:path w="1262379" h="349885">
                <a:moveTo>
                  <a:pt x="702956" y="56919"/>
                </a:moveTo>
                <a:lnTo>
                  <a:pt x="676569" y="56919"/>
                </a:lnTo>
                <a:lnTo>
                  <a:pt x="676569" y="92730"/>
                </a:lnTo>
                <a:lnTo>
                  <a:pt x="680598" y="148919"/>
                </a:lnTo>
                <a:lnTo>
                  <a:pt x="689998" y="190045"/>
                </a:lnTo>
                <a:lnTo>
                  <a:pt x="693061" y="178675"/>
                </a:lnTo>
                <a:lnTo>
                  <a:pt x="700411" y="136409"/>
                </a:lnTo>
                <a:lnTo>
                  <a:pt x="702956" y="92730"/>
                </a:lnTo>
                <a:lnTo>
                  <a:pt x="702956" y="56919"/>
                </a:lnTo>
                <a:close/>
              </a:path>
              <a:path w="1262379" h="349885">
                <a:moveTo>
                  <a:pt x="784754" y="119493"/>
                </a:moveTo>
                <a:lnTo>
                  <a:pt x="740274" y="119493"/>
                </a:lnTo>
                <a:lnTo>
                  <a:pt x="740274" y="160204"/>
                </a:lnTo>
                <a:lnTo>
                  <a:pt x="784754" y="160204"/>
                </a:lnTo>
                <a:lnTo>
                  <a:pt x="784754" y="119493"/>
                </a:lnTo>
                <a:close/>
              </a:path>
              <a:path w="1262379" h="349885">
                <a:moveTo>
                  <a:pt x="831496" y="119493"/>
                </a:moveTo>
                <a:lnTo>
                  <a:pt x="798325" y="119493"/>
                </a:lnTo>
                <a:lnTo>
                  <a:pt x="798325" y="160204"/>
                </a:lnTo>
                <a:lnTo>
                  <a:pt x="831496" y="160204"/>
                </a:lnTo>
                <a:lnTo>
                  <a:pt x="831496" y="119493"/>
                </a:lnTo>
                <a:close/>
              </a:path>
              <a:path w="1262379" h="349885">
                <a:moveTo>
                  <a:pt x="764776" y="35056"/>
                </a:moveTo>
                <a:lnTo>
                  <a:pt x="609095" y="35056"/>
                </a:lnTo>
                <a:lnTo>
                  <a:pt x="609095" y="75390"/>
                </a:lnTo>
                <a:lnTo>
                  <a:pt x="665261" y="75390"/>
                </a:lnTo>
                <a:lnTo>
                  <a:pt x="665261" y="56919"/>
                </a:lnTo>
                <a:lnTo>
                  <a:pt x="764776" y="56919"/>
                </a:lnTo>
                <a:lnTo>
                  <a:pt x="764776" y="35056"/>
                </a:lnTo>
                <a:close/>
              </a:path>
              <a:path w="1262379" h="349885">
                <a:moveTo>
                  <a:pt x="764776" y="56919"/>
                </a:moveTo>
                <a:lnTo>
                  <a:pt x="713887" y="56919"/>
                </a:lnTo>
                <a:lnTo>
                  <a:pt x="713887" y="75390"/>
                </a:lnTo>
                <a:lnTo>
                  <a:pt x="764776" y="75390"/>
                </a:lnTo>
                <a:lnTo>
                  <a:pt x="764776" y="56919"/>
                </a:lnTo>
                <a:close/>
              </a:path>
              <a:path w="1262379" h="349885">
                <a:moveTo>
                  <a:pt x="1090056" y="38826"/>
                </a:moveTo>
                <a:lnTo>
                  <a:pt x="1075355" y="38826"/>
                </a:lnTo>
                <a:lnTo>
                  <a:pt x="1075355" y="56417"/>
                </a:lnTo>
                <a:lnTo>
                  <a:pt x="1073847" y="63579"/>
                </a:lnTo>
                <a:lnTo>
                  <a:pt x="1070831" y="70866"/>
                </a:lnTo>
                <a:lnTo>
                  <a:pt x="1068067" y="78154"/>
                </a:lnTo>
                <a:lnTo>
                  <a:pt x="1063669" y="85065"/>
                </a:lnTo>
                <a:lnTo>
                  <a:pt x="1027930" y="114098"/>
                </a:lnTo>
                <a:lnTo>
                  <a:pt x="983567" y="130048"/>
                </a:lnTo>
                <a:lnTo>
                  <a:pt x="961515" y="133817"/>
                </a:lnTo>
                <a:lnTo>
                  <a:pt x="979986" y="172643"/>
                </a:lnTo>
                <a:lnTo>
                  <a:pt x="1017375" y="165010"/>
                </a:lnTo>
                <a:lnTo>
                  <a:pt x="1058439" y="147553"/>
                </a:lnTo>
                <a:lnTo>
                  <a:pt x="1089538" y="123098"/>
                </a:lnTo>
                <a:lnTo>
                  <a:pt x="1104467" y="103178"/>
                </a:lnTo>
                <a:lnTo>
                  <a:pt x="1103061" y="100834"/>
                </a:lnTo>
                <a:lnTo>
                  <a:pt x="1099056" y="92777"/>
                </a:lnTo>
                <a:lnTo>
                  <a:pt x="1090056" y="49380"/>
                </a:lnTo>
                <a:lnTo>
                  <a:pt x="1090056" y="38826"/>
                </a:lnTo>
                <a:close/>
              </a:path>
              <a:path w="1262379" h="349885">
                <a:moveTo>
                  <a:pt x="1133405" y="38826"/>
                </a:moveTo>
                <a:lnTo>
                  <a:pt x="1119081" y="38826"/>
                </a:lnTo>
                <a:lnTo>
                  <a:pt x="1119081" y="49380"/>
                </a:lnTo>
                <a:lnTo>
                  <a:pt x="1118704" y="58356"/>
                </a:lnTo>
                <a:lnTo>
                  <a:pt x="1105888" y="100834"/>
                </a:lnTo>
                <a:lnTo>
                  <a:pt x="1104467" y="103178"/>
                </a:lnTo>
                <a:lnTo>
                  <a:pt x="1107726" y="108609"/>
                </a:lnTo>
                <a:lnTo>
                  <a:pt x="1141321" y="142110"/>
                </a:lnTo>
                <a:lnTo>
                  <a:pt x="1180147" y="161335"/>
                </a:lnTo>
                <a:lnTo>
                  <a:pt x="1228774" y="172643"/>
                </a:lnTo>
                <a:lnTo>
                  <a:pt x="1247245" y="133817"/>
                </a:lnTo>
                <a:lnTo>
                  <a:pt x="1235889" y="132121"/>
                </a:lnTo>
                <a:lnTo>
                  <a:pt x="1225193" y="130048"/>
                </a:lnTo>
                <a:lnTo>
                  <a:pt x="1188723" y="117891"/>
                </a:lnTo>
                <a:lnTo>
                  <a:pt x="1155928" y="96429"/>
                </a:lnTo>
                <a:lnTo>
                  <a:pt x="1134788" y="63579"/>
                </a:lnTo>
                <a:lnTo>
                  <a:pt x="1133405" y="56417"/>
                </a:lnTo>
                <a:lnTo>
                  <a:pt x="1133405" y="38826"/>
                </a:lnTo>
                <a:close/>
              </a:path>
              <a:path w="1262379" h="349885">
                <a:moveTo>
                  <a:pt x="1119081" y="38826"/>
                </a:moveTo>
                <a:lnTo>
                  <a:pt x="1090056" y="38826"/>
                </a:lnTo>
                <a:lnTo>
                  <a:pt x="1090056" y="49380"/>
                </a:lnTo>
                <a:lnTo>
                  <a:pt x="1099056" y="92777"/>
                </a:lnTo>
                <a:lnTo>
                  <a:pt x="1104467" y="103178"/>
                </a:lnTo>
                <a:lnTo>
                  <a:pt x="1105888" y="100834"/>
                </a:lnTo>
                <a:lnTo>
                  <a:pt x="1118704" y="58356"/>
                </a:lnTo>
                <a:lnTo>
                  <a:pt x="1119081" y="49380"/>
                </a:lnTo>
                <a:lnTo>
                  <a:pt x="1119081" y="38826"/>
                </a:lnTo>
                <a:close/>
              </a:path>
              <a:path w="1262379" h="349885">
                <a:moveTo>
                  <a:pt x="1233298" y="18093"/>
                </a:moveTo>
                <a:lnTo>
                  <a:pt x="974332" y="18093"/>
                </a:lnTo>
                <a:lnTo>
                  <a:pt x="974332" y="57673"/>
                </a:lnTo>
                <a:lnTo>
                  <a:pt x="1075090" y="57673"/>
                </a:lnTo>
                <a:lnTo>
                  <a:pt x="1075355" y="56417"/>
                </a:lnTo>
                <a:lnTo>
                  <a:pt x="1075355" y="38826"/>
                </a:lnTo>
                <a:lnTo>
                  <a:pt x="1233298" y="38826"/>
                </a:lnTo>
                <a:lnTo>
                  <a:pt x="1233298" y="18093"/>
                </a:lnTo>
                <a:close/>
              </a:path>
              <a:path w="1262379" h="349885">
                <a:moveTo>
                  <a:pt x="1233298" y="38826"/>
                </a:moveTo>
                <a:lnTo>
                  <a:pt x="1133405" y="38826"/>
                </a:lnTo>
                <a:lnTo>
                  <a:pt x="1133405" y="56417"/>
                </a:lnTo>
                <a:lnTo>
                  <a:pt x="1133648" y="57673"/>
                </a:lnTo>
                <a:lnTo>
                  <a:pt x="1233298" y="57673"/>
                </a:lnTo>
                <a:lnTo>
                  <a:pt x="1233298" y="38826"/>
                </a:lnTo>
                <a:close/>
              </a:path>
              <a:path w="1262379" h="349885">
                <a:moveTo>
                  <a:pt x="1128128" y="221647"/>
                </a:moveTo>
                <a:lnTo>
                  <a:pt x="1077993" y="221647"/>
                </a:lnTo>
                <a:lnTo>
                  <a:pt x="1077993" y="349434"/>
                </a:lnTo>
                <a:lnTo>
                  <a:pt x="1128128" y="349434"/>
                </a:lnTo>
                <a:lnTo>
                  <a:pt x="1128128" y="221647"/>
                </a:lnTo>
                <a:close/>
              </a:path>
              <a:path w="1262379" h="349885">
                <a:moveTo>
                  <a:pt x="1262323" y="192622"/>
                </a:moveTo>
                <a:lnTo>
                  <a:pt x="946437" y="192622"/>
                </a:lnTo>
                <a:lnTo>
                  <a:pt x="946437" y="232956"/>
                </a:lnTo>
                <a:lnTo>
                  <a:pt x="1077993" y="232956"/>
                </a:lnTo>
                <a:lnTo>
                  <a:pt x="1077993" y="221647"/>
                </a:lnTo>
                <a:lnTo>
                  <a:pt x="1262323" y="221647"/>
                </a:lnTo>
                <a:lnTo>
                  <a:pt x="1262323" y="192622"/>
                </a:lnTo>
                <a:close/>
              </a:path>
              <a:path w="1262379" h="349885">
                <a:moveTo>
                  <a:pt x="1262323" y="221647"/>
                </a:moveTo>
                <a:lnTo>
                  <a:pt x="1128128" y="221647"/>
                </a:lnTo>
                <a:lnTo>
                  <a:pt x="1128128" y="232956"/>
                </a:lnTo>
                <a:lnTo>
                  <a:pt x="1262323" y="232956"/>
                </a:lnTo>
                <a:lnTo>
                  <a:pt x="1262323" y="221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6661" y="1401255"/>
            <a:ext cx="4231543" cy="46540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240526" y="62825"/>
            <a:ext cx="9392920" cy="10869295"/>
            <a:chOff x="10240526" y="62825"/>
            <a:chExt cx="9392920" cy="1086929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6065" y="62825"/>
              <a:ext cx="8638479" cy="61045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0526" y="6167351"/>
              <a:ext cx="9392384" cy="476425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1486" y="3855359"/>
            <a:ext cx="4317763" cy="260839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4241" y="7620668"/>
            <a:ext cx="8798513" cy="8527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3816" y="1472376"/>
            <a:ext cx="11273924" cy="66223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7814" y="8200797"/>
            <a:ext cx="17039075" cy="15019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9330" y="10421043"/>
            <a:ext cx="12565154" cy="4278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179" y="436929"/>
            <a:ext cx="3817438" cy="46691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80226" y="898737"/>
            <a:ext cx="4351151" cy="37545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4810" y="1874288"/>
            <a:ext cx="12900130" cy="62825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8809" y="8664029"/>
            <a:ext cx="12458956" cy="944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3758" y="10046186"/>
            <a:ext cx="10517643" cy="9440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917" y="792939"/>
            <a:ext cx="5386893" cy="46691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976" y="4562416"/>
            <a:ext cx="8344730" cy="21728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5953" y="1015675"/>
            <a:ext cx="7005022" cy="92772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859" y="792939"/>
            <a:ext cx="5357742" cy="46691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9" y="1916171"/>
            <a:ext cx="11423735" cy="366220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4949" y="7735847"/>
            <a:ext cx="10615871" cy="156481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64847" y="5699931"/>
            <a:ext cx="3354498" cy="19077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460" y="4843328"/>
            <a:ext cx="8705790" cy="93182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55351" y="6343974"/>
            <a:ext cx="942975" cy="349250"/>
          </a:xfrm>
          <a:custGeom>
            <a:avLst/>
            <a:gdLst/>
            <a:ahLst/>
            <a:cxnLst/>
            <a:rect l="l" t="t" r="r" b="b"/>
            <a:pathLst>
              <a:path w="942975" h="349250">
                <a:moveTo>
                  <a:pt x="132687" y="170005"/>
                </a:moveTo>
                <a:lnTo>
                  <a:pt x="0" y="170005"/>
                </a:lnTo>
                <a:lnTo>
                  <a:pt x="0" y="209585"/>
                </a:lnTo>
                <a:lnTo>
                  <a:pt x="315885" y="209585"/>
                </a:lnTo>
                <a:lnTo>
                  <a:pt x="315885" y="180936"/>
                </a:lnTo>
                <a:lnTo>
                  <a:pt x="132687" y="180936"/>
                </a:lnTo>
                <a:lnTo>
                  <a:pt x="132687" y="170005"/>
                </a:lnTo>
                <a:close/>
              </a:path>
              <a:path w="942975" h="349250">
                <a:moveTo>
                  <a:pt x="182444" y="128163"/>
                </a:moveTo>
                <a:lnTo>
                  <a:pt x="132687" y="128163"/>
                </a:lnTo>
                <a:lnTo>
                  <a:pt x="132687" y="180936"/>
                </a:lnTo>
                <a:lnTo>
                  <a:pt x="182444" y="180936"/>
                </a:lnTo>
                <a:lnTo>
                  <a:pt x="182444" y="128163"/>
                </a:lnTo>
                <a:close/>
              </a:path>
              <a:path w="942975" h="349250">
                <a:moveTo>
                  <a:pt x="315885" y="170005"/>
                </a:moveTo>
                <a:lnTo>
                  <a:pt x="182444" y="170005"/>
                </a:lnTo>
                <a:lnTo>
                  <a:pt x="182444" y="180936"/>
                </a:lnTo>
                <a:lnTo>
                  <a:pt x="315885" y="180936"/>
                </a:lnTo>
                <a:lnTo>
                  <a:pt x="315885" y="170005"/>
                </a:lnTo>
                <a:close/>
              </a:path>
              <a:path w="942975" h="349250">
                <a:moveTo>
                  <a:pt x="275928" y="13570"/>
                </a:moveTo>
                <a:lnTo>
                  <a:pt x="38826" y="13570"/>
                </a:lnTo>
                <a:lnTo>
                  <a:pt x="38826" y="136833"/>
                </a:lnTo>
                <a:lnTo>
                  <a:pt x="132687" y="136833"/>
                </a:lnTo>
                <a:lnTo>
                  <a:pt x="132687" y="128163"/>
                </a:lnTo>
                <a:lnTo>
                  <a:pt x="275928" y="128163"/>
                </a:lnTo>
                <a:lnTo>
                  <a:pt x="275928" y="97630"/>
                </a:lnTo>
                <a:lnTo>
                  <a:pt x="88206" y="97630"/>
                </a:lnTo>
                <a:lnTo>
                  <a:pt x="88206" y="52773"/>
                </a:lnTo>
                <a:lnTo>
                  <a:pt x="275928" y="52773"/>
                </a:lnTo>
                <a:lnTo>
                  <a:pt x="275928" y="13570"/>
                </a:lnTo>
                <a:close/>
              </a:path>
              <a:path w="942975" h="349250">
                <a:moveTo>
                  <a:pt x="275928" y="128163"/>
                </a:moveTo>
                <a:lnTo>
                  <a:pt x="182444" y="128163"/>
                </a:lnTo>
                <a:lnTo>
                  <a:pt x="182444" y="136833"/>
                </a:lnTo>
                <a:lnTo>
                  <a:pt x="275928" y="136833"/>
                </a:lnTo>
                <a:lnTo>
                  <a:pt x="275928" y="128163"/>
                </a:lnTo>
                <a:close/>
              </a:path>
              <a:path w="942975" h="349250">
                <a:moveTo>
                  <a:pt x="275928" y="52773"/>
                </a:moveTo>
                <a:lnTo>
                  <a:pt x="226548" y="52773"/>
                </a:lnTo>
                <a:lnTo>
                  <a:pt x="226548" y="97630"/>
                </a:lnTo>
                <a:lnTo>
                  <a:pt x="275928" y="97630"/>
                </a:lnTo>
                <a:lnTo>
                  <a:pt x="275928" y="52773"/>
                </a:lnTo>
                <a:close/>
              </a:path>
              <a:path w="942975" h="349250">
                <a:moveTo>
                  <a:pt x="277813" y="234841"/>
                </a:moveTo>
                <a:lnTo>
                  <a:pt x="35056" y="234841"/>
                </a:lnTo>
                <a:lnTo>
                  <a:pt x="35056" y="274044"/>
                </a:lnTo>
                <a:lnTo>
                  <a:pt x="227678" y="274044"/>
                </a:lnTo>
                <a:lnTo>
                  <a:pt x="227678" y="349057"/>
                </a:lnTo>
                <a:lnTo>
                  <a:pt x="277813" y="349057"/>
                </a:lnTo>
                <a:lnTo>
                  <a:pt x="277813" y="234841"/>
                </a:lnTo>
                <a:close/>
              </a:path>
              <a:path w="942975" h="349250">
                <a:moveTo>
                  <a:pt x="631741" y="0"/>
                </a:moveTo>
                <a:lnTo>
                  <a:pt x="581230" y="0"/>
                </a:lnTo>
                <a:lnTo>
                  <a:pt x="581230" y="207323"/>
                </a:lnTo>
                <a:lnTo>
                  <a:pt x="631741" y="207323"/>
                </a:lnTo>
                <a:lnTo>
                  <a:pt x="631741" y="123640"/>
                </a:lnTo>
                <a:lnTo>
                  <a:pt x="595554" y="123640"/>
                </a:lnTo>
                <a:lnTo>
                  <a:pt x="595554" y="82929"/>
                </a:lnTo>
                <a:lnTo>
                  <a:pt x="631741" y="82929"/>
                </a:lnTo>
                <a:lnTo>
                  <a:pt x="631741" y="0"/>
                </a:lnTo>
                <a:close/>
              </a:path>
              <a:path w="942975" h="349250">
                <a:moveTo>
                  <a:pt x="430826" y="34679"/>
                </a:moveTo>
                <a:lnTo>
                  <a:pt x="420271" y="34679"/>
                </a:lnTo>
                <a:lnTo>
                  <a:pt x="420188" y="58804"/>
                </a:lnTo>
                <a:lnTo>
                  <a:pt x="419965" y="64812"/>
                </a:lnTo>
                <a:lnTo>
                  <a:pt x="409151" y="105169"/>
                </a:lnTo>
                <a:lnTo>
                  <a:pt x="382199" y="140603"/>
                </a:lnTo>
                <a:lnTo>
                  <a:pt x="348085" y="161264"/>
                </a:lnTo>
                <a:lnTo>
                  <a:pt x="337719" y="165104"/>
                </a:lnTo>
                <a:lnTo>
                  <a:pt x="362598" y="204684"/>
                </a:lnTo>
                <a:lnTo>
                  <a:pt x="406489" y="181926"/>
                </a:lnTo>
                <a:lnTo>
                  <a:pt x="437046" y="147388"/>
                </a:lnTo>
                <a:lnTo>
                  <a:pt x="446447" y="129084"/>
                </a:lnTo>
                <a:lnTo>
                  <a:pt x="441004" y="116101"/>
                </a:lnTo>
                <a:lnTo>
                  <a:pt x="436551" y="101635"/>
                </a:lnTo>
                <a:lnTo>
                  <a:pt x="433370" y="86887"/>
                </a:lnTo>
                <a:lnTo>
                  <a:pt x="431462" y="71856"/>
                </a:lnTo>
                <a:lnTo>
                  <a:pt x="430920" y="58804"/>
                </a:lnTo>
                <a:lnTo>
                  <a:pt x="430826" y="34679"/>
                </a:lnTo>
                <a:close/>
              </a:path>
              <a:path w="942975" h="349250">
                <a:moveTo>
                  <a:pt x="470783" y="34679"/>
                </a:moveTo>
                <a:lnTo>
                  <a:pt x="460982" y="34679"/>
                </a:lnTo>
                <a:lnTo>
                  <a:pt x="460890" y="58804"/>
                </a:lnTo>
                <a:lnTo>
                  <a:pt x="460360" y="71856"/>
                </a:lnTo>
                <a:lnTo>
                  <a:pt x="450428" y="119493"/>
                </a:lnTo>
                <a:lnTo>
                  <a:pt x="446447" y="129084"/>
                </a:lnTo>
                <a:lnTo>
                  <a:pt x="446752" y="129812"/>
                </a:lnTo>
                <a:lnTo>
                  <a:pt x="471914" y="165858"/>
                </a:lnTo>
                <a:lnTo>
                  <a:pt x="509939" y="192151"/>
                </a:lnTo>
                <a:lnTo>
                  <a:pt x="525441" y="198276"/>
                </a:lnTo>
                <a:lnTo>
                  <a:pt x="549943" y="158696"/>
                </a:lnTo>
                <a:lnTo>
                  <a:pt x="536797" y="153584"/>
                </a:lnTo>
                <a:lnTo>
                  <a:pt x="524876" y="147670"/>
                </a:lnTo>
                <a:lnTo>
                  <a:pt x="489631" y="116289"/>
                </a:lnTo>
                <a:lnTo>
                  <a:pt x="472856" y="76898"/>
                </a:lnTo>
                <a:lnTo>
                  <a:pt x="470898" y="58804"/>
                </a:lnTo>
                <a:lnTo>
                  <a:pt x="470783" y="34679"/>
                </a:lnTo>
                <a:close/>
              </a:path>
              <a:path w="942975" h="349250">
                <a:moveTo>
                  <a:pt x="460982" y="34679"/>
                </a:moveTo>
                <a:lnTo>
                  <a:pt x="430826" y="34679"/>
                </a:lnTo>
                <a:lnTo>
                  <a:pt x="430920" y="58804"/>
                </a:lnTo>
                <a:lnTo>
                  <a:pt x="436551" y="101635"/>
                </a:lnTo>
                <a:lnTo>
                  <a:pt x="446447" y="129084"/>
                </a:lnTo>
                <a:lnTo>
                  <a:pt x="450428" y="119493"/>
                </a:lnTo>
                <a:lnTo>
                  <a:pt x="460290" y="73034"/>
                </a:lnTo>
                <a:lnTo>
                  <a:pt x="460982" y="34679"/>
                </a:lnTo>
                <a:close/>
              </a:path>
              <a:path w="942975" h="349250">
                <a:moveTo>
                  <a:pt x="581230" y="82929"/>
                </a:moveTo>
                <a:lnTo>
                  <a:pt x="529587" y="82929"/>
                </a:lnTo>
                <a:lnTo>
                  <a:pt x="529587" y="123640"/>
                </a:lnTo>
                <a:lnTo>
                  <a:pt x="581230" y="123640"/>
                </a:lnTo>
                <a:lnTo>
                  <a:pt x="581230" y="82929"/>
                </a:lnTo>
                <a:close/>
              </a:path>
              <a:path w="942975" h="349250">
                <a:moveTo>
                  <a:pt x="631741" y="82929"/>
                </a:moveTo>
                <a:lnTo>
                  <a:pt x="595554" y="82929"/>
                </a:lnTo>
                <a:lnTo>
                  <a:pt x="595554" y="123640"/>
                </a:lnTo>
                <a:lnTo>
                  <a:pt x="631741" y="123640"/>
                </a:lnTo>
                <a:lnTo>
                  <a:pt x="631741" y="82929"/>
                </a:lnTo>
                <a:close/>
              </a:path>
              <a:path w="942975" h="349250">
                <a:moveTo>
                  <a:pt x="539011" y="18847"/>
                </a:moveTo>
                <a:lnTo>
                  <a:pt x="351289" y="18847"/>
                </a:lnTo>
                <a:lnTo>
                  <a:pt x="351289" y="58804"/>
                </a:lnTo>
                <a:lnTo>
                  <a:pt x="420188" y="58804"/>
                </a:lnTo>
                <a:lnTo>
                  <a:pt x="420271" y="34679"/>
                </a:lnTo>
                <a:lnTo>
                  <a:pt x="539011" y="34679"/>
                </a:lnTo>
                <a:lnTo>
                  <a:pt x="539011" y="18847"/>
                </a:lnTo>
                <a:close/>
              </a:path>
              <a:path w="942975" h="349250">
                <a:moveTo>
                  <a:pt x="539011" y="34679"/>
                </a:moveTo>
                <a:lnTo>
                  <a:pt x="470783" y="34679"/>
                </a:lnTo>
                <a:lnTo>
                  <a:pt x="470898" y="58804"/>
                </a:lnTo>
                <a:lnTo>
                  <a:pt x="539011" y="58804"/>
                </a:lnTo>
                <a:lnTo>
                  <a:pt x="539011" y="34679"/>
                </a:lnTo>
                <a:close/>
              </a:path>
              <a:path w="942975" h="349250">
                <a:moveTo>
                  <a:pt x="631741" y="223155"/>
                </a:moveTo>
                <a:lnTo>
                  <a:pt x="393508" y="223155"/>
                </a:lnTo>
                <a:lnTo>
                  <a:pt x="393508" y="263112"/>
                </a:lnTo>
                <a:lnTo>
                  <a:pt x="581230" y="263112"/>
                </a:lnTo>
                <a:lnTo>
                  <a:pt x="581230" y="349057"/>
                </a:lnTo>
                <a:lnTo>
                  <a:pt x="631741" y="349057"/>
                </a:lnTo>
                <a:lnTo>
                  <a:pt x="631741" y="223155"/>
                </a:lnTo>
                <a:close/>
              </a:path>
              <a:path w="942975" h="349250">
                <a:moveTo>
                  <a:pt x="942865" y="1507"/>
                </a:moveTo>
                <a:lnTo>
                  <a:pt x="892730" y="1507"/>
                </a:lnTo>
                <a:lnTo>
                  <a:pt x="892730" y="347172"/>
                </a:lnTo>
                <a:lnTo>
                  <a:pt x="942865" y="347172"/>
                </a:lnTo>
                <a:lnTo>
                  <a:pt x="942865" y="1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416" y="6340958"/>
            <a:ext cx="13579780" cy="855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880" y="1400250"/>
            <a:ext cx="8545978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066" y="2898299"/>
            <a:ext cx="12169619" cy="13972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9691" y="5180290"/>
            <a:ext cx="16376464" cy="398173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13287" y="9436571"/>
            <a:ext cx="3742032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84885" y="1400250"/>
            <a:ext cx="2304415" cy="467359"/>
          </a:xfrm>
          <a:custGeom>
            <a:avLst/>
            <a:gdLst/>
            <a:ahLst/>
            <a:cxnLst/>
            <a:rect l="l" t="t" r="r" b="b"/>
            <a:pathLst>
              <a:path w="2304415" h="467360">
                <a:moveTo>
                  <a:pt x="113588" y="318559"/>
                </a:moveTo>
                <a:lnTo>
                  <a:pt x="89965" y="319152"/>
                </a:lnTo>
                <a:lnTo>
                  <a:pt x="0" y="319655"/>
                </a:lnTo>
                <a:lnTo>
                  <a:pt x="7539" y="373433"/>
                </a:lnTo>
                <a:lnTo>
                  <a:pt x="96499" y="372428"/>
                </a:lnTo>
                <a:lnTo>
                  <a:pt x="145629" y="370543"/>
                </a:lnTo>
                <a:lnTo>
                  <a:pt x="196517" y="366899"/>
                </a:lnTo>
                <a:lnTo>
                  <a:pt x="247908" y="361119"/>
                </a:lnTo>
                <a:lnTo>
                  <a:pt x="298545" y="352826"/>
                </a:lnTo>
                <a:lnTo>
                  <a:pt x="296519" y="331215"/>
                </a:lnTo>
                <a:lnTo>
                  <a:pt x="113588" y="331215"/>
                </a:lnTo>
                <a:lnTo>
                  <a:pt x="113588" y="318559"/>
                </a:lnTo>
                <a:close/>
              </a:path>
              <a:path w="2304415" h="467360">
                <a:moveTo>
                  <a:pt x="180936" y="315720"/>
                </a:moveTo>
                <a:lnTo>
                  <a:pt x="166015" y="316513"/>
                </a:lnTo>
                <a:lnTo>
                  <a:pt x="113588" y="318559"/>
                </a:lnTo>
                <a:lnTo>
                  <a:pt x="113588" y="331215"/>
                </a:lnTo>
                <a:lnTo>
                  <a:pt x="180936" y="331215"/>
                </a:lnTo>
                <a:lnTo>
                  <a:pt x="180936" y="315720"/>
                </a:lnTo>
                <a:close/>
              </a:path>
              <a:path w="2304415" h="467360">
                <a:moveTo>
                  <a:pt x="294022" y="304577"/>
                </a:moveTo>
                <a:lnTo>
                  <a:pt x="243887" y="310734"/>
                </a:lnTo>
                <a:lnTo>
                  <a:pt x="191994" y="315131"/>
                </a:lnTo>
                <a:lnTo>
                  <a:pt x="180936" y="315720"/>
                </a:lnTo>
                <a:lnTo>
                  <a:pt x="180936" y="331215"/>
                </a:lnTo>
                <a:lnTo>
                  <a:pt x="296519" y="331215"/>
                </a:lnTo>
                <a:lnTo>
                  <a:pt x="294022" y="304577"/>
                </a:lnTo>
                <a:close/>
              </a:path>
              <a:path w="2304415" h="467360">
                <a:moveTo>
                  <a:pt x="113588" y="253287"/>
                </a:moveTo>
                <a:lnTo>
                  <a:pt x="113588" y="318559"/>
                </a:lnTo>
                <a:lnTo>
                  <a:pt x="166015" y="316513"/>
                </a:lnTo>
                <a:lnTo>
                  <a:pt x="180936" y="315720"/>
                </a:lnTo>
                <a:lnTo>
                  <a:pt x="180936" y="256829"/>
                </a:lnTo>
                <a:lnTo>
                  <a:pt x="147765" y="256829"/>
                </a:lnTo>
                <a:lnTo>
                  <a:pt x="129891" y="255918"/>
                </a:lnTo>
                <a:lnTo>
                  <a:pt x="113588" y="253287"/>
                </a:lnTo>
                <a:close/>
              </a:path>
              <a:path w="2304415" h="467360">
                <a:moveTo>
                  <a:pt x="180936" y="233710"/>
                </a:moveTo>
                <a:lnTo>
                  <a:pt x="113588" y="233710"/>
                </a:lnTo>
                <a:lnTo>
                  <a:pt x="113588" y="253287"/>
                </a:lnTo>
                <a:lnTo>
                  <a:pt x="129891" y="255918"/>
                </a:lnTo>
                <a:lnTo>
                  <a:pt x="147765" y="256829"/>
                </a:lnTo>
                <a:lnTo>
                  <a:pt x="165419" y="255918"/>
                </a:lnTo>
                <a:lnTo>
                  <a:pt x="180936" y="253390"/>
                </a:lnTo>
                <a:lnTo>
                  <a:pt x="180936" y="233710"/>
                </a:lnTo>
                <a:close/>
              </a:path>
              <a:path w="2304415" h="467360">
                <a:moveTo>
                  <a:pt x="180936" y="253390"/>
                </a:moveTo>
                <a:lnTo>
                  <a:pt x="165419" y="255918"/>
                </a:lnTo>
                <a:lnTo>
                  <a:pt x="147765" y="256829"/>
                </a:lnTo>
                <a:lnTo>
                  <a:pt x="180936" y="256829"/>
                </a:lnTo>
                <a:lnTo>
                  <a:pt x="180936" y="253390"/>
                </a:lnTo>
                <a:close/>
              </a:path>
              <a:path w="2304415" h="467360">
                <a:moveTo>
                  <a:pt x="227583" y="233710"/>
                </a:moveTo>
                <a:lnTo>
                  <a:pt x="180936" y="233710"/>
                </a:lnTo>
                <a:lnTo>
                  <a:pt x="180936" y="253390"/>
                </a:lnTo>
                <a:lnTo>
                  <a:pt x="226893" y="234244"/>
                </a:lnTo>
                <a:lnTo>
                  <a:pt x="227583" y="233710"/>
                </a:lnTo>
                <a:close/>
              </a:path>
              <a:path w="2304415" h="467360">
                <a:moveTo>
                  <a:pt x="147765" y="28145"/>
                </a:moveTo>
                <a:lnTo>
                  <a:pt x="96970" y="36344"/>
                </a:lnTo>
                <a:lnTo>
                  <a:pt x="55788" y="60186"/>
                </a:lnTo>
                <a:lnTo>
                  <a:pt x="28428" y="96719"/>
                </a:lnTo>
                <a:lnTo>
                  <a:pt x="19098" y="142236"/>
                </a:lnTo>
                <a:lnTo>
                  <a:pt x="20135" y="158382"/>
                </a:lnTo>
                <a:lnTo>
                  <a:pt x="35684" y="201543"/>
                </a:lnTo>
                <a:lnTo>
                  <a:pt x="68102" y="234244"/>
                </a:lnTo>
                <a:lnTo>
                  <a:pt x="112959" y="253186"/>
                </a:lnTo>
                <a:lnTo>
                  <a:pt x="113588" y="253287"/>
                </a:lnTo>
                <a:lnTo>
                  <a:pt x="113588" y="233710"/>
                </a:lnTo>
                <a:lnTo>
                  <a:pt x="227583" y="233710"/>
                </a:lnTo>
                <a:lnTo>
                  <a:pt x="239113" y="224788"/>
                </a:lnTo>
                <a:lnTo>
                  <a:pt x="249762" y="213888"/>
                </a:lnTo>
                <a:lnTo>
                  <a:pt x="258840" y="201543"/>
                </a:lnTo>
                <a:lnTo>
                  <a:pt x="259650" y="200035"/>
                </a:lnTo>
                <a:lnTo>
                  <a:pt x="147765" y="200035"/>
                </a:lnTo>
                <a:lnTo>
                  <a:pt x="138938" y="199627"/>
                </a:lnTo>
                <a:lnTo>
                  <a:pt x="102405" y="184957"/>
                </a:lnTo>
                <a:lnTo>
                  <a:pt x="84939" y="150969"/>
                </a:lnTo>
                <a:lnTo>
                  <a:pt x="84437" y="142236"/>
                </a:lnTo>
                <a:lnTo>
                  <a:pt x="84939" y="133535"/>
                </a:lnTo>
                <a:lnTo>
                  <a:pt x="108405" y="95651"/>
                </a:lnTo>
                <a:lnTo>
                  <a:pt x="147765" y="84939"/>
                </a:lnTo>
                <a:lnTo>
                  <a:pt x="259663" y="84939"/>
                </a:lnTo>
                <a:lnTo>
                  <a:pt x="258840" y="83432"/>
                </a:lnTo>
                <a:lnTo>
                  <a:pt x="226893" y="50731"/>
                </a:lnTo>
                <a:lnTo>
                  <a:pt x="182193" y="31789"/>
                </a:lnTo>
                <a:lnTo>
                  <a:pt x="165419" y="29056"/>
                </a:lnTo>
                <a:lnTo>
                  <a:pt x="147765" y="28145"/>
                </a:lnTo>
                <a:close/>
              </a:path>
              <a:path w="2304415" h="467360">
                <a:moveTo>
                  <a:pt x="259663" y="84939"/>
                </a:moveTo>
                <a:lnTo>
                  <a:pt x="147765" y="84939"/>
                </a:lnTo>
                <a:lnTo>
                  <a:pt x="156340" y="85379"/>
                </a:lnTo>
                <a:lnTo>
                  <a:pt x="164476" y="86698"/>
                </a:lnTo>
                <a:lnTo>
                  <a:pt x="201543" y="111577"/>
                </a:lnTo>
                <a:lnTo>
                  <a:pt x="210087" y="142236"/>
                </a:lnTo>
                <a:lnTo>
                  <a:pt x="209553" y="150969"/>
                </a:lnTo>
                <a:lnTo>
                  <a:pt x="191994" y="184957"/>
                </a:lnTo>
                <a:lnTo>
                  <a:pt x="156340" y="199627"/>
                </a:lnTo>
                <a:lnTo>
                  <a:pt x="147765" y="200035"/>
                </a:lnTo>
                <a:lnTo>
                  <a:pt x="259650" y="200035"/>
                </a:lnTo>
                <a:lnTo>
                  <a:pt x="266096" y="188036"/>
                </a:lnTo>
                <a:lnTo>
                  <a:pt x="271279" y="173649"/>
                </a:lnTo>
                <a:lnTo>
                  <a:pt x="274389" y="158382"/>
                </a:lnTo>
                <a:lnTo>
                  <a:pt x="275426" y="142236"/>
                </a:lnTo>
                <a:lnTo>
                  <a:pt x="274389" y="126121"/>
                </a:lnTo>
                <a:lnTo>
                  <a:pt x="271279" y="110949"/>
                </a:lnTo>
                <a:lnTo>
                  <a:pt x="266096" y="96719"/>
                </a:lnTo>
                <a:lnTo>
                  <a:pt x="259663" y="84939"/>
                </a:lnTo>
                <a:close/>
              </a:path>
              <a:path w="2304415" h="467360">
                <a:moveTo>
                  <a:pt x="385998" y="0"/>
                </a:moveTo>
                <a:lnTo>
                  <a:pt x="319152" y="0"/>
                </a:lnTo>
                <a:lnTo>
                  <a:pt x="319152" y="466917"/>
                </a:lnTo>
                <a:lnTo>
                  <a:pt x="385998" y="466917"/>
                </a:lnTo>
                <a:lnTo>
                  <a:pt x="385998" y="0"/>
                </a:lnTo>
                <a:close/>
              </a:path>
              <a:path w="2304415" h="467360">
                <a:moveTo>
                  <a:pt x="692546" y="295027"/>
                </a:moveTo>
                <a:lnTo>
                  <a:pt x="625700" y="295027"/>
                </a:lnTo>
                <a:lnTo>
                  <a:pt x="625700" y="466415"/>
                </a:lnTo>
                <a:lnTo>
                  <a:pt x="692546" y="466415"/>
                </a:lnTo>
                <a:lnTo>
                  <a:pt x="692546" y="295027"/>
                </a:lnTo>
                <a:close/>
              </a:path>
              <a:path w="2304415" h="467360">
                <a:moveTo>
                  <a:pt x="871473" y="268389"/>
                </a:moveTo>
                <a:lnTo>
                  <a:pt x="450292" y="268389"/>
                </a:lnTo>
                <a:lnTo>
                  <a:pt x="450292" y="321163"/>
                </a:lnTo>
                <a:lnTo>
                  <a:pt x="625700" y="321163"/>
                </a:lnTo>
                <a:lnTo>
                  <a:pt x="625700" y="295027"/>
                </a:lnTo>
                <a:lnTo>
                  <a:pt x="871473" y="295027"/>
                </a:lnTo>
                <a:lnTo>
                  <a:pt x="871473" y="268389"/>
                </a:lnTo>
                <a:close/>
              </a:path>
              <a:path w="2304415" h="467360">
                <a:moveTo>
                  <a:pt x="871473" y="295027"/>
                </a:moveTo>
                <a:lnTo>
                  <a:pt x="692546" y="295027"/>
                </a:lnTo>
                <a:lnTo>
                  <a:pt x="692546" y="321163"/>
                </a:lnTo>
                <a:lnTo>
                  <a:pt x="871473" y="321163"/>
                </a:lnTo>
                <a:lnTo>
                  <a:pt x="871473" y="295027"/>
                </a:lnTo>
                <a:close/>
              </a:path>
              <a:path w="2304415" h="467360">
                <a:moveTo>
                  <a:pt x="564383" y="18596"/>
                </a:moveTo>
                <a:lnTo>
                  <a:pt x="498039" y="18596"/>
                </a:lnTo>
                <a:lnTo>
                  <a:pt x="498039" y="224160"/>
                </a:lnTo>
                <a:lnTo>
                  <a:pt x="821715" y="224160"/>
                </a:lnTo>
                <a:lnTo>
                  <a:pt x="821715" y="171387"/>
                </a:lnTo>
                <a:lnTo>
                  <a:pt x="564383" y="171387"/>
                </a:lnTo>
                <a:lnTo>
                  <a:pt x="564383" y="123640"/>
                </a:lnTo>
                <a:lnTo>
                  <a:pt x="821715" y="123640"/>
                </a:lnTo>
                <a:lnTo>
                  <a:pt x="821715" y="71369"/>
                </a:lnTo>
                <a:lnTo>
                  <a:pt x="564383" y="71369"/>
                </a:lnTo>
                <a:lnTo>
                  <a:pt x="564383" y="18596"/>
                </a:lnTo>
                <a:close/>
              </a:path>
              <a:path w="2304415" h="467360">
                <a:moveTo>
                  <a:pt x="821715" y="123640"/>
                </a:moveTo>
                <a:lnTo>
                  <a:pt x="755874" y="123640"/>
                </a:lnTo>
                <a:lnTo>
                  <a:pt x="755874" y="171387"/>
                </a:lnTo>
                <a:lnTo>
                  <a:pt x="821715" y="171387"/>
                </a:lnTo>
                <a:lnTo>
                  <a:pt x="821715" y="123640"/>
                </a:lnTo>
                <a:close/>
              </a:path>
              <a:path w="2304415" h="467360">
                <a:moveTo>
                  <a:pt x="821715" y="18596"/>
                </a:moveTo>
                <a:lnTo>
                  <a:pt x="755874" y="18596"/>
                </a:lnTo>
                <a:lnTo>
                  <a:pt x="755874" y="71369"/>
                </a:lnTo>
                <a:lnTo>
                  <a:pt x="821715" y="71369"/>
                </a:lnTo>
                <a:lnTo>
                  <a:pt x="821715" y="18596"/>
                </a:lnTo>
                <a:close/>
              </a:path>
              <a:path w="2304415" h="467360">
                <a:moveTo>
                  <a:pt x="1408437" y="502"/>
                </a:moveTo>
                <a:lnTo>
                  <a:pt x="1345109" y="502"/>
                </a:lnTo>
                <a:lnTo>
                  <a:pt x="1345109" y="465912"/>
                </a:lnTo>
                <a:lnTo>
                  <a:pt x="1408437" y="465912"/>
                </a:lnTo>
                <a:lnTo>
                  <a:pt x="1408437" y="502"/>
                </a:lnTo>
                <a:close/>
              </a:path>
              <a:path w="2304415" h="467360">
                <a:moveTo>
                  <a:pt x="1310932" y="9046"/>
                </a:moveTo>
                <a:lnTo>
                  <a:pt x="1248609" y="9046"/>
                </a:lnTo>
                <a:lnTo>
                  <a:pt x="1248609" y="445808"/>
                </a:lnTo>
                <a:lnTo>
                  <a:pt x="1310932" y="445808"/>
                </a:lnTo>
                <a:lnTo>
                  <a:pt x="1310932" y="224160"/>
                </a:lnTo>
                <a:lnTo>
                  <a:pt x="1276253" y="224160"/>
                </a:lnTo>
                <a:lnTo>
                  <a:pt x="1276253" y="170382"/>
                </a:lnTo>
                <a:lnTo>
                  <a:pt x="1310932" y="170382"/>
                </a:lnTo>
                <a:lnTo>
                  <a:pt x="1310932" y="9046"/>
                </a:lnTo>
                <a:close/>
              </a:path>
              <a:path w="2304415" h="467360">
                <a:moveTo>
                  <a:pt x="1199857" y="53275"/>
                </a:moveTo>
                <a:lnTo>
                  <a:pt x="1021936" y="53275"/>
                </a:lnTo>
                <a:lnTo>
                  <a:pt x="1021936" y="362879"/>
                </a:lnTo>
                <a:lnTo>
                  <a:pt x="1054605" y="362879"/>
                </a:lnTo>
                <a:lnTo>
                  <a:pt x="1086771" y="362627"/>
                </a:lnTo>
                <a:lnTo>
                  <a:pt x="1129807" y="361276"/>
                </a:lnTo>
                <a:lnTo>
                  <a:pt x="1169198" y="358355"/>
                </a:lnTo>
                <a:lnTo>
                  <a:pt x="1207459" y="352889"/>
                </a:lnTo>
                <a:lnTo>
                  <a:pt x="1220464" y="350313"/>
                </a:lnTo>
                <a:lnTo>
                  <a:pt x="1218518" y="331215"/>
                </a:lnTo>
                <a:lnTo>
                  <a:pt x="1087777" y="331215"/>
                </a:lnTo>
                <a:lnTo>
                  <a:pt x="1087777" y="308095"/>
                </a:lnTo>
                <a:lnTo>
                  <a:pt x="1054605" y="308095"/>
                </a:lnTo>
                <a:lnTo>
                  <a:pt x="1085766" y="307844"/>
                </a:lnTo>
                <a:lnTo>
                  <a:pt x="1087777" y="307800"/>
                </a:lnTo>
                <a:lnTo>
                  <a:pt x="1087777" y="106049"/>
                </a:lnTo>
                <a:lnTo>
                  <a:pt x="1199857" y="106049"/>
                </a:lnTo>
                <a:lnTo>
                  <a:pt x="1199857" y="53275"/>
                </a:lnTo>
                <a:close/>
              </a:path>
              <a:path w="2304415" h="467360">
                <a:moveTo>
                  <a:pt x="1214935" y="296032"/>
                </a:moveTo>
                <a:lnTo>
                  <a:pt x="1165177" y="303571"/>
                </a:lnTo>
                <a:lnTo>
                  <a:pt x="1113912" y="307090"/>
                </a:lnTo>
                <a:lnTo>
                  <a:pt x="1087777" y="307800"/>
                </a:lnTo>
                <a:lnTo>
                  <a:pt x="1087777" y="331215"/>
                </a:lnTo>
                <a:lnTo>
                  <a:pt x="1218518" y="331215"/>
                </a:lnTo>
                <a:lnTo>
                  <a:pt x="1214935" y="296032"/>
                </a:lnTo>
                <a:close/>
              </a:path>
              <a:path w="2304415" h="467360">
                <a:moveTo>
                  <a:pt x="1087777" y="307800"/>
                </a:moveTo>
                <a:lnTo>
                  <a:pt x="1085766" y="307844"/>
                </a:lnTo>
                <a:lnTo>
                  <a:pt x="1054605" y="308095"/>
                </a:lnTo>
                <a:lnTo>
                  <a:pt x="1087777" y="308095"/>
                </a:lnTo>
                <a:lnTo>
                  <a:pt x="1087777" y="307800"/>
                </a:lnTo>
                <a:close/>
              </a:path>
              <a:path w="2304415" h="467360">
                <a:moveTo>
                  <a:pt x="1248609" y="170382"/>
                </a:moveTo>
                <a:lnTo>
                  <a:pt x="1168193" y="170382"/>
                </a:lnTo>
                <a:lnTo>
                  <a:pt x="1168193" y="224160"/>
                </a:lnTo>
                <a:lnTo>
                  <a:pt x="1248609" y="224160"/>
                </a:lnTo>
                <a:lnTo>
                  <a:pt x="1248609" y="170382"/>
                </a:lnTo>
                <a:close/>
              </a:path>
              <a:path w="2304415" h="467360">
                <a:moveTo>
                  <a:pt x="1310932" y="170382"/>
                </a:moveTo>
                <a:lnTo>
                  <a:pt x="1276253" y="170382"/>
                </a:lnTo>
                <a:lnTo>
                  <a:pt x="1276253" y="224160"/>
                </a:lnTo>
                <a:lnTo>
                  <a:pt x="1310932" y="224160"/>
                </a:lnTo>
                <a:lnTo>
                  <a:pt x="1310932" y="170382"/>
                </a:lnTo>
                <a:close/>
              </a:path>
              <a:path w="2304415" h="467360">
                <a:moveTo>
                  <a:pt x="1847170" y="0"/>
                </a:moveTo>
                <a:lnTo>
                  <a:pt x="1780324" y="0"/>
                </a:lnTo>
                <a:lnTo>
                  <a:pt x="1780324" y="466917"/>
                </a:lnTo>
                <a:lnTo>
                  <a:pt x="1847170" y="466917"/>
                </a:lnTo>
                <a:lnTo>
                  <a:pt x="1847170" y="0"/>
                </a:lnTo>
                <a:close/>
              </a:path>
              <a:path w="2304415" h="467360">
                <a:moveTo>
                  <a:pt x="1596371" y="32669"/>
                </a:moveTo>
                <a:lnTo>
                  <a:pt x="1547839" y="44260"/>
                </a:lnTo>
                <a:lnTo>
                  <a:pt x="1508793" y="77777"/>
                </a:lnTo>
                <a:lnTo>
                  <a:pt x="1489819" y="111075"/>
                </a:lnTo>
                <a:lnTo>
                  <a:pt x="1478134" y="151660"/>
                </a:lnTo>
                <a:lnTo>
                  <a:pt x="1474239" y="199030"/>
                </a:lnTo>
                <a:lnTo>
                  <a:pt x="1475213" y="223815"/>
                </a:lnTo>
                <a:lnTo>
                  <a:pt x="1483003" y="268295"/>
                </a:lnTo>
                <a:lnTo>
                  <a:pt x="1498583" y="305550"/>
                </a:lnTo>
                <a:lnTo>
                  <a:pt x="1533546" y="345790"/>
                </a:lnTo>
                <a:lnTo>
                  <a:pt x="1579251" y="364638"/>
                </a:lnTo>
                <a:lnTo>
                  <a:pt x="1596371" y="365894"/>
                </a:lnTo>
                <a:lnTo>
                  <a:pt x="1613711" y="364638"/>
                </a:lnTo>
                <a:lnTo>
                  <a:pt x="1659699" y="345790"/>
                </a:lnTo>
                <a:lnTo>
                  <a:pt x="1694379" y="305550"/>
                </a:lnTo>
                <a:lnTo>
                  <a:pt x="1694608" y="305079"/>
                </a:lnTo>
                <a:lnTo>
                  <a:pt x="1596371" y="305079"/>
                </a:lnTo>
                <a:lnTo>
                  <a:pt x="1588078" y="304325"/>
                </a:lnTo>
                <a:lnTo>
                  <a:pt x="1554529" y="278064"/>
                </a:lnTo>
                <a:lnTo>
                  <a:pt x="1540331" y="230694"/>
                </a:lnTo>
                <a:lnTo>
                  <a:pt x="1538572" y="199030"/>
                </a:lnTo>
                <a:lnTo>
                  <a:pt x="1539012" y="182413"/>
                </a:lnTo>
                <a:lnTo>
                  <a:pt x="1545608" y="141231"/>
                </a:lnTo>
                <a:lnTo>
                  <a:pt x="1566215" y="105546"/>
                </a:lnTo>
                <a:lnTo>
                  <a:pt x="1596371" y="93484"/>
                </a:lnTo>
                <a:lnTo>
                  <a:pt x="1694454" y="93484"/>
                </a:lnTo>
                <a:lnTo>
                  <a:pt x="1694379" y="93327"/>
                </a:lnTo>
                <a:lnTo>
                  <a:pt x="1659699" y="53275"/>
                </a:lnTo>
                <a:lnTo>
                  <a:pt x="1613711" y="33957"/>
                </a:lnTo>
                <a:lnTo>
                  <a:pt x="1596371" y="32669"/>
                </a:lnTo>
                <a:close/>
              </a:path>
              <a:path w="2304415" h="467360">
                <a:moveTo>
                  <a:pt x="1694454" y="93484"/>
                </a:moveTo>
                <a:lnTo>
                  <a:pt x="1596371" y="93484"/>
                </a:lnTo>
                <a:lnTo>
                  <a:pt x="1604884" y="94237"/>
                </a:lnTo>
                <a:lnTo>
                  <a:pt x="1612831" y="96499"/>
                </a:lnTo>
                <a:lnTo>
                  <a:pt x="1643239" y="130142"/>
                </a:lnTo>
                <a:lnTo>
                  <a:pt x="1652788" y="167241"/>
                </a:lnTo>
                <a:lnTo>
                  <a:pt x="1654673" y="199030"/>
                </a:lnTo>
                <a:lnTo>
                  <a:pt x="1654202" y="215490"/>
                </a:lnTo>
                <a:lnTo>
                  <a:pt x="1647134" y="257332"/>
                </a:lnTo>
                <a:lnTo>
                  <a:pt x="1627030" y="293017"/>
                </a:lnTo>
                <a:lnTo>
                  <a:pt x="1596371" y="305079"/>
                </a:lnTo>
                <a:lnTo>
                  <a:pt x="1694608" y="305079"/>
                </a:lnTo>
                <a:lnTo>
                  <a:pt x="1709959" y="268295"/>
                </a:lnTo>
                <a:lnTo>
                  <a:pt x="1718001" y="223815"/>
                </a:lnTo>
                <a:lnTo>
                  <a:pt x="1719006" y="199030"/>
                </a:lnTo>
                <a:lnTo>
                  <a:pt x="1718001" y="174497"/>
                </a:lnTo>
                <a:lnTo>
                  <a:pt x="1714985" y="151660"/>
                </a:lnTo>
                <a:lnTo>
                  <a:pt x="1709959" y="130519"/>
                </a:lnTo>
                <a:lnTo>
                  <a:pt x="1702923" y="111075"/>
                </a:lnTo>
                <a:lnTo>
                  <a:pt x="1694454" y="93484"/>
                </a:lnTo>
                <a:close/>
              </a:path>
              <a:path w="2304415" h="467360">
                <a:moveTo>
                  <a:pt x="2303996" y="0"/>
                </a:moveTo>
                <a:lnTo>
                  <a:pt x="2237150" y="0"/>
                </a:lnTo>
                <a:lnTo>
                  <a:pt x="2237150" y="466917"/>
                </a:lnTo>
                <a:lnTo>
                  <a:pt x="2303996" y="466917"/>
                </a:lnTo>
                <a:lnTo>
                  <a:pt x="2303996" y="218632"/>
                </a:lnTo>
                <a:lnTo>
                  <a:pt x="2245192" y="218632"/>
                </a:lnTo>
                <a:lnTo>
                  <a:pt x="2245192" y="164351"/>
                </a:lnTo>
                <a:lnTo>
                  <a:pt x="2303996" y="164351"/>
                </a:lnTo>
                <a:lnTo>
                  <a:pt x="2303996" y="0"/>
                </a:lnTo>
                <a:close/>
              </a:path>
              <a:path w="2304415" h="467360">
                <a:moveTo>
                  <a:pt x="2149697" y="39203"/>
                </a:moveTo>
                <a:lnTo>
                  <a:pt x="1934081" y="39203"/>
                </a:lnTo>
                <a:lnTo>
                  <a:pt x="1934081" y="361873"/>
                </a:lnTo>
                <a:lnTo>
                  <a:pt x="1971776" y="361873"/>
                </a:lnTo>
                <a:lnTo>
                  <a:pt x="2009722" y="361622"/>
                </a:lnTo>
                <a:lnTo>
                  <a:pt x="2062119" y="360271"/>
                </a:lnTo>
                <a:lnTo>
                  <a:pt x="2111499" y="357350"/>
                </a:lnTo>
                <a:lnTo>
                  <a:pt x="2161069" y="351884"/>
                </a:lnTo>
                <a:lnTo>
                  <a:pt x="2177843" y="349308"/>
                </a:lnTo>
                <a:lnTo>
                  <a:pt x="2174794" y="324681"/>
                </a:lnTo>
                <a:lnTo>
                  <a:pt x="2000927" y="324681"/>
                </a:lnTo>
                <a:lnTo>
                  <a:pt x="2000927" y="308095"/>
                </a:lnTo>
                <a:lnTo>
                  <a:pt x="1971776" y="308095"/>
                </a:lnTo>
                <a:lnTo>
                  <a:pt x="2000927" y="307927"/>
                </a:lnTo>
                <a:lnTo>
                  <a:pt x="2000927" y="221145"/>
                </a:lnTo>
                <a:lnTo>
                  <a:pt x="1985346" y="221145"/>
                </a:lnTo>
                <a:lnTo>
                  <a:pt x="1985346" y="168874"/>
                </a:lnTo>
                <a:lnTo>
                  <a:pt x="2000927" y="168874"/>
                </a:lnTo>
                <a:lnTo>
                  <a:pt x="2000927" y="93484"/>
                </a:lnTo>
                <a:lnTo>
                  <a:pt x="2149697" y="93484"/>
                </a:lnTo>
                <a:lnTo>
                  <a:pt x="2149697" y="39203"/>
                </a:lnTo>
                <a:close/>
              </a:path>
              <a:path w="2304415" h="467360">
                <a:moveTo>
                  <a:pt x="2171309" y="296535"/>
                </a:moveTo>
                <a:lnTo>
                  <a:pt x="2123153" y="302189"/>
                </a:lnTo>
                <a:lnTo>
                  <a:pt x="2075815" y="305708"/>
                </a:lnTo>
                <a:lnTo>
                  <a:pt x="2026434" y="307529"/>
                </a:lnTo>
                <a:lnTo>
                  <a:pt x="2000927" y="307927"/>
                </a:lnTo>
                <a:lnTo>
                  <a:pt x="2000927" y="324681"/>
                </a:lnTo>
                <a:lnTo>
                  <a:pt x="2174794" y="324681"/>
                </a:lnTo>
                <a:lnTo>
                  <a:pt x="2171309" y="296535"/>
                </a:lnTo>
                <a:close/>
              </a:path>
              <a:path w="2304415" h="467360">
                <a:moveTo>
                  <a:pt x="2000927" y="307927"/>
                </a:moveTo>
                <a:lnTo>
                  <a:pt x="1971776" y="308095"/>
                </a:lnTo>
                <a:lnTo>
                  <a:pt x="2000927" y="308095"/>
                </a:lnTo>
                <a:lnTo>
                  <a:pt x="2000927" y="307927"/>
                </a:lnTo>
                <a:close/>
              </a:path>
              <a:path w="2304415" h="467360">
                <a:moveTo>
                  <a:pt x="2000927" y="168874"/>
                </a:moveTo>
                <a:lnTo>
                  <a:pt x="1985346" y="168874"/>
                </a:lnTo>
                <a:lnTo>
                  <a:pt x="1985346" y="221145"/>
                </a:lnTo>
                <a:lnTo>
                  <a:pt x="2000927" y="221145"/>
                </a:lnTo>
                <a:lnTo>
                  <a:pt x="2000927" y="168874"/>
                </a:lnTo>
                <a:close/>
              </a:path>
              <a:path w="2304415" h="467360">
                <a:moveTo>
                  <a:pt x="2134116" y="168874"/>
                </a:moveTo>
                <a:lnTo>
                  <a:pt x="2000927" y="168874"/>
                </a:lnTo>
                <a:lnTo>
                  <a:pt x="2000927" y="221145"/>
                </a:lnTo>
                <a:lnTo>
                  <a:pt x="2134116" y="221145"/>
                </a:lnTo>
                <a:lnTo>
                  <a:pt x="2134116" y="168874"/>
                </a:lnTo>
                <a:close/>
              </a:path>
              <a:path w="2304415" h="467360">
                <a:moveTo>
                  <a:pt x="2237150" y="164351"/>
                </a:moveTo>
                <a:lnTo>
                  <a:pt x="2157236" y="164351"/>
                </a:lnTo>
                <a:lnTo>
                  <a:pt x="2157236" y="218632"/>
                </a:lnTo>
                <a:lnTo>
                  <a:pt x="2237150" y="218632"/>
                </a:lnTo>
                <a:lnTo>
                  <a:pt x="2237150" y="164351"/>
                </a:lnTo>
                <a:close/>
              </a:path>
              <a:path w="2304415" h="467360">
                <a:moveTo>
                  <a:pt x="2303996" y="164351"/>
                </a:moveTo>
                <a:lnTo>
                  <a:pt x="2245192" y="164351"/>
                </a:lnTo>
                <a:lnTo>
                  <a:pt x="2245192" y="218632"/>
                </a:lnTo>
                <a:lnTo>
                  <a:pt x="2303996" y="218632"/>
                </a:lnTo>
                <a:lnTo>
                  <a:pt x="2303996" y="164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66" y="2678410"/>
            <a:ext cx="13778826" cy="4169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2597" y="9871909"/>
            <a:ext cx="13987825" cy="90673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601984" y="3403037"/>
            <a:ext cx="11769725" cy="5738495"/>
            <a:chOff x="3601984" y="3403037"/>
            <a:chExt cx="11769725" cy="573849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1984" y="3403037"/>
              <a:ext cx="11769275" cy="573804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91758" y="5350134"/>
              <a:ext cx="701675" cy="3790950"/>
            </a:xfrm>
            <a:custGeom>
              <a:avLst/>
              <a:gdLst/>
              <a:ahLst/>
              <a:cxnLst/>
              <a:rect l="l" t="t" r="r" b="b"/>
              <a:pathLst>
                <a:path w="701675" h="3790950">
                  <a:moveTo>
                    <a:pt x="701548" y="495"/>
                  </a:moveTo>
                  <a:lnTo>
                    <a:pt x="617778" y="495"/>
                  </a:lnTo>
                  <a:lnTo>
                    <a:pt x="617778" y="84264"/>
                  </a:lnTo>
                  <a:lnTo>
                    <a:pt x="617778" y="3707180"/>
                  </a:lnTo>
                  <a:lnTo>
                    <a:pt x="83769" y="3707180"/>
                  </a:lnTo>
                  <a:lnTo>
                    <a:pt x="83769" y="84264"/>
                  </a:lnTo>
                  <a:lnTo>
                    <a:pt x="617778" y="84264"/>
                  </a:lnTo>
                  <a:lnTo>
                    <a:pt x="617778" y="495"/>
                  </a:lnTo>
                  <a:lnTo>
                    <a:pt x="83769" y="495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3790950"/>
                  </a:lnTo>
                  <a:lnTo>
                    <a:pt x="83769" y="3790950"/>
                  </a:lnTo>
                  <a:lnTo>
                    <a:pt x="617778" y="3790950"/>
                  </a:lnTo>
                  <a:lnTo>
                    <a:pt x="701548" y="3790950"/>
                  </a:lnTo>
                  <a:lnTo>
                    <a:pt x="701548" y="84264"/>
                  </a:lnTo>
                  <a:lnTo>
                    <a:pt x="701548" y="4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84885" y="1400250"/>
            <a:ext cx="2304415" cy="467359"/>
          </a:xfrm>
          <a:custGeom>
            <a:avLst/>
            <a:gdLst/>
            <a:ahLst/>
            <a:cxnLst/>
            <a:rect l="l" t="t" r="r" b="b"/>
            <a:pathLst>
              <a:path w="2304415" h="467360">
                <a:moveTo>
                  <a:pt x="113588" y="318559"/>
                </a:moveTo>
                <a:lnTo>
                  <a:pt x="89965" y="319152"/>
                </a:lnTo>
                <a:lnTo>
                  <a:pt x="0" y="319655"/>
                </a:lnTo>
                <a:lnTo>
                  <a:pt x="7539" y="373433"/>
                </a:lnTo>
                <a:lnTo>
                  <a:pt x="96499" y="372428"/>
                </a:lnTo>
                <a:lnTo>
                  <a:pt x="145629" y="370543"/>
                </a:lnTo>
                <a:lnTo>
                  <a:pt x="196517" y="366899"/>
                </a:lnTo>
                <a:lnTo>
                  <a:pt x="247908" y="361119"/>
                </a:lnTo>
                <a:lnTo>
                  <a:pt x="298545" y="352826"/>
                </a:lnTo>
                <a:lnTo>
                  <a:pt x="296519" y="331215"/>
                </a:lnTo>
                <a:lnTo>
                  <a:pt x="113588" y="331215"/>
                </a:lnTo>
                <a:lnTo>
                  <a:pt x="113588" y="318559"/>
                </a:lnTo>
                <a:close/>
              </a:path>
              <a:path w="2304415" h="467360">
                <a:moveTo>
                  <a:pt x="180936" y="315720"/>
                </a:moveTo>
                <a:lnTo>
                  <a:pt x="166015" y="316513"/>
                </a:lnTo>
                <a:lnTo>
                  <a:pt x="113588" y="318559"/>
                </a:lnTo>
                <a:lnTo>
                  <a:pt x="113588" y="331215"/>
                </a:lnTo>
                <a:lnTo>
                  <a:pt x="180936" y="331215"/>
                </a:lnTo>
                <a:lnTo>
                  <a:pt x="180936" y="315720"/>
                </a:lnTo>
                <a:close/>
              </a:path>
              <a:path w="2304415" h="467360">
                <a:moveTo>
                  <a:pt x="294022" y="304577"/>
                </a:moveTo>
                <a:lnTo>
                  <a:pt x="243887" y="310734"/>
                </a:lnTo>
                <a:lnTo>
                  <a:pt x="191994" y="315131"/>
                </a:lnTo>
                <a:lnTo>
                  <a:pt x="180936" y="315720"/>
                </a:lnTo>
                <a:lnTo>
                  <a:pt x="180936" y="331215"/>
                </a:lnTo>
                <a:lnTo>
                  <a:pt x="296519" y="331215"/>
                </a:lnTo>
                <a:lnTo>
                  <a:pt x="294022" y="304577"/>
                </a:lnTo>
                <a:close/>
              </a:path>
              <a:path w="2304415" h="467360">
                <a:moveTo>
                  <a:pt x="113588" y="253287"/>
                </a:moveTo>
                <a:lnTo>
                  <a:pt x="113588" y="318559"/>
                </a:lnTo>
                <a:lnTo>
                  <a:pt x="166015" y="316513"/>
                </a:lnTo>
                <a:lnTo>
                  <a:pt x="180936" y="315720"/>
                </a:lnTo>
                <a:lnTo>
                  <a:pt x="180936" y="256829"/>
                </a:lnTo>
                <a:lnTo>
                  <a:pt x="147765" y="256829"/>
                </a:lnTo>
                <a:lnTo>
                  <a:pt x="129891" y="255918"/>
                </a:lnTo>
                <a:lnTo>
                  <a:pt x="113588" y="253287"/>
                </a:lnTo>
                <a:close/>
              </a:path>
              <a:path w="2304415" h="467360">
                <a:moveTo>
                  <a:pt x="180936" y="233710"/>
                </a:moveTo>
                <a:lnTo>
                  <a:pt x="113588" y="233710"/>
                </a:lnTo>
                <a:lnTo>
                  <a:pt x="113588" y="253287"/>
                </a:lnTo>
                <a:lnTo>
                  <a:pt x="129891" y="255918"/>
                </a:lnTo>
                <a:lnTo>
                  <a:pt x="147765" y="256829"/>
                </a:lnTo>
                <a:lnTo>
                  <a:pt x="165419" y="255918"/>
                </a:lnTo>
                <a:lnTo>
                  <a:pt x="180936" y="253390"/>
                </a:lnTo>
                <a:lnTo>
                  <a:pt x="180936" y="233710"/>
                </a:lnTo>
                <a:close/>
              </a:path>
              <a:path w="2304415" h="467360">
                <a:moveTo>
                  <a:pt x="180936" y="253390"/>
                </a:moveTo>
                <a:lnTo>
                  <a:pt x="165419" y="255918"/>
                </a:lnTo>
                <a:lnTo>
                  <a:pt x="147765" y="256829"/>
                </a:lnTo>
                <a:lnTo>
                  <a:pt x="180936" y="256829"/>
                </a:lnTo>
                <a:lnTo>
                  <a:pt x="180936" y="253390"/>
                </a:lnTo>
                <a:close/>
              </a:path>
              <a:path w="2304415" h="467360">
                <a:moveTo>
                  <a:pt x="227583" y="233710"/>
                </a:moveTo>
                <a:lnTo>
                  <a:pt x="180936" y="233710"/>
                </a:lnTo>
                <a:lnTo>
                  <a:pt x="180936" y="253390"/>
                </a:lnTo>
                <a:lnTo>
                  <a:pt x="226893" y="234244"/>
                </a:lnTo>
                <a:lnTo>
                  <a:pt x="227583" y="233710"/>
                </a:lnTo>
                <a:close/>
              </a:path>
              <a:path w="2304415" h="467360">
                <a:moveTo>
                  <a:pt x="147765" y="28145"/>
                </a:moveTo>
                <a:lnTo>
                  <a:pt x="96970" y="36344"/>
                </a:lnTo>
                <a:lnTo>
                  <a:pt x="55788" y="60186"/>
                </a:lnTo>
                <a:lnTo>
                  <a:pt x="28428" y="96719"/>
                </a:lnTo>
                <a:lnTo>
                  <a:pt x="19098" y="142236"/>
                </a:lnTo>
                <a:lnTo>
                  <a:pt x="20135" y="158382"/>
                </a:lnTo>
                <a:lnTo>
                  <a:pt x="35684" y="201543"/>
                </a:lnTo>
                <a:lnTo>
                  <a:pt x="68102" y="234244"/>
                </a:lnTo>
                <a:lnTo>
                  <a:pt x="112959" y="253186"/>
                </a:lnTo>
                <a:lnTo>
                  <a:pt x="113588" y="253287"/>
                </a:lnTo>
                <a:lnTo>
                  <a:pt x="113588" y="233710"/>
                </a:lnTo>
                <a:lnTo>
                  <a:pt x="227583" y="233710"/>
                </a:lnTo>
                <a:lnTo>
                  <a:pt x="239113" y="224788"/>
                </a:lnTo>
                <a:lnTo>
                  <a:pt x="249762" y="213888"/>
                </a:lnTo>
                <a:lnTo>
                  <a:pt x="258840" y="201543"/>
                </a:lnTo>
                <a:lnTo>
                  <a:pt x="259650" y="200035"/>
                </a:lnTo>
                <a:lnTo>
                  <a:pt x="147765" y="200035"/>
                </a:lnTo>
                <a:lnTo>
                  <a:pt x="138938" y="199627"/>
                </a:lnTo>
                <a:lnTo>
                  <a:pt x="102405" y="184957"/>
                </a:lnTo>
                <a:lnTo>
                  <a:pt x="84939" y="150969"/>
                </a:lnTo>
                <a:lnTo>
                  <a:pt x="84437" y="142236"/>
                </a:lnTo>
                <a:lnTo>
                  <a:pt x="84939" y="133535"/>
                </a:lnTo>
                <a:lnTo>
                  <a:pt x="108405" y="95651"/>
                </a:lnTo>
                <a:lnTo>
                  <a:pt x="147765" y="84939"/>
                </a:lnTo>
                <a:lnTo>
                  <a:pt x="259663" y="84939"/>
                </a:lnTo>
                <a:lnTo>
                  <a:pt x="258840" y="83432"/>
                </a:lnTo>
                <a:lnTo>
                  <a:pt x="226893" y="50731"/>
                </a:lnTo>
                <a:lnTo>
                  <a:pt x="182193" y="31789"/>
                </a:lnTo>
                <a:lnTo>
                  <a:pt x="165419" y="29056"/>
                </a:lnTo>
                <a:lnTo>
                  <a:pt x="147765" y="28145"/>
                </a:lnTo>
                <a:close/>
              </a:path>
              <a:path w="2304415" h="467360">
                <a:moveTo>
                  <a:pt x="259663" y="84939"/>
                </a:moveTo>
                <a:lnTo>
                  <a:pt x="147765" y="84939"/>
                </a:lnTo>
                <a:lnTo>
                  <a:pt x="156340" y="85379"/>
                </a:lnTo>
                <a:lnTo>
                  <a:pt x="164476" y="86698"/>
                </a:lnTo>
                <a:lnTo>
                  <a:pt x="201543" y="111577"/>
                </a:lnTo>
                <a:lnTo>
                  <a:pt x="210087" y="142236"/>
                </a:lnTo>
                <a:lnTo>
                  <a:pt x="209553" y="150969"/>
                </a:lnTo>
                <a:lnTo>
                  <a:pt x="191994" y="184957"/>
                </a:lnTo>
                <a:lnTo>
                  <a:pt x="156340" y="199627"/>
                </a:lnTo>
                <a:lnTo>
                  <a:pt x="147765" y="200035"/>
                </a:lnTo>
                <a:lnTo>
                  <a:pt x="259650" y="200035"/>
                </a:lnTo>
                <a:lnTo>
                  <a:pt x="266096" y="188036"/>
                </a:lnTo>
                <a:lnTo>
                  <a:pt x="271279" y="173649"/>
                </a:lnTo>
                <a:lnTo>
                  <a:pt x="274389" y="158382"/>
                </a:lnTo>
                <a:lnTo>
                  <a:pt x="275426" y="142236"/>
                </a:lnTo>
                <a:lnTo>
                  <a:pt x="274389" y="126121"/>
                </a:lnTo>
                <a:lnTo>
                  <a:pt x="271279" y="110949"/>
                </a:lnTo>
                <a:lnTo>
                  <a:pt x="266096" y="96719"/>
                </a:lnTo>
                <a:lnTo>
                  <a:pt x="259663" y="84939"/>
                </a:lnTo>
                <a:close/>
              </a:path>
              <a:path w="2304415" h="467360">
                <a:moveTo>
                  <a:pt x="385998" y="0"/>
                </a:moveTo>
                <a:lnTo>
                  <a:pt x="319152" y="0"/>
                </a:lnTo>
                <a:lnTo>
                  <a:pt x="319152" y="466917"/>
                </a:lnTo>
                <a:lnTo>
                  <a:pt x="385998" y="466917"/>
                </a:lnTo>
                <a:lnTo>
                  <a:pt x="385998" y="0"/>
                </a:lnTo>
                <a:close/>
              </a:path>
              <a:path w="2304415" h="467360">
                <a:moveTo>
                  <a:pt x="692546" y="295027"/>
                </a:moveTo>
                <a:lnTo>
                  <a:pt x="625700" y="295027"/>
                </a:lnTo>
                <a:lnTo>
                  <a:pt x="625700" y="466415"/>
                </a:lnTo>
                <a:lnTo>
                  <a:pt x="692546" y="466415"/>
                </a:lnTo>
                <a:lnTo>
                  <a:pt x="692546" y="295027"/>
                </a:lnTo>
                <a:close/>
              </a:path>
              <a:path w="2304415" h="467360">
                <a:moveTo>
                  <a:pt x="871473" y="268389"/>
                </a:moveTo>
                <a:lnTo>
                  <a:pt x="450292" y="268389"/>
                </a:lnTo>
                <a:lnTo>
                  <a:pt x="450292" y="321163"/>
                </a:lnTo>
                <a:lnTo>
                  <a:pt x="625700" y="321163"/>
                </a:lnTo>
                <a:lnTo>
                  <a:pt x="625700" y="295027"/>
                </a:lnTo>
                <a:lnTo>
                  <a:pt x="871473" y="295027"/>
                </a:lnTo>
                <a:lnTo>
                  <a:pt x="871473" y="268389"/>
                </a:lnTo>
                <a:close/>
              </a:path>
              <a:path w="2304415" h="467360">
                <a:moveTo>
                  <a:pt x="871473" y="295027"/>
                </a:moveTo>
                <a:lnTo>
                  <a:pt x="692546" y="295027"/>
                </a:lnTo>
                <a:lnTo>
                  <a:pt x="692546" y="321163"/>
                </a:lnTo>
                <a:lnTo>
                  <a:pt x="871473" y="321163"/>
                </a:lnTo>
                <a:lnTo>
                  <a:pt x="871473" y="295027"/>
                </a:lnTo>
                <a:close/>
              </a:path>
              <a:path w="2304415" h="467360">
                <a:moveTo>
                  <a:pt x="564383" y="18596"/>
                </a:moveTo>
                <a:lnTo>
                  <a:pt x="498039" y="18596"/>
                </a:lnTo>
                <a:lnTo>
                  <a:pt x="498039" y="224160"/>
                </a:lnTo>
                <a:lnTo>
                  <a:pt x="821715" y="224160"/>
                </a:lnTo>
                <a:lnTo>
                  <a:pt x="821715" y="171387"/>
                </a:lnTo>
                <a:lnTo>
                  <a:pt x="564383" y="171387"/>
                </a:lnTo>
                <a:lnTo>
                  <a:pt x="564383" y="123640"/>
                </a:lnTo>
                <a:lnTo>
                  <a:pt x="821715" y="123640"/>
                </a:lnTo>
                <a:lnTo>
                  <a:pt x="821715" y="71369"/>
                </a:lnTo>
                <a:lnTo>
                  <a:pt x="564383" y="71369"/>
                </a:lnTo>
                <a:lnTo>
                  <a:pt x="564383" y="18596"/>
                </a:lnTo>
                <a:close/>
              </a:path>
              <a:path w="2304415" h="467360">
                <a:moveTo>
                  <a:pt x="821715" y="123640"/>
                </a:moveTo>
                <a:lnTo>
                  <a:pt x="755874" y="123640"/>
                </a:lnTo>
                <a:lnTo>
                  <a:pt x="755874" y="171387"/>
                </a:lnTo>
                <a:lnTo>
                  <a:pt x="821715" y="171387"/>
                </a:lnTo>
                <a:lnTo>
                  <a:pt x="821715" y="123640"/>
                </a:lnTo>
                <a:close/>
              </a:path>
              <a:path w="2304415" h="467360">
                <a:moveTo>
                  <a:pt x="821715" y="18596"/>
                </a:moveTo>
                <a:lnTo>
                  <a:pt x="755874" y="18596"/>
                </a:lnTo>
                <a:lnTo>
                  <a:pt x="755874" y="71369"/>
                </a:lnTo>
                <a:lnTo>
                  <a:pt x="821715" y="71369"/>
                </a:lnTo>
                <a:lnTo>
                  <a:pt x="821715" y="18596"/>
                </a:lnTo>
                <a:close/>
              </a:path>
              <a:path w="2304415" h="467360">
                <a:moveTo>
                  <a:pt x="1408437" y="502"/>
                </a:moveTo>
                <a:lnTo>
                  <a:pt x="1345109" y="502"/>
                </a:lnTo>
                <a:lnTo>
                  <a:pt x="1345109" y="465912"/>
                </a:lnTo>
                <a:lnTo>
                  <a:pt x="1408437" y="465912"/>
                </a:lnTo>
                <a:lnTo>
                  <a:pt x="1408437" y="502"/>
                </a:lnTo>
                <a:close/>
              </a:path>
              <a:path w="2304415" h="467360">
                <a:moveTo>
                  <a:pt x="1310932" y="9046"/>
                </a:moveTo>
                <a:lnTo>
                  <a:pt x="1248609" y="9046"/>
                </a:lnTo>
                <a:lnTo>
                  <a:pt x="1248609" y="445808"/>
                </a:lnTo>
                <a:lnTo>
                  <a:pt x="1310932" y="445808"/>
                </a:lnTo>
                <a:lnTo>
                  <a:pt x="1310932" y="224160"/>
                </a:lnTo>
                <a:lnTo>
                  <a:pt x="1276253" y="224160"/>
                </a:lnTo>
                <a:lnTo>
                  <a:pt x="1276253" y="170382"/>
                </a:lnTo>
                <a:lnTo>
                  <a:pt x="1310932" y="170382"/>
                </a:lnTo>
                <a:lnTo>
                  <a:pt x="1310932" y="9046"/>
                </a:lnTo>
                <a:close/>
              </a:path>
              <a:path w="2304415" h="467360">
                <a:moveTo>
                  <a:pt x="1199857" y="53275"/>
                </a:moveTo>
                <a:lnTo>
                  <a:pt x="1021936" y="53275"/>
                </a:lnTo>
                <a:lnTo>
                  <a:pt x="1021936" y="362879"/>
                </a:lnTo>
                <a:lnTo>
                  <a:pt x="1054605" y="362879"/>
                </a:lnTo>
                <a:lnTo>
                  <a:pt x="1086771" y="362627"/>
                </a:lnTo>
                <a:lnTo>
                  <a:pt x="1129807" y="361276"/>
                </a:lnTo>
                <a:lnTo>
                  <a:pt x="1169198" y="358355"/>
                </a:lnTo>
                <a:lnTo>
                  <a:pt x="1207459" y="352889"/>
                </a:lnTo>
                <a:lnTo>
                  <a:pt x="1220464" y="350313"/>
                </a:lnTo>
                <a:lnTo>
                  <a:pt x="1218518" y="331215"/>
                </a:lnTo>
                <a:lnTo>
                  <a:pt x="1087777" y="331215"/>
                </a:lnTo>
                <a:lnTo>
                  <a:pt x="1087777" y="308095"/>
                </a:lnTo>
                <a:lnTo>
                  <a:pt x="1054605" y="308095"/>
                </a:lnTo>
                <a:lnTo>
                  <a:pt x="1085766" y="307844"/>
                </a:lnTo>
                <a:lnTo>
                  <a:pt x="1087777" y="307800"/>
                </a:lnTo>
                <a:lnTo>
                  <a:pt x="1087777" y="106049"/>
                </a:lnTo>
                <a:lnTo>
                  <a:pt x="1199857" y="106049"/>
                </a:lnTo>
                <a:lnTo>
                  <a:pt x="1199857" y="53275"/>
                </a:lnTo>
                <a:close/>
              </a:path>
              <a:path w="2304415" h="467360">
                <a:moveTo>
                  <a:pt x="1214935" y="296032"/>
                </a:moveTo>
                <a:lnTo>
                  <a:pt x="1165177" y="303571"/>
                </a:lnTo>
                <a:lnTo>
                  <a:pt x="1113912" y="307090"/>
                </a:lnTo>
                <a:lnTo>
                  <a:pt x="1087777" y="307800"/>
                </a:lnTo>
                <a:lnTo>
                  <a:pt x="1087777" y="331215"/>
                </a:lnTo>
                <a:lnTo>
                  <a:pt x="1218518" y="331215"/>
                </a:lnTo>
                <a:lnTo>
                  <a:pt x="1214935" y="296032"/>
                </a:lnTo>
                <a:close/>
              </a:path>
              <a:path w="2304415" h="467360">
                <a:moveTo>
                  <a:pt x="1087777" y="307800"/>
                </a:moveTo>
                <a:lnTo>
                  <a:pt x="1085766" y="307844"/>
                </a:lnTo>
                <a:lnTo>
                  <a:pt x="1054605" y="308095"/>
                </a:lnTo>
                <a:lnTo>
                  <a:pt x="1087777" y="308095"/>
                </a:lnTo>
                <a:lnTo>
                  <a:pt x="1087777" y="307800"/>
                </a:lnTo>
                <a:close/>
              </a:path>
              <a:path w="2304415" h="467360">
                <a:moveTo>
                  <a:pt x="1248609" y="170382"/>
                </a:moveTo>
                <a:lnTo>
                  <a:pt x="1168193" y="170382"/>
                </a:lnTo>
                <a:lnTo>
                  <a:pt x="1168193" y="224160"/>
                </a:lnTo>
                <a:lnTo>
                  <a:pt x="1248609" y="224160"/>
                </a:lnTo>
                <a:lnTo>
                  <a:pt x="1248609" y="170382"/>
                </a:lnTo>
                <a:close/>
              </a:path>
              <a:path w="2304415" h="467360">
                <a:moveTo>
                  <a:pt x="1310932" y="170382"/>
                </a:moveTo>
                <a:lnTo>
                  <a:pt x="1276253" y="170382"/>
                </a:lnTo>
                <a:lnTo>
                  <a:pt x="1276253" y="224160"/>
                </a:lnTo>
                <a:lnTo>
                  <a:pt x="1310932" y="224160"/>
                </a:lnTo>
                <a:lnTo>
                  <a:pt x="1310932" y="170382"/>
                </a:lnTo>
                <a:close/>
              </a:path>
              <a:path w="2304415" h="467360">
                <a:moveTo>
                  <a:pt x="1847170" y="0"/>
                </a:moveTo>
                <a:lnTo>
                  <a:pt x="1780324" y="0"/>
                </a:lnTo>
                <a:lnTo>
                  <a:pt x="1780324" y="466917"/>
                </a:lnTo>
                <a:lnTo>
                  <a:pt x="1847170" y="466917"/>
                </a:lnTo>
                <a:lnTo>
                  <a:pt x="1847170" y="0"/>
                </a:lnTo>
                <a:close/>
              </a:path>
              <a:path w="2304415" h="467360">
                <a:moveTo>
                  <a:pt x="1596371" y="32669"/>
                </a:moveTo>
                <a:lnTo>
                  <a:pt x="1547839" y="44260"/>
                </a:lnTo>
                <a:lnTo>
                  <a:pt x="1508793" y="77777"/>
                </a:lnTo>
                <a:lnTo>
                  <a:pt x="1489819" y="111075"/>
                </a:lnTo>
                <a:lnTo>
                  <a:pt x="1478134" y="151660"/>
                </a:lnTo>
                <a:lnTo>
                  <a:pt x="1474239" y="199030"/>
                </a:lnTo>
                <a:lnTo>
                  <a:pt x="1475213" y="223815"/>
                </a:lnTo>
                <a:lnTo>
                  <a:pt x="1483003" y="268295"/>
                </a:lnTo>
                <a:lnTo>
                  <a:pt x="1498583" y="305550"/>
                </a:lnTo>
                <a:lnTo>
                  <a:pt x="1533546" y="345790"/>
                </a:lnTo>
                <a:lnTo>
                  <a:pt x="1579251" y="364638"/>
                </a:lnTo>
                <a:lnTo>
                  <a:pt x="1596371" y="365894"/>
                </a:lnTo>
                <a:lnTo>
                  <a:pt x="1613711" y="364638"/>
                </a:lnTo>
                <a:lnTo>
                  <a:pt x="1659699" y="345790"/>
                </a:lnTo>
                <a:lnTo>
                  <a:pt x="1694379" y="305550"/>
                </a:lnTo>
                <a:lnTo>
                  <a:pt x="1694608" y="305079"/>
                </a:lnTo>
                <a:lnTo>
                  <a:pt x="1596371" y="305079"/>
                </a:lnTo>
                <a:lnTo>
                  <a:pt x="1588078" y="304325"/>
                </a:lnTo>
                <a:lnTo>
                  <a:pt x="1554529" y="278064"/>
                </a:lnTo>
                <a:lnTo>
                  <a:pt x="1540331" y="230694"/>
                </a:lnTo>
                <a:lnTo>
                  <a:pt x="1538572" y="199030"/>
                </a:lnTo>
                <a:lnTo>
                  <a:pt x="1539012" y="182413"/>
                </a:lnTo>
                <a:lnTo>
                  <a:pt x="1545608" y="141231"/>
                </a:lnTo>
                <a:lnTo>
                  <a:pt x="1566215" y="105546"/>
                </a:lnTo>
                <a:lnTo>
                  <a:pt x="1596371" y="93484"/>
                </a:lnTo>
                <a:lnTo>
                  <a:pt x="1694454" y="93484"/>
                </a:lnTo>
                <a:lnTo>
                  <a:pt x="1694379" y="93327"/>
                </a:lnTo>
                <a:lnTo>
                  <a:pt x="1659699" y="53275"/>
                </a:lnTo>
                <a:lnTo>
                  <a:pt x="1613711" y="33957"/>
                </a:lnTo>
                <a:lnTo>
                  <a:pt x="1596371" y="32669"/>
                </a:lnTo>
                <a:close/>
              </a:path>
              <a:path w="2304415" h="467360">
                <a:moveTo>
                  <a:pt x="1694454" y="93484"/>
                </a:moveTo>
                <a:lnTo>
                  <a:pt x="1596371" y="93484"/>
                </a:lnTo>
                <a:lnTo>
                  <a:pt x="1604884" y="94237"/>
                </a:lnTo>
                <a:lnTo>
                  <a:pt x="1612831" y="96499"/>
                </a:lnTo>
                <a:lnTo>
                  <a:pt x="1643239" y="130142"/>
                </a:lnTo>
                <a:lnTo>
                  <a:pt x="1652788" y="167241"/>
                </a:lnTo>
                <a:lnTo>
                  <a:pt x="1654673" y="199030"/>
                </a:lnTo>
                <a:lnTo>
                  <a:pt x="1654202" y="215490"/>
                </a:lnTo>
                <a:lnTo>
                  <a:pt x="1647134" y="257332"/>
                </a:lnTo>
                <a:lnTo>
                  <a:pt x="1627030" y="293017"/>
                </a:lnTo>
                <a:lnTo>
                  <a:pt x="1596371" y="305079"/>
                </a:lnTo>
                <a:lnTo>
                  <a:pt x="1694608" y="305079"/>
                </a:lnTo>
                <a:lnTo>
                  <a:pt x="1709959" y="268295"/>
                </a:lnTo>
                <a:lnTo>
                  <a:pt x="1718001" y="223815"/>
                </a:lnTo>
                <a:lnTo>
                  <a:pt x="1719006" y="199030"/>
                </a:lnTo>
                <a:lnTo>
                  <a:pt x="1718001" y="174497"/>
                </a:lnTo>
                <a:lnTo>
                  <a:pt x="1714985" y="151660"/>
                </a:lnTo>
                <a:lnTo>
                  <a:pt x="1709959" y="130519"/>
                </a:lnTo>
                <a:lnTo>
                  <a:pt x="1702923" y="111075"/>
                </a:lnTo>
                <a:lnTo>
                  <a:pt x="1694454" y="93484"/>
                </a:lnTo>
                <a:close/>
              </a:path>
              <a:path w="2304415" h="467360">
                <a:moveTo>
                  <a:pt x="2303996" y="0"/>
                </a:moveTo>
                <a:lnTo>
                  <a:pt x="2237150" y="0"/>
                </a:lnTo>
                <a:lnTo>
                  <a:pt x="2237150" y="466917"/>
                </a:lnTo>
                <a:lnTo>
                  <a:pt x="2303996" y="466917"/>
                </a:lnTo>
                <a:lnTo>
                  <a:pt x="2303996" y="218632"/>
                </a:lnTo>
                <a:lnTo>
                  <a:pt x="2245192" y="218632"/>
                </a:lnTo>
                <a:lnTo>
                  <a:pt x="2245192" y="164351"/>
                </a:lnTo>
                <a:lnTo>
                  <a:pt x="2303996" y="164351"/>
                </a:lnTo>
                <a:lnTo>
                  <a:pt x="2303996" y="0"/>
                </a:lnTo>
                <a:close/>
              </a:path>
              <a:path w="2304415" h="467360">
                <a:moveTo>
                  <a:pt x="2149697" y="39203"/>
                </a:moveTo>
                <a:lnTo>
                  <a:pt x="1934081" y="39203"/>
                </a:lnTo>
                <a:lnTo>
                  <a:pt x="1934081" y="361873"/>
                </a:lnTo>
                <a:lnTo>
                  <a:pt x="1971776" y="361873"/>
                </a:lnTo>
                <a:lnTo>
                  <a:pt x="2009722" y="361622"/>
                </a:lnTo>
                <a:lnTo>
                  <a:pt x="2062119" y="360271"/>
                </a:lnTo>
                <a:lnTo>
                  <a:pt x="2111499" y="357350"/>
                </a:lnTo>
                <a:lnTo>
                  <a:pt x="2161069" y="351884"/>
                </a:lnTo>
                <a:lnTo>
                  <a:pt x="2177843" y="349308"/>
                </a:lnTo>
                <a:lnTo>
                  <a:pt x="2174794" y="324681"/>
                </a:lnTo>
                <a:lnTo>
                  <a:pt x="2000927" y="324681"/>
                </a:lnTo>
                <a:lnTo>
                  <a:pt x="2000927" y="308095"/>
                </a:lnTo>
                <a:lnTo>
                  <a:pt x="1971776" y="308095"/>
                </a:lnTo>
                <a:lnTo>
                  <a:pt x="2000927" y="307927"/>
                </a:lnTo>
                <a:lnTo>
                  <a:pt x="2000927" y="221145"/>
                </a:lnTo>
                <a:lnTo>
                  <a:pt x="1985346" y="221145"/>
                </a:lnTo>
                <a:lnTo>
                  <a:pt x="1985346" y="168874"/>
                </a:lnTo>
                <a:lnTo>
                  <a:pt x="2000927" y="168874"/>
                </a:lnTo>
                <a:lnTo>
                  <a:pt x="2000927" y="93484"/>
                </a:lnTo>
                <a:lnTo>
                  <a:pt x="2149697" y="93484"/>
                </a:lnTo>
                <a:lnTo>
                  <a:pt x="2149697" y="39203"/>
                </a:lnTo>
                <a:close/>
              </a:path>
              <a:path w="2304415" h="467360">
                <a:moveTo>
                  <a:pt x="2171309" y="296535"/>
                </a:moveTo>
                <a:lnTo>
                  <a:pt x="2123153" y="302189"/>
                </a:lnTo>
                <a:lnTo>
                  <a:pt x="2075815" y="305708"/>
                </a:lnTo>
                <a:lnTo>
                  <a:pt x="2026434" y="307529"/>
                </a:lnTo>
                <a:lnTo>
                  <a:pt x="2000927" y="307927"/>
                </a:lnTo>
                <a:lnTo>
                  <a:pt x="2000927" y="324681"/>
                </a:lnTo>
                <a:lnTo>
                  <a:pt x="2174794" y="324681"/>
                </a:lnTo>
                <a:lnTo>
                  <a:pt x="2171309" y="296535"/>
                </a:lnTo>
                <a:close/>
              </a:path>
              <a:path w="2304415" h="467360">
                <a:moveTo>
                  <a:pt x="2000927" y="307927"/>
                </a:moveTo>
                <a:lnTo>
                  <a:pt x="1971776" y="308095"/>
                </a:lnTo>
                <a:lnTo>
                  <a:pt x="2000927" y="308095"/>
                </a:lnTo>
                <a:lnTo>
                  <a:pt x="2000927" y="307927"/>
                </a:lnTo>
                <a:close/>
              </a:path>
              <a:path w="2304415" h="467360">
                <a:moveTo>
                  <a:pt x="2000927" y="168874"/>
                </a:moveTo>
                <a:lnTo>
                  <a:pt x="1985346" y="168874"/>
                </a:lnTo>
                <a:lnTo>
                  <a:pt x="1985346" y="221145"/>
                </a:lnTo>
                <a:lnTo>
                  <a:pt x="2000927" y="221145"/>
                </a:lnTo>
                <a:lnTo>
                  <a:pt x="2000927" y="168874"/>
                </a:lnTo>
                <a:close/>
              </a:path>
              <a:path w="2304415" h="467360">
                <a:moveTo>
                  <a:pt x="2134116" y="168874"/>
                </a:moveTo>
                <a:lnTo>
                  <a:pt x="2000927" y="168874"/>
                </a:lnTo>
                <a:lnTo>
                  <a:pt x="2000927" y="221145"/>
                </a:lnTo>
                <a:lnTo>
                  <a:pt x="2134116" y="221145"/>
                </a:lnTo>
                <a:lnTo>
                  <a:pt x="2134116" y="168874"/>
                </a:lnTo>
                <a:close/>
              </a:path>
              <a:path w="2304415" h="467360">
                <a:moveTo>
                  <a:pt x="2237150" y="164351"/>
                </a:moveTo>
                <a:lnTo>
                  <a:pt x="2157236" y="164351"/>
                </a:lnTo>
                <a:lnTo>
                  <a:pt x="2157236" y="218632"/>
                </a:lnTo>
                <a:lnTo>
                  <a:pt x="2237150" y="218632"/>
                </a:lnTo>
                <a:lnTo>
                  <a:pt x="2237150" y="164351"/>
                </a:lnTo>
                <a:close/>
              </a:path>
              <a:path w="2304415" h="467360">
                <a:moveTo>
                  <a:pt x="2303996" y="164351"/>
                </a:moveTo>
                <a:lnTo>
                  <a:pt x="2245192" y="164351"/>
                </a:lnTo>
                <a:lnTo>
                  <a:pt x="2245192" y="218632"/>
                </a:lnTo>
                <a:lnTo>
                  <a:pt x="2303996" y="218632"/>
                </a:lnTo>
                <a:lnTo>
                  <a:pt x="2303996" y="164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811" y="2678410"/>
            <a:ext cx="13417653" cy="4169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8887" y="10049913"/>
            <a:ext cx="14291527" cy="90673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872912" y="3536646"/>
            <a:ext cx="2023745" cy="376555"/>
          </a:xfrm>
          <a:custGeom>
            <a:avLst/>
            <a:gdLst/>
            <a:ahLst/>
            <a:cxnLst/>
            <a:rect l="l" t="t" r="r" b="b"/>
            <a:pathLst>
              <a:path w="2023745" h="376554">
                <a:moveTo>
                  <a:pt x="105616" y="37406"/>
                </a:moveTo>
                <a:lnTo>
                  <a:pt x="0" y="37406"/>
                </a:lnTo>
                <a:lnTo>
                  <a:pt x="0" y="376207"/>
                </a:lnTo>
                <a:lnTo>
                  <a:pt x="105616" y="376207"/>
                </a:lnTo>
                <a:lnTo>
                  <a:pt x="105616" y="333506"/>
                </a:lnTo>
                <a:lnTo>
                  <a:pt x="55150" y="333506"/>
                </a:lnTo>
                <a:lnTo>
                  <a:pt x="55150" y="79973"/>
                </a:lnTo>
                <a:lnTo>
                  <a:pt x="105616" y="79973"/>
                </a:lnTo>
                <a:lnTo>
                  <a:pt x="105616" y="37406"/>
                </a:lnTo>
                <a:close/>
              </a:path>
              <a:path w="2023745" h="376554">
                <a:moveTo>
                  <a:pt x="182955" y="32040"/>
                </a:moveTo>
                <a:lnTo>
                  <a:pt x="135836" y="32040"/>
                </a:lnTo>
                <a:lnTo>
                  <a:pt x="135836" y="267258"/>
                </a:lnTo>
                <a:lnTo>
                  <a:pt x="273424" y="267258"/>
                </a:lnTo>
                <a:lnTo>
                  <a:pt x="273424" y="227301"/>
                </a:lnTo>
                <a:lnTo>
                  <a:pt x="182955" y="227301"/>
                </a:lnTo>
                <a:lnTo>
                  <a:pt x="182955" y="149272"/>
                </a:lnTo>
                <a:lnTo>
                  <a:pt x="273424" y="149272"/>
                </a:lnTo>
                <a:lnTo>
                  <a:pt x="273424" y="110446"/>
                </a:lnTo>
                <a:lnTo>
                  <a:pt x="182955" y="110446"/>
                </a:lnTo>
                <a:lnTo>
                  <a:pt x="182955" y="32040"/>
                </a:lnTo>
                <a:close/>
              </a:path>
              <a:path w="2023745" h="376554">
                <a:moveTo>
                  <a:pt x="273424" y="149272"/>
                </a:moveTo>
                <a:lnTo>
                  <a:pt x="227059" y="149272"/>
                </a:lnTo>
                <a:lnTo>
                  <a:pt x="227059" y="227301"/>
                </a:lnTo>
                <a:lnTo>
                  <a:pt x="273424" y="227301"/>
                </a:lnTo>
                <a:lnTo>
                  <a:pt x="273424" y="149272"/>
                </a:lnTo>
                <a:close/>
              </a:path>
              <a:path w="2023745" h="376554">
                <a:moveTo>
                  <a:pt x="273424" y="32040"/>
                </a:moveTo>
                <a:lnTo>
                  <a:pt x="227059" y="32040"/>
                </a:lnTo>
                <a:lnTo>
                  <a:pt x="227059" y="110446"/>
                </a:lnTo>
                <a:lnTo>
                  <a:pt x="273424" y="110446"/>
                </a:lnTo>
                <a:lnTo>
                  <a:pt x="273424" y="32040"/>
                </a:lnTo>
                <a:close/>
              </a:path>
              <a:path w="2023745" h="376554">
                <a:moveTo>
                  <a:pt x="425712" y="753"/>
                </a:moveTo>
                <a:lnTo>
                  <a:pt x="377839" y="753"/>
                </a:lnTo>
                <a:lnTo>
                  <a:pt x="377839" y="349811"/>
                </a:lnTo>
                <a:lnTo>
                  <a:pt x="425712" y="349811"/>
                </a:lnTo>
                <a:lnTo>
                  <a:pt x="425712" y="174151"/>
                </a:lnTo>
                <a:lnTo>
                  <a:pt x="392917" y="174151"/>
                </a:lnTo>
                <a:lnTo>
                  <a:pt x="392917" y="134194"/>
                </a:lnTo>
                <a:lnTo>
                  <a:pt x="425712" y="134194"/>
                </a:lnTo>
                <a:lnTo>
                  <a:pt x="425712" y="753"/>
                </a:lnTo>
                <a:close/>
              </a:path>
              <a:path w="2023745" h="376554">
                <a:moveTo>
                  <a:pt x="348437" y="6408"/>
                </a:moveTo>
                <a:lnTo>
                  <a:pt x="301695" y="6408"/>
                </a:lnTo>
                <a:lnTo>
                  <a:pt x="301695" y="334356"/>
                </a:lnTo>
                <a:lnTo>
                  <a:pt x="348437" y="334356"/>
                </a:lnTo>
                <a:lnTo>
                  <a:pt x="348437" y="174151"/>
                </a:lnTo>
                <a:lnTo>
                  <a:pt x="335244" y="174151"/>
                </a:lnTo>
                <a:lnTo>
                  <a:pt x="335244" y="134194"/>
                </a:lnTo>
                <a:lnTo>
                  <a:pt x="348437" y="134194"/>
                </a:lnTo>
                <a:lnTo>
                  <a:pt x="348437" y="6408"/>
                </a:lnTo>
                <a:close/>
              </a:path>
              <a:path w="2023745" h="376554">
                <a:moveTo>
                  <a:pt x="348437" y="134194"/>
                </a:moveTo>
                <a:lnTo>
                  <a:pt x="335244" y="134194"/>
                </a:lnTo>
                <a:lnTo>
                  <a:pt x="335244" y="174151"/>
                </a:lnTo>
                <a:lnTo>
                  <a:pt x="348437" y="174151"/>
                </a:lnTo>
                <a:lnTo>
                  <a:pt x="348437" y="134194"/>
                </a:lnTo>
                <a:close/>
              </a:path>
              <a:path w="2023745" h="376554">
                <a:moveTo>
                  <a:pt x="377839" y="134194"/>
                </a:moveTo>
                <a:lnTo>
                  <a:pt x="348437" y="134194"/>
                </a:lnTo>
                <a:lnTo>
                  <a:pt x="348437" y="174151"/>
                </a:lnTo>
                <a:lnTo>
                  <a:pt x="377839" y="174151"/>
                </a:lnTo>
                <a:lnTo>
                  <a:pt x="377839" y="134194"/>
                </a:lnTo>
                <a:close/>
              </a:path>
              <a:path w="2023745" h="376554">
                <a:moveTo>
                  <a:pt x="425712" y="134194"/>
                </a:moveTo>
                <a:lnTo>
                  <a:pt x="392917" y="134194"/>
                </a:lnTo>
                <a:lnTo>
                  <a:pt x="392917" y="174151"/>
                </a:lnTo>
                <a:lnTo>
                  <a:pt x="425712" y="174151"/>
                </a:lnTo>
                <a:lnTo>
                  <a:pt x="425712" y="134194"/>
                </a:lnTo>
                <a:close/>
              </a:path>
              <a:path w="2023745" h="376554">
                <a:moveTo>
                  <a:pt x="600965" y="167366"/>
                </a:moveTo>
                <a:lnTo>
                  <a:pt x="468655" y="167366"/>
                </a:lnTo>
                <a:lnTo>
                  <a:pt x="468655" y="206946"/>
                </a:lnTo>
                <a:lnTo>
                  <a:pt x="784541" y="206946"/>
                </a:lnTo>
                <a:lnTo>
                  <a:pt x="784541" y="187345"/>
                </a:lnTo>
                <a:lnTo>
                  <a:pt x="600965" y="187345"/>
                </a:lnTo>
                <a:lnTo>
                  <a:pt x="600965" y="167366"/>
                </a:lnTo>
                <a:close/>
              </a:path>
              <a:path w="2023745" h="376554">
                <a:moveTo>
                  <a:pt x="651100" y="124771"/>
                </a:moveTo>
                <a:lnTo>
                  <a:pt x="600965" y="124771"/>
                </a:lnTo>
                <a:lnTo>
                  <a:pt x="600965" y="187345"/>
                </a:lnTo>
                <a:lnTo>
                  <a:pt x="651100" y="187345"/>
                </a:lnTo>
                <a:lnTo>
                  <a:pt x="651100" y="124771"/>
                </a:lnTo>
                <a:close/>
              </a:path>
              <a:path w="2023745" h="376554">
                <a:moveTo>
                  <a:pt x="784541" y="167366"/>
                </a:moveTo>
                <a:lnTo>
                  <a:pt x="651100" y="167366"/>
                </a:lnTo>
                <a:lnTo>
                  <a:pt x="651100" y="187345"/>
                </a:lnTo>
                <a:lnTo>
                  <a:pt x="784541" y="187345"/>
                </a:lnTo>
                <a:lnTo>
                  <a:pt x="784541" y="167366"/>
                </a:lnTo>
                <a:close/>
              </a:path>
              <a:path w="2023745" h="376554">
                <a:moveTo>
                  <a:pt x="608881" y="7162"/>
                </a:moveTo>
                <a:lnTo>
                  <a:pt x="600589" y="7162"/>
                </a:lnTo>
                <a:lnTo>
                  <a:pt x="600540" y="25758"/>
                </a:lnTo>
                <a:lnTo>
                  <a:pt x="599081" y="33297"/>
                </a:lnTo>
                <a:lnTo>
                  <a:pt x="577288" y="68110"/>
                </a:lnTo>
                <a:lnTo>
                  <a:pt x="544234" y="90279"/>
                </a:lnTo>
                <a:lnTo>
                  <a:pt x="506916" y="102436"/>
                </a:lnTo>
                <a:lnTo>
                  <a:pt x="484487" y="105923"/>
                </a:lnTo>
                <a:lnTo>
                  <a:pt x="502958" y="145503"/>
                </a:lnTo>
                <a:lnTo>
                  <a:pt x="540700" y="137304"/>
                </a:lnTo>
                <a:lnTo>
                  <a:pt x="582353" y="119093"/>
                </a:lnTo>
                <a:lnTo>
                  <a:pt x="613640" y="93884"/>
                </a:lnTo>
                <a:lnTo>
                  <a:pt x="625860" y="78268"/>
                </a:lnTo>
                <a:lnTo>
                  <a:pt x="621981" y="71809"/>
                </a:lnTo>
                <a:lnTo>
                  <a:pt x="617905" y="63563"/>
                </a:lnTo>
                <a:lnTo>
                  <a:pt x="608881" y="17716"/>
                </a:lnTo>
                <a:lnTo>
                  <a:pt x="608881" y="7162"/>
                </a:lnTo>
                <a:close/>
              </a:path>
              <a:path w="2023745" h="376554">
                <a:moveTo>
                  <a:pt x="651477" y="7162"/>
                </a:moveTo>
                <a:lnTo>
                  <a:pt x="643561" y="7162"/>
                </a:lnTo>
                <a:lnTo>
                  <a:pt x="643561" y="17716"/>
                </a:lnTo>
                <a:lnTo>
                  <a:pt x="643252" y="25507"/>
                </a:lnTo>
                <a:lnTo>
                  <a:pt x="634161" y="63162"/>
                </a:lnTo>
                <a:lnTo>
                  <a:pt x="625860" y="78268"/>
                </a:lnTo>
                <a:lnTo>
                  <a:pt x="626763" y="79772"/>
                </a:lnTo>
                <a:lnTo>
                  <a:pt x="652749" y="107808"/>
                </a:lnTo>
                <a:lnTo>
                  <a:pt x="689455" y="129106"/>
                </a:lnTo>
                <a:lnTo>
                  <a:pt x="736008" y="143335"/>
                </a:lnTo>
                <a:lnTo>
                  <a:pt x="749108" y="145503"/>
                </a:lnTo>
                <a:lnTo>
                  <a:pt x="767578" y="105923"/>
                </a:lnTo>
                <a:lnTo>
                  <a:pt x="756010" y="104392"/>
                </a:lnTo>
                <a:lnTo>
                  <a:pt x="745055" y="102436"/>
                </a:lnTo>
                <a:lnTo>
                  <a:pt x="707360" y="90562"/>
                </a:lnTo>
                <a:lnTo>
                  <a:pt x="674377" y="68699"/>
                </a:lnTo>
                <a:lnTo>
                  <a:pt x="652985" y="33674"/>
                </a:lnTo>
                <a:lnTo>
                  <a:pt x="651477" y="25758"/>
                </a:lnTo>
                <a:lnTo>
                  <a:pt x="651477" y="7162"/>
                </a:lnTo>
                <a:close/>
              </a:path>
              <a:path w="2023745" h="376554">
                <a:moveTo>
                  <a:pt x="643561" y="7162"/>
                </a:moveTo>
                <a:lnTo>
                  <a:pt x="608881" y="7162"/>
                </a:lnTo>
                <a:lnTo>
                  <a:pt x="608881" y="17716"/>
                </a:lnTo>
                <a:lnTo>
                  <a:pt x="617905" y="63563"/>
                </a:lnTo>
                <a:lnTo>
                  <a:pt x="625860" y="78268"/>
                </a:lnTo>
                <a:lnTo>
                  <a:pt x="630085" y="71338"/>
                </a:lnTo>
                <a:lnTo>
                  <a:pt x="643147" y="27541"/>
                </a:lnTo>
                <a:lnTo>
                  <a:pt x="643561" y="17716"/>
                </a:lnTo>
                <a:lnTo>
                  <a:pt x="643561" y="7162"/>
                </a:lnTo>
                <a:close/>
              </a:path>
              <a:path w="2023745" h="376554">
                <a:moveTo>
                  <a:pt x="625844" y="225794"/>
                </a:moveTo>
                <a:lnTo>
                  <a:pt x="575144" y="229940"/>
                </a:lnTo>
                <a:lnTo>
                  <a:pt x="536884" y="242380"/>
                </a:lnTo>
                <a:lnTo>
                  <a:pt x="506845" y="274114"/>
                </a:lnTo>
                <a:lnTo>
                  <a:pt x="504843" y="287991"/>
                </a:lnTo>
                <a:lnTo>
                  <a:pt x="506845" y="302174"/>
                </a:lnTo>
                <a:lnTo>
                  <a:pt x="536884" y="333979"/>
                </a:lnTo>
                <a:lnTo>
                  <a:pt x="575144" y="346136"/>
                </a:lnTo>
                <a:lnTo>
                  <a:pt x="625844" y="350188"/>
                </a:lnTo>
                <a:lnTo>
                  <a:pt x="652749" y="349175"/>
                </a:lnTo>
                <a:lnTo>
                  <a:pt x="697230" y="341070"/>
                </a:lnTo>
                <a:lnTo>
                  <a:pt x="739118" y="314566"/>
                </a:lnTo>
                <a:lnTo>
                  <a:pt x="739950" y="312870"/>
                </a:lnTo>
                <a:lnTo>
                  <a:pt x="625844" y="312870"/>
                </a:lnTo>
                <a:lnTo>
                  <a:pt x="609400" y="312493"/>
                </a:lnTo>
                <a:lnTo>
                  <a:pt x="565320" y="303399"/>
                </a:lnTo>
                <a:lnTo>
                  <a:pt x="555354" y="287991"/>
                </a:lnTo>
                <a:lnTo>
                  <a:pt x="556462" y="282030"/>
                </a:lnTo>
                <a:lnTo>
                  <a:pt x="595123" y="264997"/>
                </a:lnTo>
                <a:lnTo>
                  <a:pt x="625844" y="263489"/>
                </a:lnTo>
                <a:lnTo>
                  <a:pt x="739915" y="263489"/>
                </a:lnTo>
                <a:lnTo>
                  <a:pt x="739118" y="261887"/>
                </a:lnTo>
                <a:lnTo>
                  <a:pt x="697230" y="235123"/>
                </a:lnTo>
                <a:lnTo>
                  <a:pt x="652749" y="226830"/>
                </a:lnTo>
                <a:lnTo>
                  <a:pt x="625844" y="225794"/>
                </a:lnTo>
                <a:close/>
              </a:path>
              <a:path w="2023745" h="376554">
                <a:moveTo>
                  <a:pt x="739915" y="263489"/>
                </a:moveTo>
                <a:lnTo>
                  <a:pt x="625844" y="263489"/>
                </a:lnTo>
                <a:lnTo>
                  <a:pt x="642430" y="263866"/>
                </a:lnTo>
                <a:lnTo>
                  <a:pt x="656754" y="264997"/>
                </a:lnTo>
                <a:lnTo>
                  <a:pt x="695227" y="282030"/>
                </a:lnTo>
                <a:lnTo>
                  <a:pt x="696334" y="287991"/>
                </a:lnTo>
                <a:lnTo>
                  <a:pt x="695227" y="293975"/>
                </a:lnTo>
                <a:lnTo>
                  <a:pt x="656754" y="311362"/>
                </a:lnTo>
                <a:lnTo>
                  <a:pt x="625844" y="312870"/>
                </a:lnTo>
                <a:lnTo>
                  <a:pt x="739950" y="312870"/>
                </a:lnTo>
                <a:lnTo>
                  <a:pt x="745197" y="302174"/>
                </a:lnTo>
                <a:lnTo>
                  <a:pt x="747223" y="287991"/>
                </a:lnTo>
                <a:lnTo>
                  <a:pt x="745197" y="274114"/>
                </a:lnTo>
                <a:lnTo>
                  <a:pt x="739915" y="263489"/>
                </a:lnTo>
                <a:close/>
              </a:path>
              <a:path w="2023745" h="376554">
                <a:moveTo>
                  <a:pt x="1028190" y="269897"/>
                </a:moveTo>
                <a:lnTo>
                  <a:pt x="895503" y="269897"/>
                </a:lnTo>
                <a:lnTo>
                  <a:pt x="895503" y="310985"/>
                </a:lnTo>
                <a:lnTo>
                  <a:pt x="1211766" y="310985"/>
                </a:lnTo>
                <a:lnTo>
                  <a:pt x="1211766" y="283090"/>
                </a:lnTo>
                <a:lnTo>
                  <a:pt x="1028190" y="283090"/>
                </a:lnTo>
                <a:lnTo>
                  <a:pt x="1028190" y="269897"/>
                </a:lnTo>
                <a:close/>
              </a:path>
              <a:path w="2023745" h="376554">
                <a:moveTo>
                  <a:pt x="1077948" y="174905"/>
                </a:moveTo>
                <a:lnTo>
                  <a:pt x="1028190" y="174905"/>
                </a:lnTo>
                <a:lnTo>
                  <a:pt x="1028190" y="283090"/>
                </a:lnTo>
                <a:lnTo>
                  <a:pt x="1077948" y="283090"/>
                </a:lnTo>
                <a:lnTo>
                  <a:pt x="1077948" y="174905"/>
                </a:lnTo>
                <a:close/>
              </a:path>
              <a:path w="2023745" h="376554">
                <a:moveTo>
                  <a:pt x="1211766" y="269897"/>
                </a:moveTo>
                <a:lnTo>
                  <a:pt x="1077948" y="269897"/>
                </a:lnTo>
                <a:lnTo>
                  <a:pt x="1077948" y="283090"/>
                </a:lnTo>
                <a:lnTo>
                  <a:pt x="1211766" y="283090"/>
                </a:lnTo>
                <a:lnTo>
                  <a:pt x="1211766" y="269897"/>
                </a:lnTo>
                <a:close/>
              </a:path>
              <a:path w="2023745" h="376554">
                <a:moveTo>
                  <a:pt x="1175201" y="24878"/>
                </a:moveTo>
                <a:lnTo>
                  <a:pt x="932445" y="24878"/>
                </a:lnTo>
                <a:lnTo>
                  <a:pt x="932445" y="196768"/>
                </a:lnTo>
                <a:lnTo>
                  <a:pt x="1028190" y="196768"/>
                </a:lnTo>
                <a:lnTo>
                  <a:pt x="1028190" y="174905"/>
                </a:lnTo>
                <a:lnTo>
                  <a:pt x="1177840" y="174905"/>
                </a:lnTo>
                <a:lnTo>
                  <a:pt x="1177840" y="173774"/>
                </a:lnTo>
                <a:lnTo>
                  <a:pt x="982202" y="173774"/>
                </a:lnTo>
                <a:lnTo>
                  <a:pt x="982202" y="64835"/>
                </a:lnTo>
                <a:lnTo>
                  <a:pt x="1175201" y="64835"/>
                </a:lnTo>
                <a:lnTo>
                  <a:pt x="1175201" y="24878"/>
                </a:lnTo>
                <a:close/>
              </a:path>
              <a:path w="2023745" h="376554">
                <a:moveTo>
                  <a:pt x="1177840" y="174905"/>
                </a:moveTo>
                <a:lnTo>
                  <a:pt x="1077948" y="174905"/>
                </a:lnTo>
                <a:lnTo>
                  <a:pt x="1077948" y="196768"/>
                </a:lnTo>
                <a:lnTo>
                  <a:pt x="1177840" y="196768"/>
                </a:lnTo>
                <a:lnTo>
                  <a:pt x="1177840" y="174905"/>
                </a:lnTo>
                <a:close/>
              </a:path>
              <a:path w="2023745" h="376554">
                <a:moveTo>
                  <a:pt x="1177840" y="156435"/>
                </a:moveTo>
                <a:lnTo>
                  <a:pt x="982202" y="156435"/>
                </a:lnTo>
                <a:lnTo>
                  <a:pt x="982202" y="173774"/>
                </a:lnTo>
                <a:lnTo>
                  <a:pt x="1177840" y="173774"/>
                </a:lnTo>
                <a:lnTo>
                  <a:pt x="1177840" y="156435"/>
                </a:lnTo>
                <a:close/>
              </a:path>
              <a:path w="2023745" h="376554">
                <a:moveTo>
                  <a:pt x="1325953" y="62950"/>
                </a:moveTo>
                <a:lnTo>
                  <a:pt x="1316529" y="62950"/>
                </a:lnTo>
                <a:lnTo>
                  <a:pt x="1316469" y="76521"/>
                </a:lnTo>
                <a:lnTo>
                  <a:pt x="1316011" y="85167"/>
                </a:lnTo>
                <a:lnTo>
                  <a:pt x="1303477" y="123381"/>
                </a:lnTo>
                <a:lnTo>
                  <a:pt x="1272331" y="154691"/>
                </a:lnTo>
                <a:lnTo>
                  <a:pt x="1235861" y="170382"/>
                </a:lnTo>
                <a:lnTo>
                  <a:pt x="1259232" y="209585"/>
                </a:lnTo>
                <a:lnTo>
                  <a:pt x="1302770" y="189159"/>
                </a:lnTo>
                <a:lnTo>
                  <a:pt x="1333303" y="158131"/>
                </a:lnTo>
                <a:lnTo>
                  <a:pt x="1342394" y="142356"/>
                </a:lnTo>
                <a:lnTo>
                  <a:pt x="1336507" y="130425"/>
                </a:lnTo>
                <a:lnTo>
                  <a:pt x="1331890" y="117232"/>
                </a:lnTo>
                <a:lnTo>
                  <a:pt x="1328591" y="103661"/>
                </a:lnTo>
                <a:lnTo>
                  <a:pt x="1326612" y="89714"/>
                </a:lnTo>
                <a:lnTo>
                  <a:pt x="1326005" y="76521"/>
                </a:lnTo>
                <a:lnTo>
                  <a:pt x="1325953" y="62950"/>
                </a:lnTo>
                <a:close/>
              </a:path>
              <a:path w="2023745" h="376554">
                <a:moveTo>
                  <a:pt x="1366664" y="62950"/>
                </a:moveTo>
                <a:lnTo>
                  <a:pt x="1357240" y="62950"/>
                </a:lnTo>
                <a:lnTo>
                  <a:pt x="1357190" y="76521"/>
                </a:lnTo>
                <a:lnTo>
                  <a:pt x="1356580" y="90444"/>
                </a:lnTo>
                <a:lnTo>
                  <a:pt x="1354601" y="105075"/>
                </a:lnTo>
                <a:lnTo>
                  <a:pt x="1351303" y="119281"/>
                </a:lnTo>
                <a:lnTo>
                  <a:pt x="1346685" y="133064"/>
                </a:lnTo>
                <a:lnTo>
                  <a:pt x="1342394" y="142356"/>
                </a:lnTo>
                <a:lnTo>
                  <a:pt x="1342633" y="142841"/>
                </a:lnTo>
                <a:lnTo>
                  <a:pt x="1368925" y="175282"/>
                </a:lnTo>
                <a:lnTo>
                  <a:pt x="1408081" y="198253"/>
                </a:lnTo>
                <a:lnTo>
                  <a:pt x="1423960" y="203554"/>
                </a:lnTo>
                <a:lnTo>
                  <a:pt x="1446954" y="164727"/>
                </a:lnTo>
                <a:lnTo>
                  <a:pt x="1433643" y="160557"/>
                </a:lnTo>
                <a:lnTo>
                  <a:pt x="1421604" y="155586"/>
                </a:lnTo>
                <a:lnTo>
                  <a:pt x="1385888" y="128069"/>
                </a:lnTo>
                <a:lnTo>
                  <a:pt x="1368737" y="93389"/>
                </a:lnTo>
                <a:lnTo>
                  <a:pt x="1366729" y="76521"/>
                </a:lnTo>
                <a:lnTo>
                  <a:pt x="1366664" y="62950"/>
                </a:lnTo>
                <a:close/>
              </a:path>
              <a:path w="2023745" h="376554">
                <a:moveTo>
                  <a:pt x="1357240" y="62950"/>
                </a:moveTo>
                <a:lnTo>
                  <a:pt x="1325953" y="62950"/>
                </a:lnTo>
                <a:lnTo>
                  <a:pt x="1326005" y="76521"/>
                </a:lnTo>
                <a:lnTo>
                  <a:pt x="1331890" y="117232"/>
                </a:lnTo>
                <a:lnTo>
                  <a:pt x="1342394" y="142356"/>
                </a:lnTo>
                <a:lnTo>
                  <a:pt x="1346685" y="133064"/>
                </a:lnTo>
                <a:lnTo>
                  <a:pt x="1356580" y="90444"/>
                </a:lnTo>
                <a:lnTo>
                  <a:pt x="1357240" y="62950"/>
                </a:lnTo>
                <a:close/>
              </a:path>
              <a:path w="2023745" h="376554">
                <a:moveTo>
                  <a:pt x="1316529" y="37318"/>
                </a:moveTo>
                <a:lnTo>
                  <a:pt x="1247924" y="37318"/>
                </a:lnTo>
                <a:lnTo>
                  <a:pt x="1247924" y="76521"/>
                </a:lnTo>
                <a:lnTo>
                  <a:pt x="1316469" y="76521"/>
                </a:lnTo>
                <a:lnTo>
                  <a:pt x="1316529" y="62950"/>
                </a:lnTo>
                <a:lnTo>
                  <a:pt x="1435646" y="62950"/>
                </a:lnTo>
                <a:lnTo>
                  <a:pt x="1435646" y="54281"/>
                </a:lnTo>
                <a:lnTo>
                  <a:pt x="1316529" y="54281"/>
                </a:lnTo>
                <a:lnTo>
                  <a:pt x="1316529" y="37318"/>
                </a:lnTo>
                <a:close/>
              </a:path>
              <a:path w="2023745" h="376554">
                <a:moveTo>
                  <a:pt x="1435646" y="62950"/>
                </a:moveTo>
                <a:lnTo>
                  <a:pt x="1366664" y="62950"/>
                </a:lnTo>
                <a:lnTo>
                  <a:pt x="1366729" y="76521"/>
                </a:lnTo>
                <a:lnTo>
                  <a:pt x="1435646" y="76521"/>
                </a:lnTo>
                <a:lnTo>
                  <a:pt x="1435646" y="62950"/>
                </a:lnTo>
                <a:close/>
              </a:path>
              <a:path w="2023745" h="376554">
                <a:moveTo>
                  <a:pt x="1366664" y="0"/>
                </a:moveTo>
                <a:lnTo>
                  <a:pt x="1316529" y="0"/>
                </a:lnTo>
                <a:lnTo>
                  <a:pt x="1316529" y="54281"/>
                </a:lnTo>
                <a:lnTo>
                  <a:pt x="1366664" y="54281"/>
                </a:lnTo>
                <a:lnTo>
                  <a:pt x="1366664" y="0"/>
                </a:lnTo>
                <a:close/>
              </a:path>
              <a:path w="2023745" h="376554">
                <a:moveTo>
                  <a:pt x="1435646" y="37318"/>
                </a:moveTo>
                <a:lnTo>
                  <a:pt x="1366664" y="37318"/>
                </a:lnTo>
                <a:lnTo>
                  <a:pt x="1366664" y="54281"/>
                </a:lnTo>
                <a:lnTo>
                  <a:pt x="1435646" y="54281"/>
                </a:lnTo>
                <a:lnTo>
                  <a:pt x="1435646" y="37318"/>
                </a:lnTo>
                <a:close/>
              </a:path>
              <a:path w="2023745" h="376554">
                <a:moveTo>
                  <a:pt x="1512921" y="1130"/>
                </a:moveTo>
                <a:lnTo>
                  <a:pt x="1462786" y="1130"/>
                </a:lnTo>
                <a:lnTo>
                  <a:pt x="1462786" y="214485"/>
                </a:lnTo>
                <a:lnTo>
                  <a:pt x="1512921" y="214485"/>
                </a:lnTo>
                <a:lnTo>
                  <a:pt x="1512921" y="127786"/>
                </a:lnTo>
                <a:lnTo>
                  <a:pt x="1499351" y="127786"/>
                </a:lnTo>
                <a:lnTo>
                  <a:pt x="1499351" y="86698"/>
                </a:lnTo>
                <a:lnTo>
                  <a:pt x="1512921" y="86698"/>
                </a:lnTo>
                <a:lnTo>
                  <a:pt x="1512921" y="1130"/>
                </a:lnTo>
                <a:close/>
              </a:path>
              <a:path w="2023745" h="376554">
                <a:moveTo>
                  <a:pt x="1512921" y="86698"/>
                </a:moveTo>
                <a:lnTo>
                  <a:pt x="1499351" y="86698"/>
                </a:lnTo>
                <a:lnTo>
                  <a:pt x="1499351" y="127786"/>
                </a:lnTo>
                <a:lnTo>
                  <a:pt x="1512921" y="127786"/>
                </a:lnTo>
                <a:lnTo>
                  <a:pt x="1512921" y="86698"/>
                </a:lnTo>
                <a:close/>
              </a:path>
              <a:path w="2023745" h="376554">
                <a:moveTo>
                  <a:pt x="1559286" y="86698"/>
                </a:moveTo>
                <a:lnTo>
                  <a:pt x="1512921" y="86698"/>
                </a:lnTo>
                <a:lnTo>
                  <a:pt x="1512921" y="127786"/>
                </a:lnTo>
                <a:lnTo>
                  <a:pt x="1559286" y="127786"/>
                </a:lnTo>
                <a:lnTo>
                  <a:pt x="1559286" y="86698"/>
                </a:lnTo>
                <a:close/>
              </a:path>
              <a:path w="2023745" h="376554">
                <a:moveTo>
                  <a:pt x="1512921" y="229186"/>
                </a:moveTo>
                <a:lnTo>
                  <a:pt x="1279965" y="229186"/>
                </a:lnTo>
                <a:lnTo>
                  <a:pt x="1279965" y="269520"/>
                </a:lnTo>
                <a:lnTo>
                  <a:pt x="1462786" y="269520"/>
                </a:lnTo>
                <a:lnTo>
                  <a:pt x="1462786" y="350188"/>
                </a:lnTo>
                <a:lnTo>
                  <a:pt x="1512921" y="350188"/>
                </a:lnTo>
                <a:lnTo>
                  <a:pt x="1512921" y="229186"/>
                </a:lnTo>
                <a:close/>
              </a:path>
              <a:path w="2023745" h="376554">
                <a:moveTo>
                  <a:pt x="1679504" y="10931"/>
                </a:moveTo>
                <a:lnTo>
                  <a:pt x="1632008" y="21109"/>
                </a:lnTo>
                <a:lnTo>
                  <a:pt x="1598460" y="49380"/>
                </a:lnTo>
                <a:lnTo>
                  <a:pt x="1586397" y="90845"/>
                </a:lnTo>
                <a:lnTo>
                  <a:pt x="1587151" y="102201"/>
                </a:lnTo>
                <a:lnTo>
                  <a:pt x="1605221" y="140697"/>
                </a:lnTo>
                <a:lnTo>
                  <a:pt x="1642893" y="164657"/>
                </a:lnTo>
                <a:lnTo>
                  <a:pt x="1679504" y="170382"/>
                </a:lnTo>
                <a:lnTo>
                  <a:pt x="1692674" y="169746"/>
                </a:lnTo>
                <a:lnTo>
                  <a:pt x="1737366" y="154644"/>
                </a:lnTo>
                <a:lnTo>
                  <a:pt x="1761862" y="130048"/>
                </a:lnTo>
                <a:lnTo>
                  <a:pt x="1671086" y="130048"/>
                </a:lnTo>
                <a:lnTo>
                  <a:pt x="1663295" y="128540"/>
                </a:lnTo>
                <a:lnTo>
                  <a:pt x="1635024" y="99138"/>
                </a:lnTo>
                <a:lnTo>
                  <a:pt x="1635024" y="82552"/>
                </a:lnTo>
                <a:lnTo>
                  <a:pt x="1656887" y="56542"/>
                </a:lnTo>
                <a:lnTo>
                  <a:pt x="1663672" y="53275"/>
                </a:lnTo>
                <a:lnTo>
                  <a:pt x="1671337" y="51642"/>
                </a:lnTo>
                <a:lnTo>
                  <a:pt x="1761663" y="51642"/>
                </a:lnTo>
                <a:lnTo>
                  <a:pt x="1760549" y="49757"/>
                </a:lnTo>
                <a:lnTo>
                  <a:pt x="1727377" y="21486"/>
                </a:lnTo>
                <a:lnTo>
                  <a:pt x="1692674" y="11591"/>
                </a:lnTo>
                <a:lnTo>
                  <a:pt x="1679504" y="10931"/>
                </a:lnTo>
                <a:close/>
              </a:path>
              <a:path w="2023745" h="376554">
                <a:moveTo>
                  <a:pt x="1761663" y="51642"/>
                </a:moveTo>
                <a:lnTo>
                  <a:pt x="1688174" y="51642"/>
                </a:lnTo>
                <a:lnTo>
                  <a:pt x="1695713" y="53275"/>
                </a:lnTo>
                <a:lnTo>
                  <a:pt x="1702498" y="56542"/>
                </a:lnTo>
                <a:lnTo>
                  <a:pt x="1709283" y="59558"/>
                </a:lnTo>
                <a:lnTo>
                  <a:pt x="1714561" y="63956"/>
                </a:lnTo>
                <a:lnTo>
                  <a:pt x="1718330" y="69736"/>
                </a:lnTo>
                <a:lnTo>
                  <a:pt x="1722351" y="75516"/>
                </a:lnTo>
                <a:lnTo>
                  <a:pt x="1724362" y="82552"/>
                </a:lnTo>
                <a:lnTo>
                  <a:pt x="1724362" y="99138"/>
                </a:lnTo>
                <a:lnTo>
                  <a:pt x="1722351" y="106300"/>
                </a:lnTo>
                <a:lnTo>
                  <a:pt x="1718330" y="112331"/>
                </a:lnTo>
                <a:lnTo>
                  <a:pt x="1714561" y="118111"/>
                </a:lnTo>
                <a:lnTo>
                  <a:pt x="1709283" y="122509"/>
                </a:lnTo>
                <a:lnTo>
                  <a:pt x="1702498" y="125524"/>
                </a:lnTo>
                <a:lnTo>
                  <a:pt x="1695965" y="128540"/>
                </a:lnTo>
                <a:lnTo>
                  <a:pt x="1688426" y="130048"/>
                </a:lnTo>
                <a:lnTo>
                  <a:pt x="1761862" y="130048"/>
                </a:lnTo>
                <a:lnTo>
                  <a:pt x="1765991" y="122933"/>
                </a:lnTo>
                <a:lnTo>
                  <a:pt x="1769879" y="112897"/>
                </a:lnTo>
                <a:lnTo>
                  <a:pt x="1772211" y="102201"/>
                </a:lnTo>
                <a:lnTo>
                  <a:pt x="1772988" y="90845"/>
                </a:lnTo>
                <a:lnTo>
                  <a:pt x="1772206" y="79489"/>
                </a:lnTo>
                <a:lnTo>
                  <a:pt x="1769879" y="68887"/>
                </a:lnTo>
                <a:lnTo>
                  <a:pt x="1765991" y="58969"/>
                </a:lnTo>
                <a:lnTo>
                  <a:pt x="1761663" y="51642"/>
                </a:lnTo>
                <a:close/>
              </a:path>
              <a:path w="2023745" h="376554">
                <a:moveTo>
                  <a:pt x="1871373" y="1130"/>
                </a:moveTo>
                <a:lnTo>
                  <a:pt x="1821238" y="1130"/>
                </a:lnTo>
                <a:lnTo>
                  <a:pt x="1821238" y="175659"/>
                </a:lnTo>
                <a:lnTo>
                  <a:pt x="1871373" y="175659"/>
                </a:lnTo>
                <a:lnTo>
                  <a:pt x="1871373" y="1130"/>
                </a:lnTo>
                <a:close/>
              </a:path>
              <a:path w="2023745" h="376554">
                <a:moveTo>
                  <a:pt x="1871373" y="189983"/>
                </a:moveTo>
                <a:lnTo>
                  <a:pt x="1638793" y="189983"/>
                </a:lnTo>
                <a:lnTo>
                  <a:pt x="1638793" y="228432"/>
                </a:lnTo>
                <a:lnTo>
                  <a:pt x="1821615" y="228432"/>
                </a:lnTo>
                <a:lnTo>
                  <a:pt x="1821615" y="249165"/>
                </a:lnTo>
                <a:lnTo>
                  <a:pt x="1639170" y="249165"/>
                </a:lnTo>
                <a:lnTo>
                  <a:pt x="1639170" y="346418"/>
                </a:lnTo>
                <a:lnTo>
                  <a:pt x="1880043" y="346418"/>
                </a:lnTo>
                <a:lnTo>
                  <a:pt x="1880043" y="327948"/>
                </a:lnTo>
                <a:lnTo>
                  <a:pt x="1688551" y="327948"/>
                </a:lnTo>
                <a:lnTo>
                  <a:pt x="1688551" y="285352"/>
                </a:lnTo>
                <a:lnTo>
                  <a:pt x="1871373" y="285352"/>
                </a:lnTo>
                <a:lnTo>
                  <a:pt x="1871373" y="189983"/>
                </a:lnTo>
                <a:close/>
              </a:path>
              <a:path w="2023745" h="376554">
                <a:moveTo>
                  <a:pt x="1880043" y="307215"/>
                </a:moveTo>
                <a:lnTo>
                  <a:pt x="1688551" y="307215"/>
                </a:lnTo>
                <a:lnTo>
                  <a:pt x="1688551" y="327948"/>
                </a:lnTo>
                <a:lnTo>
                  <a:pt x="1880043" y="327948"/>
                </a:lnTo>
                <a:lnTo>
                  <a:pt x="1880043" y="307215"/>
                </a:lnTo>
                <a:close/>
              </a:path>
              <a:path w="2023745" h="376554">
                <a:moveTo>
                  <a:pt x="2023356" y="37406"/>
                </a:moveTo>
                <a:lnTo>
                  <a:pt x="1917739" y="37406"/>
                </a:lnTo>
                <a:lnTo>
                  <a:pt x="1917739" y="79973"/>
                </a:lnTo>
                <a:lnTo>
                  <a:pt x="1968205" y="79973"/>
                </a:lnTo>
                <a:lnTo>
                  <a:pt x="1968205" y="333506"/>
                </a:lnTo>
                <a:lnTo>
                  <a:pt x="1917739" y="333506"/>
                </a:lnTo>
                <a:lnTo>
                  <a:pt x="1917739" y="376207"/>
                </a:lnTo>
                <a:lnTo>
                  <a:pt x="2023356" y="376207"/>
                </a:lnTo>
                <a:lnTo>
                  <a:pt x="2023356" y="37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699990" y="3537399"/>
            <a:ext cx="2023745" cy="375920"/>
          </a:xfrm>
          <a:custGeom>
            <a:avLst/>
            <a:gdLst/>
            <a:ahLst/>
            <a:cxnLst/>
            <a:rect l="l" t="t" r="r" b="b"/>
            <a:pathLst>
              <a:path w="2023745" h="375920">
                <a:moveTo>
                  <a:pt x="105616" y="36652"/>
                </a:moveTo>
                <a:lnTo>
                  <a:pt x="0" y="36652"/>
                </a:lnTo>
                <a:lnTo>
                  <a:pt x="0" y="375453"/>
                </a:lnTo>
                <a:lnTo>
                  <a:pt x="105616" y="375453"/>
                </a:lnTo>
                <a:lnTo>
                  <a:pt x="105616" y="332752"/>
                </a:lnTo>
                <a:lnTo>
                  <a:pt x="55150" y="332752"/>
                </a:lnTo>
                <a:lnTo>
                  <a:pt x="55150" y="79219"/>
                </a:lnTo>
                <a:lnTo>
                  <a:pt x="105616" y="79219"/>
                </a:lnTo>
                <a:lnTo>
                  <a:pt x="105616" y="36652"/>
                </a:lnTo>
                <a:close/>
              </a:path>
              <a:path w="2023745" h="375920">
                <a:moveTo>
                  <a:pt x="182955" y="31287"/>
                </a:moveTo>
                <a:lnTo>
                  <a:pt x="135836" y="31287"/>
                </a:lnTo>
                <a:lnTo>
                  <a:pt x="135836" y="266505"/>
                </a:lnTo>
                <a:lnTo>
                  <a:pt x="273424" y="266505"/>
                </a:lnTo>
                <a:lnTo>
                  <a:pt x="273424" y="226548"/>
                </a:lnTo>
                <a:lnTo>
                  <a:pt x="182955" y="226548"/>
                </a:lnTo>
                <a:lnTo>
                  <a:pt x="182955" y="148519"/>
                </a:lnTo>
                <a:lnTo>
                  <a:pt x="273424" y="148519"/>
                </a:lnTo>
                <a:lnTo>
                  <a:pt x="273424" y="109693"/>
                </a:lnTo>
                <a:lnTo>
                  <a:pt x="182955" y="109693"/>
                </a:lnTo>
                <a:lnTo>
                  <a:pt x="182955" y="31287"/>
                </a:lnTo>
                <a:close/>
              </a:path>
              <a:path w="2023745" h="375920">
                <a:moveTo>
                  <a:pt x="273424" y="148519"/>
                </a:moveTo>
                <a:lnTo>
                  <a:pt x="227059" y="148519"/>
                </a:lnTo>
                <a:lnTo>
                  <a:pt x="227059" y="226548"/>
                </a:lnTo>
                <a:lnTo>
                  <a:pt x="273424" y="226548"/>
                </a:lnTo>
                <a:lnTo>
                  <a:pt x="273424" y="148519"/>
                </a:lnTo>
                <a:close/>
              </a:path>
              <a:path w="2023745" h="375920">
                <a:moveTo>
                  <a:pt x="273424" y="31287"/>
                </a:moveTo>
                <a:lnTo>
                  <a:pt x="227059" y="31287"/>
                </a:lnTo>
                <a:lnTo>
                  <a:pt x="227059" y="109693"/>
                </a:lnTo>
                <a:lnTo>
                  <a:pt x="273424" y="109693"/>
                </a:lnTo>
                <a:lnTo>
                  <a:pt x="273424" y="31287"/>
                </a:lnTo>
                <a:close/>
              </a:path>
              <a:path w="2023745" h="375920">
                <a:moveTo>
                  <a:pt x="425712" y="0"/>
                </a:moveTo>
                <a:lnTo>
                  <a:pt x="377839" y="0"/>
                </a:lnTo>
                <a:lnTo>
                  <a:pt x="377839" y="349057"/>
                </a:lnTo>
                <a:lnTo>
                  <a:pt x="425712" y="349057"/>
                </a:lnTo>
                <a:lnTo>
                  <a:pt x="425712" y="173397"/>
                </a:lnTo>
                <a:lnTo>
                  <a:pt x="392917" y="173397"/>
                </a:lnTo>
                <a:lnTo>
                  <a:pt x="392917" y="133440"/>
                </a:lnTo>
                <a:lnTo>
                  <a:pt x="425712" y="133440"/>
                </a:lnTo>
                <a:lnTo>
                  <a:pt x="425712" y="0"/>
                </a:lnTo>
                <a:close/>
              </a:path>
              <a:path w="2023745" h="375920">
                <a:moveTo>
                  <a:pt x="348437" y="5654"/>
                </a:moveTo>
                <a:lnTo>
                  <a:pt x="301695" y="5654"/>
                </a:lnTo>
                <a:lnTo>
                  <a:pt x="301695" y="333602"/>
                </a:lnTo>
                <a:lnTo>
                  <a:pt x="348437" y="333602"/>
                </a:lnTo>
                <a:lnTo>
                  <a:pt x="348437" y="173397"/>
                </a:lnTo>
                <a:lnTo>
                  <a:pt x="335244" y="173397"/>
                </a:lnTo>
                <a:lnTo>
                  <a:pt x="335244" y="133440"/>
                </a:lnTo>
                <a:lnTo>
                  <a:pt x="348437" y="133440"/>
                </a:lnTo>
                <a:lnTo>
                  <a:pt x="348437" y="5654"/>
                </a:lnTo>
                <a:close/>
              </a:path>
              <a:path w="2023745" h="375920">
                <a:moveTo>
                  <a:pt x="348437" y="133440"/>
                </a:moveTo>
                <a:lnTo>
                  <a:pt x="335244" y="133440"/>
                </a:lnTo>
                <a:lnTo>
                  <a:pt x="335244" y="173397"/>
                </a:lnTo>
                <a:lnTo>
                  <a:pt x="348437" y="173397"/>
                </a:lnTo>
                <a:lnTo>
                  <a:pt x="348437" y="133440"/>
                </a:lnTo>
                <a:close/>
              </a:path>
              <a:path w="2023745" h="375920">
                <a:moveTo>
                  <a:pt x="377839" y="133440"/>
                </a:moveTo>
                <a:lnTo>
                  <a:pt x="348437" y="133440"/>
                </a:lnTo>
                <a:lnTo>
                  <a:pt x="348437" y="173397"/>
                </a:lnTo>
                <a:lnTo>
                  <a:pt x="377839" y="173397"/>
                </a:lnTo>
                <a:lnTo>
                  <a:pt x="377839" y="133440"/>
                </a:lnTo>
                <a:close/>
              </a:path>
              <a:path w="2023745" h="375920">
                <a:moveTo>
                  <a:pt x="425712" y="133440"/>
                </a:moveTo>
                <a:lnTo>
                  <a:pt x="392917" y="133440"/>
                </a:lnTo>
                <a:lnTo>
                  <a:pt x="392917" y="173397"/>
                </a:lnTo>
                <a:lnTo>
                  <a:pt x="425712" y="173397"/>
                </a:lnTo>
                <a:lnTo>
                  <a:pt x="425712" y="133440"/>
                </a:lnTo>
                <a:close/>
              </a:path>
              <a:path w="2023745" h="375920">
                <a:moveTo>
                  <a:pt x="600965" y="166612"/>
                </a:moveTo>
                <a:lnTo>
                  <a:pt x="468655" y="166612"/>
                </a:lnTo>
                <a:lnTo>
                  <a:pt x="468655" y="206192"/>
                </a:lnTo>
                <a:lnTo>
                  <a:pt x="784541" y="206192"/>
                </a:lnTo>
                <a:lnTo>
                  <a:pt x="784541" y="186591"/>
                </a:lnTo>
                <a:lnTo>
                  <a:pt x="600965" y="186591"/>
                </a:lnTo>
                <a:lnTo>
                  <a:pt x="600965" y="166612"/>
                </a:lnTo>
                <a:close/>
              </a:path>
              <a:path w="2023745" h="375920">
                <a:moveTo>
                  <a:pt x="651100" y="124017"/>
                </a:moveTo>
                <a:lnTo>
                  <a:pt x="600965" y="124017"/>
                </a:lnTo>
                <a:lnTo>
                  <a:pt x="600965" y="186591"/>
                </a:lnTo>
                <a:lnTo>
                  <a:pt x="651100" y="186591"/>
                </a:lnTo>
                <a:lnTo>
                  <a:pt x="651100" y="124017"/>
                </a:lnTo>
                <a:close/>
              </a:path>
              <a:path w="2023745" h="375920">
                <a:moveTo>
                  <a:pt x="784541" y="166612"/>
                </a:moveTo>
                <a:lnTo>
                  <a:pt x="651100" y="166612"/>
                </a:lnTo>
                <a:lnTo>
                  <a:pt x="651100" y="186591"/>
                </a:lnTo>
                <a:lnTo>
                  <a:pt x="784541" y="186591"/>
                </a:lnTo>
                <a:lnTo>
                  <a:pt x="784541" y="166612"/>
                </a:lnTo>
                <a:close/>
              </a:path>
              <a:path w="2023745" h="375920">
                <a:moveTo>
                  <a:pt x="608881" y="6408"/>
                </a:moveTo>
                <a:lnTo>
                  <a:pt x="600589" y="6408"/>
                </a:lnTo>
                <a:lnTo>
                  <a:pt x="600540" y="25004"/>
                </a:lnTo>
                <a:lnTo>
                  <a:pt x="599081" y="32543"/>
                </a:lnTo>
                <a:lnTo>
                  <a:pt x="577288" y="67356"/>
                </a:lnTo>
                <a:lnTo>
                  <a:pt x="544234" y="89526"/>
                </a:lnTo>
                <a:lnTo>
                  <a:pt x="506916" y="101682"/>
                </a:lnTo>
                <a:lnTo>
                  <a:pt x="484487" y="105169"/>
                </a:lnTo>
                <a:lnTo>
                  <a:pt x="502958" y="144749"/>
                </a:lnTo>
                <a:lnTo>
                  <a:pt x="540700" y="136550"/>
                </a:lnTo>
                <a:lnTo>
                  <a:pt x="582353" y="118339"/>
                </a:lnTo>
                <a:lnTo>
                  <a:pt x="613640" y="93130"/>
                </a:lnTo>
                <a:lnTo>
                  <a:pt x="625860" y="77514"/>
                </a:lnTo>
                <a:lnTo>
                  <a:pt x="621981" y="71055"/>
                </a:lnTo>
                <a:lnTo>
                  <a:pt x="617905" y="62809"/>
                </a:lnTo>
                <a:lnTo>
                  <a:pt x="608881" y="16962"/>
                </a:lnTo>
                <a:lnTo>
                  <a:pt x="608881" y="6408"/>
                </a:lnTo>
                <a:close/>
              </a:path>
              <a:path w="2023745" h="375920">
                <a:moveTo>
                  <a:pt x="651477" y="6408"/>
                </a:moveTo>
                <a:lnTo>
                  <a:pt x="643561" y="6408"/>
                </a:lnTo>
                <a:lnTo>
                  <a:pt x="643561" y="16962"/>
                </a:lnTo>
                <a:lnTo>
                  <a:pt x="643252" y="24753"/>
                </a:lnTo>
                <a:lnTo>
                  <a:pt x="634161" y="62409"/>
                </a:lnTo>
                <a:lnTo>
                  <a:pt x="625860" y="77514"/>
                </a:lnTo>
                <a:lnTo>
                  <a:pt x="626763" y="79018"/>
                </a:lnTo>
                <a:lnTo>
                  <a:pt x="652749" y="107054"/>
                </a:lnTo>
                <a:lnTo>
                  <a:pt x="689455" y="128352"/>
                </a:lnTo>
                <a:lnTo>
                  <a:pt x="736008" y="142582"/>
                </a:lnTo>
                <a:lnTo>
                  <a:pt x="749108" y="144749"/>
                </a:lnTo>
                <a:lnTo>
                  <a:pt x="767578" y="105169"/>
                </a:lnTo>
                <a:lnTo>
                  <a:pt x="756010" y="103638"/>
                </a:lnTo>
                <a:lnTo>
                  <a:pt x="745055" y="101682"/>
                </a:lnTo>
                <a:lnTo>
                  <a:pt x="707360" y="89808"/>
                </a:lnTo>
                <a:lnTo>
                  <a:pt x="674377" y="67945"/>
                </a:lnTo>
                <a:lnTo>
                  <a:pt x="652985" y="32920"/>
                </a:lnTo>
                <a:lnTo>
                  <a:pt x="651477" y="25004"/>
                </a:lnTo>
                <a:lnTo>
                  <a:pt x="651477" y="6408"/>
                </a:lnTo>
                <a:close/>
              </a:path>
              <a:path w="2023745" h="375920">
                <a:moveTo>
                  <a:pt x="643561" y="6408"/>
                </a:moveTo>
                <a:lnTo>
                  <a:pt x="608881" y="6408"/>
                </a:lnTo>
                <a:lnTo>
                  <a:pt x="608881" y="16962"/>
                </a:lnTo>
                <a:lnTo>
                  <a:pt x="617905" y="62809"/>
                </a:lnTo>
                <a:lnTo>
                  <a:pt x="625860" y="77514"/>
                </a:lnTo>
                <a:lnTo>
                  <a:pt x="630085" y="70584"/>
                </a:lnTo>
                <a:lnTo>
                  <a:pt x="643147" y="26787"/>
                </a:lnTo>
                <a:lnTo>
                  <a:pt x="643561" y="16962"/>
                </a:lnTo>
                <a:lnTo>
                  <a:pt x="643561" y="6408"/>
                </a:lnTo>
                <a:close/>
              </a:path>
              <a:path w="2023745" h="375920">
                <a:moveTo>
                  <a:pt x="625844" y="225040"/>
                </a:moveTo>
                <a:lnTo>
                  <a:pt x="575144" y="229186"/>
                </a:lnTo>
                <a:lnTo>
                  <a:pt x="536884" y="241626"/>
                </a:lnTo>
                <a:lnTo>
                  <a:pt x="506845" y="273360"/>
                </a:lnTo>
                <a:lnTo>
                  <a:pt x="504843" y="287237"/>
                </a:lnTo>
                <a:lnTo>
                  <a:pt x="506845" y="301420"/>
                </a:lnTo>
                <a:lnTo>
                  <a:pt x="536884" y="333225"/>
                </a:lnTo>
                <a:lnTo>
                  <a:pt x="575144" y="345382"/>
                </a:lnTo>
                <a:lnTo>
                  <a:pt x="625844" y="349434"/>
                </a:lnTo>
                <a:lnTo>
                  <a:pt x="652749" y="348421"/>
                </a:lnTo>
                <a:lnTo>
                  <a:pt x="697230" y="340316"/>
                </a:lnTo>
                <a:lnTo>
                  <a:pt x="739118" y="313812"/>
                </a:lnTo>
                <a:lnTo>
                  <a:pt x="739950" y="312116"/>
                </a:lnTo>
                <a:lnTo>
                  <a:pt x="625844" y="312116"/>
                </a:lnTo>
                <a:lnTo>
                  <a:pt x="609400" y="311739"/>
                </a:lnTo>
                <a:lnTo>
                  <a:pt x="565320" y="302645"/>
                </a:lnTo>
                <a:lnTo>
                  <a:pt x="555354" y="287237"/>
                </a:lnTo>
                <a:lnTo>
                  <a:pt x="556462" y="281276"/>
                </a:lnTo>
                <a:lnTo>
                  <a:pt x="595123" y="264243"/>
                </a:lnTo>
                <a:lnTo>
                  <a:pt x="625844" y="262735"/>
                </a:lnTo>
                <a:lnTo>
                  <a:pt x="739915" y="262735"/>
                </a:lnTo>
                <a:lnTo>
                  <a:pt x="739118" y="261133"/>
                </a:lnTo>
                <a:lnTo>
                  <a:pt x="697230" y="234369"/>
                </a:lnTo>
                <a:lnTo>
                  <a:pt x="652749" y="226076"/>
                </a:lnTo>
                <a:lnTo>
                  <a:pt x="625844" y="225040"/>
                </a:lnTo>
                <a:close/>
              </a:path>
              <a:path w="2023745" h="375920">
                <a:moveTo>
                  <a:pt x="739915" y="262735"/>
                </a:moveTo>
                <a:lnTo>
                  <a:pt x="625844" y="262735"/>
                </a:lnTo>
                <a:lnTo>
                  <a:pt x="642430" y="263112"/>
                </a:lnTo>
                <a:lnTo>
                  <a:pt x="656754" y="264243"/>
                </a:lnTo>
                <a:lnTo>
                  <a:pt x="695227" y="281276"/>
                </a:lnTo>
                <a:lnTo>
                  <a:pt x="696334" y="287237"/>
                </a:lnTo>
                <a:lnTo>
                  <a:pt x="695227" y="293221"/>
                </a:lnTo>
                <a:lnTo>
                  <a:pt x="656754" y="310608"/>
                </a:lnTo>
                <a:lnTo>
                  <a:pt x="625844" y="312116"/>
                </a:lnTo>
                <a:lnTo>
                  <a:pt x="739950" y="312116"/>
                </a:lnTo>
                <a:lnTo>
                  <a:pt x="745197" y="301420"/>
                </a:lnTo>
                <a:lnTo>
                  <a:pt x="747223" y="287237"/>
                </a:lnTo>
                <a:lnTo>
                  <a:pt x="745197" y="273360"/>
                </a:lnTo>
                <a:lnTo>
                  <a:pt x="739915" y="262735"/>
                </a:lnTo>
                <a:close/>
              </a:path>
              <a:path w="2023745" h="375920">
                <a:moveTo>
                  <a:pt x="1028190" y="206192"/>
                </a:moveTo>
                <a:lnTo>
                  <a:pt x="931314" y="206192"/>
                </a:lnTo>
                <a:lnTo>
                  <a:pt x="931314" y="242003"/>
                </a:lnTo>
                <a:lnTo>
                  <a:pt x="1123182" y="242003"/>
                </a:lnTo>
                <a:lnTo>
                  <a:pt x="1123182" y="258965"/>
                </a:lnTo>
                <a:lnTo>
                  <a:pt x="931691" y="258965"/>
                </a:lnTo>
                <a:lnTo>
                  <a:pt x="931691" y="347172"/>
                </a:lnTo>
                <a:lnTo>
                  <a:pt x="1181987" y="347172"/>
                </a:lnTo>
                <a:lnTo>
                  <a:pt x="1181987" y="325686"/>
                </a:lnTo>
                <a:lnTo>
                  <a:pt x="981448" y="325686"/>
                </a:lnTo>
                <a:lnTo>
                  <a:pt x="981448" y="292514"/>
                </a:lnTo>
                <a:lnTo>
                  <a:pt x="1172563" y="292514"/>
                </a:lnTo>
                <a:lnTo>
                  <a:pt x="1172563" y="228055"/>
                </a:lnTo>
                <a:lnTo>
                  <a:pt x="1028190" y="228055"/>
                </a:lnTo>
                <a:lnTo>
                  <a:pt x="1028190" y="206192"/>
                </a:lnTo>
                <a:close/>
              </a:path>
              <a:path w="2023745" h="375920">
                <a:moveTo>
                  <a:pt x="1181987" y="310608"/>
                </a:moveTo>
                <a:lnTo>
                  <a:pt x="981448" y="310608"/>
                </a:lnTo>
                <a:lnTo>
                  <a:pt x="981448" y="325686"/>
                </a:lnTo>
                <a:lnTo>
                  <a:pt x="1181987" y="325686"/>
                </a:lnTo>
                <a:lnTo>
                  <a:pt x="1181987" y="310608"/>
                </a:lnTo>
                <a:close/>
              </a:path>
              <a:path w="2023745" h="375920">
                <a:moveTo>
                  <a:pt x="1077948" y="177921"/>
                </a:moveTo>
                <a:lnTo>
                  <a:pt x="1028190" y="177921"/>
                </a:lnTo>
                <a:lnTo>
                  <a:pt x="1028190" y="228055"/>
                </a:lnTo>
                <a:lnTo>
                  <a:pt x="1077948" y="228055"/>
                </a:lnTo>
                <a:lnTo>
                  <a:pt x="1077948" y="177921"/>
                </a:lnTo>
                <a:close/>
              </a:path>
              <a:path w="2023745" h="375920">
                <a:moveTo>
                  <a:pt x="1172563" y="206192"/>
                </a:moveTo>
                <a:lnTo>
                  <a:pt x="1077948" y="206192"/>
                </a:lnTo>
                <a:lnTo>
                  <a:pt x="1077948" y="228055"/>
                </a:lnTo>
                <a:lnTo>
                  <a:pt x="1172563" y="228055"/>
                </a:lnTo>
                <a:lnTo>
                  <a:pt x="1172563" y="206192"/>
                </a:lnTo>
                <a:close/>
              </a:path>
              <a:path w="2023745" h="375920">
                <a:moveTo>
                  <a:pt x="1210258" y="148519"/>
                </a:moveTo>
                <a:lnTo>
                  <a:pt x="896257" y="148519"/>
                </a:lnTo>
                <a:lnTo>
                  <a:pt x="896257" y="185083"/>
                </a:lnTo>
                <a:lnTo>
                  <a:pt x="1028190" y="185083"/>
                </a:lnTo>
                <a:lnTo>
                  <a:pt x="1028190" y="177921"/>
                </a:lnTo>
                <a:lnTo>
                  <a:pt x="1210258" y="177921"/>
                </a:lnTo>
                <a:lnTo>
                  <a:pt x="1210258" y="148519"/>
                </a:lnTo>
                <a:close/>
              </a:path>
              <a:path w="2023745" h="375920">
                <a:moveTo>
                  <a:pt x="1210258" y="177921"/>
                </a:moveTo>
                <a:lnTo>
                  <a:pt x="1077948" y="177921"/>
                </a:lnTo>
                <a:lnTo>
                  <a:pt x="1077948" y="185083"/>
                </a:lnTo>
                <a:lnTo>
                  <a:pt x="1210258" y="185083"/>
                </a:lnTo>
                <a:lnTo>
                  <a:pt x="1210258" y="177921"/>
                </a:lnTo>
                <a:close/>
              </a:path>
              <a:path w="2023745" h="375920">
                <a:moveTo>
                  <a:pt x="1036860" y="44103"/>
                </a:moveTo>
                <a:lnTo>
                  <a:pt x="1024798" y="44103"/>
                </a:lnTo>
                <a:lnTo>
                  <a:pt x="1024798" y="57296"/>
                </a:lnTo>
                <a:lnTo>
                  <a:pt x="1022662" y="63202"/>
                </a:lnTo>
                <a:lnTo>
                  <a:pt x="990707" y="88088"/>
                </a:lnTo>
                <a:lnTo>
                  <a:pt x="950491" y="98572"/>
                </a:lnTo>
                <a:lnTo>
                  <a:pt x="907943" y="102530"/>
                </a:lnTo>
                <a:lnTo>
                  <a:pt x="921890" y="139472"/>
                </a:lnTo>
                <a:lnTo>
                  <a:pt x="971294" y="133888"/>
                </a:lnTo>
                <a:lnTo>
                  <a:pt x="1010851" y="122603"/>
                </a:lnTo>
                <a:lnTo>
                  <a:pt x="1047792" y="99798"/>
                </a:lnTo>
                <a:lnTo>
                  <a:pt x="1052881" y="94316"/>
                </a:lnTo>
                <a:lnTo>
                  <a:pt x="1051561" y="92895"/>
                </a:lnTo>
                <a:lnTo>
                  <a:pt x="1046284" y="85568"/>
                </a:lnTo>
                <a:lnTo>
                  <a:pt x="1042161" y="77628"/>
                </a:lnTo>
                <a:lnTo>
                  <a:pt x="1039216" y="69264"/>
                </a:lnTo>
                <a:lnTo>
                  <a:pt x="1037449" y="60477"/>
                </a:lnTo>
                <a:lnTo>
                  <a:pt x="1036860" y="51265"/>
                </a:lnTo>
                <a:lnTo>
                  <a:pt x="1036860" y="44103"/>
                </a:lnTo>
                <a:close/>
              </a:path>
              <a:path w="2023745" h="375920">
                <a:moveTo>
                  <a:pt x="1080964" y="44103"/>
                </a:moveTo>
                <a:lnTo>
                  <a:pt x="1068901" y="44103"/>
                </a:lnTo>
                <a:lnTo>
                  <a:pt x="1068901" y="51265"/>
                </a:lnTo>
                <a:lnTo>
                  <a:pt x="1068312" y="60477"/>
                </a:lnTo>
                <a:lnTo>
                  <a:pt x="1052881" y="94316"/>
                </a:lnTo>
                <a:lnTo>
                  <a:pt x="1057969" y="99798"/>
                </a:lnTo>
                <a:lnTo>
                  <a:pt x="1094911" y="122603"/>
                </a:lnTo>
                <a:lnTo>
                  <a:pt x="1134467" y="133888"/>
                </a:lnTo>
                <a:lnTo>
                  <a:pt x="1183871" y="139472"/>
                </a:lnTo>
                <a:lnTo>
                  <a:pt x="1197819" y="102530"/>
                </a:lnTo>
                <a:lnTo>
                  <a:pt x="1182552" y="101588"/>
                </a:lnTo>
                <a:lnTo>
                  <a:pt x="1168416" y="100269"/>
                </a:lnTo>
                <a:lnTo>
                  <a:pt x="1123371" y="91128"/>
                </a:lnTo>
                <a:lnTo>
                  <a:pt x="1086995" y="68982"/>
                </a:lnTo>
                <a:lnTo>
                  <a:pt x="1080964" y="57296"/>
                </a:lnTo>
                <a:lnTo>
                  <a:pt x="1080964" y="44103"/>
                </a:lnTo>
                <a:close/>
              </a:path>
              <a:path w="2023745" h="375920">
                <a:moveTo>
                  <a:pt x="1068901" y="44103"/>
                </a:moveTo>
                <a:lnTo>
                  <a:pt x="1036860" y="44103"/>
                </a:lnTo>
                <a:lnTo>
                  <a:pt x="1036860" y="51265"/>
                </a:lnTo>
                <a:lnTo>
                  <a:pt x="1051561" y="92895"/>
                </a:lnTo>
                <a:lnTo>
                  <a:pt x="1052881" y="94316"/>
                </a:lnTo>
                <a:lnTo>
                  <a:pt x="1054200" y="92895"/>
                </a:lnTo>
                <a:lnTo>
                  <a:pt x="1068901" y="51265"/>
                </a:lnTo>
                <a:lnTo>
                  <a:pt x="1068901" y="44103"/>
                </a:lnTo>
                <a:close/>
              </a:path>
              <a:path w="2023745" h="375920">
                <a:moveTo>
                  <a:pt x="1027813" y="27140"/>
                </a:moveTo>
                <a:lnTo>
                  <a:pt x="925282" y="27140"/>
                </a:lnTo>
                <a:lnTo>
                  <a:pt x="925282" y="63704"/>
                </a:lnTo>
                <a:lnTo>
                  <a:pt x="1022290" y="63704"/>
                </a:lnTo>
                <a:lnTo>
                  <a:pt x="1022662" y="63202"/>
                </a:lnTo>
                <a:lnTo>
                  <a:pt x="1024798" y="57296"/>
                </a:lnTo>
                <a:lnTo>
                  <a:pt x="1024798" y="44103"/>
                </a:lnTo>
                <a:lnTo>
                  <a:pt x="1180479" y="44103"/>
                </a:lnTo>
                <a:lnTo>
                  <a:pt x="1180479" y="41841"/>
                </a:lnTo>
                <a:lnTo>
                  <a:pt x="1027813" y="41841"/>
                </a:lnTo>
                <a:lnTo>
                  <a:pt x="1027813" y="27140"/>
                </a:lnTo>
                <a:close/>
              </a:path>
              <a:path w="2023745" h="375920">
                <a:moveTo>
                  <a:pt x="1180479" y="44103"/>
                </a:moveTo>
                <a:lnTo>
                  <a:pt x="1080964" y="44103"/>
                </a:lnTo>
                <a:lnTo>
                  <a:pt x="1080964" y="57296"/>
                </a:lnTo>
                <a:lnTo>
                  <a:pt x="1082974" y="63202"/>
                </a:lnTo>
                <a:lnTo>
                  <a:pt x="1083324" y="63704"/>
                </a:lnTo>
                <a:lnTo>
                  <a:pt x="1180479" y="63704"/>
                </a:lnTo>
                <a:lnTo>
                  <a:pt x="1180479" y="44103"/>
                </a:lnTo>
                <a:close/>
              </a:path>
              <a:path w="2023745" h="375920">
                <a:moveTo>
                  <a:pt x="1077948" y="0"/>
                </a:moveTo>
                <a:lnTo>
                  <a:pt x="1027813" y="0"/>
                </a:lnTo>
                <a:lnTo>
                  <a:pt x="1027813" y="41841"/>
                </a:lnTo>
                <a:lnTo>
                  <a:pt x="1077948" y="41841"/>
                </a:lnTo>
                <a:lnTo>
                  <a:pt x="1077948" y="0"/>
                </a:lnTo>
                <a:close/>
              </a:path>
              <a:path w="2023745" h="375920">
                <a:moveTo>
                  <a:pt x="1180479" y="27140"/>
                </a:moveTo>
                <a:lnTo>
                  <a:pt x="1077948" y="27140"/>
                </a:lnTo>
                <a:lnTo>
                  <a:pt x="1077948" y="41841"/>
                </a:lnTo>
                <a:lnTo>
                  <a:pt x="1180479" y="41841"/>
                </a:lnTo>
                <a:lnTo>
                  <a:pt x="1180479" y="27140"/>
                </a:lnTo>
                <a:close/>
              </a:path>
              <a:path w="2023745" h="375920">
                <a:moveTo>
                  <a:pt x="1298058" y="15455"/>
                </a:moveTo>
                <a:lnTo>
                  <a:pt x="1248301" y="15455"/>
                </a:lnTo>
                <a:lnTo>
                  <a:pt x="1248301" y="168120"/>
                </a:lnTo>
                <a:lnTo>
                  <a:pt x="1416044" y="168120"/>
                </a:lnTo>
                <a:lnTo>
                  <a:pt x="1416044" y="129294"/>
                </a:lnTo>
                <a:lnTo>
                  <a:pt x="1298058" y="129294"/>
                </a:lnTo>
                <a:lnTo>
                  <a:pt x="1298058" y="94238"/>
                </a:lnTo>
                <a:lnTo>
                  <a:pt x="1416044" y="94238"/>
                </a:lnTo>
                <a:lnTo>
                  <a:pt x="1416044" y="56919"/>
                </a:lnTo>
                <a:lnTo>
                  <a:pt x="1298058" y="56919"/>
                </a:lnTo>
                <a:lnTo>
                  <a:pt x="1298058" y="15455"/>
                </a:lnTo>
                <a:close/>
              </a:path>
              <a:path w="2023745" h="375920">
                <a:moveTo>
                  <a:pt x="1416044" y="94238"/>
                </a:moveTo>
                <a:lnTo>
                  <a:pt x="1366664" y="94238"/>
                </a:lnTo>
                <a:lnTo>
                  <a:pt x="1366664" y="129294"/>
                </a:lnTo>
                <a:lnTo>
                  <a:pt x="1416044" y="129294"/>
                </a:lnTo>
                <a:lnTo>
                  <a:pt x="1416044" y="94238"/>
                </a:lnTo>
                <a:close/>
              </a:path>
              <a:path w="2023745" h="375920">
                <a:moveTo>
                  <a:pt x="1416044" y="15455"/>
                </a:moveTo>
                <a:lnTo>
                  <a:pt x="1366664" y="15455"/>
                </a:lnTo>
                <a:lnTo>
                  <a:pt x="1366664" y="56919"/>
                </a:lnTo>
                <a:lnTo>
                  <a:pt x="1416044" y="56919"/>
                </a:lnTo>
                <a:lnTo>
                  <a:pt x="1416044" y="15455"/>
                </a:lnTo>
                <a:close/>
              </a:path>
              <a:path w="2023745" h="375920">
                <a:moveTo>
                  <a:pt x="1512921" y="376"/>
                </a:moveTo>
                <a:lnTo>
                  <a:pt x="1462786" y="376"/>
                </a:lnTo>
                <a:lnTo>
                  <a:pt x="1462786" y="177544"/>
                </a:lnTo>
                <a:lnTo>
                  <a:pt x="1512921" y="177544"/>
                </a:lnTo>
                <a:lnTo>
                  <a:pt x="1512921" y="108185"/>
                </a:lnTo>
                <a:lnTo>
                  <a:pt x="1492942" y="108185"/>
                </a:lnTo>
                <a:lnTo>
                  <a:pt x="1492942" y="67097"/>
                </a:lnTo>
                <a:lnTo>
                  <a:pt x="1512921" y="67097"/>
                </a:lnTo>
                <a:lnTo>
                  <a:pt x="1512921" y="376"/>
                </a:lnTo>
                <a:close/>
              </a:path>
              <a:path w="2023745" h="375920">
                <a:moveTo>
                  <a:pt x="1512921" y="67097"/>
                </a:moveTo>
                <a:lnTo>
                  <a:pt x="1492942" y="67097"/>
                </a:lnTo>
                <a:lnTo>
                  <a:pt x="1492942" y="108185"/>
                </a:lnTo>
                <a:lnTo>
                  <a:pt x="1512921" y="108185"/>
                </a:lnTo>
                <a:lnTo>
                  <a:pt x="1512921" y="67097"/>
                </a:lnTo>
                <a:close/>
              </a:path>
              <a:path w="2023745" h="375920">
                <a:moveTo>
                  <a:pt x="1558909" y="67097"/>
                </a:moveTo>
                <a:lnTo>
                  <a:pt x="1512921" y="67097"/>
                </a:lnTo>
                <a:lnTo>
                  <a:pt x="1512921" y="108185"/>
                </a:lnTo>
                <a:lnTo>
                  <a:pt x="1558909" y="108185"/>
                </a:lnTo>
                <a:lnTo>
                  <a:pt x="1558909" y="67097"/>
                </a:lnTo>
                <a:close/>
              </a:path>
              <a:path w="2023745" h="375920">
                <a:moveTo>
                  <a:pt x="1512921" y="190737"/>
                </a:moveTo>
                <a:lnTo>
                  <a:pt x="1282603" y="190737"/>
                </a:lnTo>
                <a:lnTo>
                  <a:pt x="1282603" y="229186"/>
                </a:lnTo>
                <a:lnTo>
                  <a:pt x="1463540" y="229186"/>
                </a:lnTo>
                <a:lnTo>
                  <a:pt x="1463540" y="250296"/>
                </a:lnTo>
                <a:lnTo>
                  <a:pt x="1282980" y="250296"/>
                </a:lnTo>
                <a:lnTo>
                  <a:pt x="1282980" y="347172"/>
                </a:lnTo>
                <a:lnTo>
                  <a:pt x="1523099" y="347172"/>
                </a:lnTo>
                <a:lnTo>
                  <a:pt x="1523099" y="327194"/>
                </a:lnTo>
                <a:lnTo>
                  <a:pt x="1332738" y="327194"/>
                </a:lnTo>
                <a:lnTo>
                  <a:pt x="1332738" y="286106"/>
                </a:lnTo>
                <a:lnTo>
                  <a:pt x="1512921" y="286106"/>
                </a:lnTo>
                <a:lnTo>
                  <a:pt x="1512921" y="190737"/>
                </a:lnTo>
                <a:close/>
              </a:path>
              <a:path w="2023745" h="375920">
                <a:moveTo>
                  <a:pt x="1523099" y="307969"/>
                </a:moveTo>
                <a:lnTo>
                  <a:pt x="1332738" y="307969"/>
                </a:lnTo>
                <a:lnTo>
                  <a:pt x="1332738" y="327194"/>
                </a:lnTo>
                <a:lnTo>
                  <a:pt x="1523099" y="327194"/>
                </a:lnTo>
                <a:lnTo>
                  <a:pt x="1523099" y="307969"/>
                </a:lnTo>
                <a:close/>
              </a:path>
              <a:path w="2023745" h="375920">
                <a:moveTo>
                  <a:pt x="1679504" y="10177"/>
                </a:moveTo>
                <a:lnTo>
                  <a:pt x="1632008" y="20355"/>
                </a:lnTo>
                <a:lnTo>
                  <a:pt x="1598460" y="48626"/>
                </a:lnTo>
                <a:lnTo>
                  <a:pt x="1586397" y="90091"/>
                </a:lnTo>
                <a:lnTo>
                  <a:pt x="1587151" y="101447"/>
                </a:lnTo>
                <a:lnTo>
                  <a:pt x="1605221" y="139943"/>
                </a:lnTo>
                <a:lnTo>
                  <a:pt x="1642893" y="163903"/>
                </a:lnTo>
                <a:lnTo>
                  <a:pt x="1679504" y="169628"/>
                </a:lnTo>
                <a:lnTo>
                  <a:pt x="1692674" y="168992"/>
                </a:lnTo>
                <a:lnTo>
                  <a:pt x="1737366" y="153890"/>
                </a:lnTo>
                <a:lnTo>
                  <a:pt x="1761862" y="129294"/>
                </a:lnTo>
                <a:lnTo>
                  <a:pt x="1671086" y="129294"/>
                </a:lnTo>
                <a:lnTo>
                  <a:pt x="1663295" y="127786"/>
                </a:lnTo>
                <a:lnTo>
                  <a:pt x="1635024" y="98384"/>
                </a:lnTo>
                <a:lnTo>
                  <a:pt x="1635024" y="81798"/>
                </a:lnTo>
                <a:lnTo>
                  <a:pt x="1656887" y="55788"/>
                </a:lnTo>
                <a:lnTo>
                  <a:pt x="1663672" y="52521"/>
                </a:lnTo>
                <a:lnTo>
                  <a:pt x="1671337" y="50888"/>
                </a:lnTo>
                <a:lnTo>
                  <a:pt x="1761663" y="50888"/>
                </a:lnTo>
                <a:lnTo>
                  <a:pt x="1760549" y="49003"/>
                </a:lnTo>
                <a:lnTo>
                  <a:pt x="1727377" y="20732"/>
                </a:lnTo>
                <a:lnTo>
                  <a:pt x="1692674" y="10837"/>
                </a:lnTo>
                <a:lnTo>
                  <a:pt x="1679504" y="10177"/>
                </a:lnTo>
                <a:close/>
              </a:path>
              <a:path w="2023745" h="375920">
                <a:moveTo>
                  <a:pt x="1761663" y="50888"/>
                </a:moveTo>
                <a:lnTo>
                  <a:pt x="1688174" y="50888"/>
                </a:lnTo>
                <a:lnTo>
                  <a:pt x="1695713" y="52521"/>
                </a:lnTo>
                <a:lnTo>
                  <a:pt x="1702498" y="55788"/>
                </a:lnTo>
                <a:lnTo>
                  <a:pt x="1709283" y="58804"/>
                </a:lnTo>
                <a:lnTo>
                  <a:pt x="1714561" y="63202"/>
                </a:lnTo>
                <a:lnTo>
                  <a:pt x="1718330" y="68982"/>
                </a:lnTo>
                <a:lnTo>
                  <a:pt x="1722351" y="74762"/>
                </a:lnTo>
                <a:lnTo>
                  <a:pt x="1724362" y="81798"/>
                </a:lnTo>
                <a:lnTo>
                  <a:pt x="1724362" y="98384"/>
                </a:lnTo>
                <a:lnTo>
                  <a:pt x="1722351" y="105546"/>
                </a:lnTo>
                <a:lnTo>
                  <a:pt x="1718330" y="111577"/>
                </a:lnTo>
                <a:lnTo>
                  <a:pt x="1714561" y="117357"/>
                </a:lnTo>
                <a:lnTo>
                  <a:pt x="1709283" y="121755"/>
                </a:lnTo>
                <a:lnTo>
                  <a:pt x="1702498" y="124771"/>
                </a:lnTo>
                <a:lnTo>
                  <a:pt x="1695965" y="127786"/>
                </a:lnTo>
                <a:lnTo>
                  <a:pt x="1688426" y="129294"/>
                </a:lnTo>
                <a:lnTo>
                  <a:pt x="1761862" y="129294"/>
                </a:lnTo>
                <a:lnTo>
                  <a:pt x="1765991" y="122179"/>
                </a:lnTo>
                <a:lnTo>
                  <a:pt x="1769879" y="112143"/>
                </a:lnTo>
                <a:lnTo>
                  <a:pt x="1772211" y="101447"/>
                </a:lnTo>
                <a:lnTo>
                  <a:pt x="1772988" y="90091"/>
                </a:lnTo>
                <a:lnTo>
                  <a:pt x="1772206" y="78735"/>
                </a:lnTo>
                <a:lnTo>
                  <a:pt x="1769879" y="68134"/>
                </a:lnTo>
                <a:lnTo>
                  <a:pt x="1765991" y="58215"/>
                </a:lnTo>
                <a:lnTo>
                  <a:pt x="1761663" y="50888"/>
                </a:lnTo>
                <a:close/>
              </a:path>
              <a:path w="2023745" h="375920">
                <a:moveTo>
                  <a:pt x="1871373" y="376"/>
                </a:moveTo>
                <a:lnTo>
                  <a:pt x="1821238" y="376"/>
                </a:lnTo>
                <a:lnTo>
                  <a:pt x="1821238" y="174905"/>
                </a:lnTo>
                <a:lnTo>
                  <a:pt x="1871373" y="174905"/>
                </a:lnTo>
                <a:lnTo>
                  <a:pt x="1871373" y="376"/>
                </a:lnTo>
                <a:close/>
              </a:path>
              <a:path w="2023745" h="375920">
                <a:moveTo>
                  <a:pt x="1871373" y="189229"/>
                </a:moveTo>
                <a:lnTo>
                  <a:pt x="1638793" y="189229"/>
                </a:lnTo>
                <a:lnTo>
                  <a:pt x="1638793" y="227678"/>
                </a:lnTo>
                <a:lnTo>
                  <a:pt x="1821615" y="227678"/>
                </a:lnTo>
                <a:lnTo>
                  <a:pt x="1821615" y="248411"/>
                </a:lnTo>
                <a:lnTo>
                  <a:pt x="1639170" y="248411"/>
                </a:lnTo>
                <a:lnTo>
                  <a:pt x="1639170" y="345664"/>
                </a:lnTo>
                <a:lnTo>
                  <a:pt x="1880043" y="345664"/>
                </a:lnTo>
                <a:lnTo>
                  <a:pt x="1880043" y="327194"/>
                </a:lnTo>
                <a:lnTo>
                  <a:pt x="1688551" y="327194"/>
                </a:lnTo>
                <a:lnTo>
                  <a:pt x="1688551" y="284598"/>
                </a:lnTo>
                <a:lnTo>
                  <a:pt x="1871373" y="284598"/>
                </a:lnTo>
                <a:lnTo>
                  <a:pt x="1871373" y="189229"/>
                </a:lnTo>
                <a:close/>
              </a:path>
              <a:path w="2023745" h="375920">
                <a:moveTo>
                  <a:pt x="1880043" y="306461"/>
                </a:moveTo>
                <a:lnTo>
                  <a:pt x="1688551" y="306461"/>
                </a:lnTo>
                <a:lnTo>
                  <a:pt x="1688551" y="327194"/>
                </a:lnTo>
                <a:lnTo>
                  <a:pt x="1880043" y="327194"/>
                </a:lnTo>
                <a:lnTo>
                  <a:pt x="1880043" y="306461"/>
                </a:lnTo>
                <a:close/>
              </a:path>
              <a:path w="2023745" h="375920">
                <a:moveTo>
                  <a:pt x="2023356" y="36652"/>
                </a:moveTo>
                <a:lnTo>
                  <a:pt x="1917739" y="36652"/>
                </a:lnTo>
                <a:lnTo>
                  <a:pt x="1917739" y="79219"/>
                </a:lnTo>
                <a:lnTo>
                  <a:pt x="1968205" y="79219"/>
                </a:lnTo>
                <a:lnTo>
                  <a:pt x="1968205" y="332752"/>
                </a:lnTo>
                <a:lnTo>
                  <a:pt x="1917739" y="332752"/>
                </a:lnTo>
                <a:lnTo>
                  <a:pt x="1917739" y="375453"/>
                </a:lnTo>
                <a:lnTo>
                  <a:pt x="2023356" y="375453"/>
                </a:lnTo>
                <a:lnTo>
                  <a:pt x="2023356" y="36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5579" y="4094116"/>
            <a:ext cx="1958055" cy="53610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3487" y="4094116"/>
            <a:ext cx="1455453" cy="520711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885" y="1400250"/>
            <a:ext cx="376416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9564" y="8309485"/>
            <a:ext cx="13229900" cy="140083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0622" y="3769518"/>
            <a:ext cx="8921194" cy="286902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885" y="1400250"/>
            <a:ext cx="3764162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2835" y="9358835"/>
            <a:ext cx="16910617" cy="138839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062642" y="2795319"/>
            <a:ext cx="7602220" cy="6450965"/>
            <a:chOff x="6062642" y="2795319"/>
            <a:chExt cx="7602220" cy="645096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2642" y="3120323"/>
              <a:ext cx="7601862" cy="580087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669677" y="2795326"/>
              <a:ext cx="115570" cy="6450965"/>
            </a:xfrm>
            <a:custGeom>
              <a:avLst/>
              <a:gdLst/>
              <a:ahLst/>
              <a:cxnLst/>
              <a:rect l="l" t="t" r="r" b="b"/>
              <a:pathLst>
                <a:path w="115570" h="6450965">
                  <a:moveTo>
                    <a:pt x="115239" y="6450063"/>
                  </a:moveTo>
                  <a:lnTo>
                    <a:pt x="83820" y="0"/>
                  </a:lnTo>
                  <a:lnTo>
                    <a:pt x="41910" y="203"/>
                  </a:lnTo>
                  <a:lnTo>
                    <a:pt x="0" y="406"/>
                  </a:lnTo>
                  <a:lnTo>
                    <a:pt x="31419" y="6450470"/>
                  </a:lnTo>
                  <a:lnTo>
                    <a:pt x="73329" y="6450266"/>
                  </a:lnTo>
                  <a:lnTo>
                    <a:pt x="115239" y="64500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885" y="1397234"/>
            <a:ext cx="3352068" cy="4699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2926" y="3120323"/>
            <a:ext cx="5832283" cy="58008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0277" y="3120323"/>
            <a:ext cx="8586126" cy="580087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0114" y="9859176"/>
            <a:ext cx="10822468" cy="3524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973" y="1397234"/>
            <a:ext cx="3887524" cy="4699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25" y="2910906"/>
            <a:ext cx="18334520" cy="646053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973" y="1397234"/>
            <a:ext cx="3887524" cy="4699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4801" y="9785880"/>
            <a:ext cx="6047638" cy="352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9108" y="3183149"/>
            <a:ext cx="11675037" cy="58113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0292" y="3099382"/>
            <a:ext cx="3840352" cy="598934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942" y="1400250"/>
            <a:ext cx="3311357" cy="4669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273" y="2732901"/>
            <a:ext cx="4638602" cy="64710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61589" y="4272121"/>
            <a:ext cx="12948564" cy="33431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8313" y="10037181"/>
            <a:ext cx="13002205" cy="36176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268" y="1354512"/>
            <a:ext cx="502602" cy="50260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656" y="1397234"/>
            <a:ext cx="8193414" cy="46993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03138" y="3447015"/>
            <a:ext cx="17900650" cy="5977890"/>
            <a:chOff x="1103138" y="3447015"/>
            <a:chExt cx="17900650" cy="5977890"/>
          </a:xfrm>
        </p:grpSpPr>
        <p:sp>
          <p:nvSpPr>
            <p:cNvPr id="5" name="object 5" descr=""/>
            <p:cNvSpPr/>
            <p:nvPr/>
          </p:nvSpPr>
          <p:spPr>
            <a:xfrm>
              <a:off x="1103134" y="3447027"/>
              <a:ext cx="17900650" cy="5977890"/>
            </a:xfrm>
            <a:custGeom>
              <a:avLst/>
              <a:gdLst/>
              <a:ahLst/>
              <a:cxnLst/>
              <a:rect l="l" t="t" r="r" b="b"/>
              <a:pathLst>
                <a:path w="17900650" h="5977890">
                  <a:moveTo>
                    <a:pt x="105968" y="5839396"/>
                  </a:moveTo>
                  <a:lnTo>
                    <a:pt x="104254" y="5820969"/>
                  </a:lnTo>
                  <a:lnTo>
                    <a:pt x="101777" y="5794159"/>
                  </a:lnTo>
                  <a:lnTo>
                    <a:pt x="91046" y="5796051"/>
                  </a:lnTo>
                  <a:lnTo>
                    <a:pt x="80619" y="5797512"/>
                  </a:lnTo>
                  <a:lnTo>
                    <a:pt x="70523" y="5798566"/>
                  </a:lnTo>
                  <a:lnTo>
                    <a:pt x="60731" y="5799188"/>
                  </a:lnTo>
                  <a:lnTo>
                    <a:pt x="54864" y="5799417"/>
                  </a:lnTo>
                  <a:lnTo>
                    <a:pt x="54864" y="5635841"/>
                  </a:lnTo>
                  <a:lnTo>
                    <a:pt x="99682" y="5635841"/>
                  </a:lnTo>
                  <a:lnTo>
                    <a:pt x="99682" y="5591441"/>
                  </a:lnTo>
                  <a:lnTo>
                    <a:pt x="0" y="5591441"/>
                  </a:lnTo>
                  <a:lnTo>
                    <a:pt x="0" y="5845683"/>
                  </a:lnTo>
                  <a:lnTo>
                    <a:pt x="19685" y="5845683"/>
                  </a:lnTo>
                  <a:lnTo>
                    <a:pt x="42189" y="5845467"/>
                  </a:lnTo>
                  <a:lnTo>
                    <a:pt x="83654" y="5842851"/>
                  </a:lnTo>
                  <a:lnTo>
                    <a:pt x="105968" y="5839396"/>
                  </a:lnTo>
                  <a:close/>
                </a:path>
                <a:path w="17900650" h="5977890">
                  <a:moveTo>
                    <a:pt x="233286" y="5838558"/>
                  </a:moveTo>
                  <a:lnTo>
                    <a:pt x="231584" y="5821807"/>
                  </a:lnTo>
                  <a:lnTo>
                    <a:pt x="228676" y="5793321"/>
                  </a:lnTo>
                  <a:lnTo>
                    <a:pt x="220865" y="5795276"/>
                  </a:lnTo>
                  <a:lnTo>
                    <a:pt x="212902" y="5796813"/>
                  </a:lnTo>
                  <a:lnTo>
                    <a:pt x="174231" y="5799671"/>
                  </a:lnTo>
                  <a:lnTo>
                    <a:pt x="174231" y="5635841"/>
                  </a:lnTo>
                  <a:lnTo>
                    <a:pt x="224078" y="5635841"/>
                  </a:lnTo>
                  <a:lnTo>
                    <a:pt x="224078" y="5591441"/>
                  </a:lnTo>
                  <a:lnTo>
                    <a:pt x="119367" y="5591441"/>
                  </a:lnTo>
                  <a:lnTo>
                    <a:pt x="119367" y="5845683"/>
                  </a:lnTo>
                  <a:lnTo>
                    <a:pt x="139890" y="5845683"/>
                  </a:lnTo>
                  <a:lnTo>
                    <a:pt x="170827" y="5845441"/>
                  </a:lnTo>
                  <a:lnTo>
                    <a:pt x="214045" y="5842647"/>
                  </a:lnTo>
                  <a:lnTo>
                    <a:pt x="226822" y="5840133"/>
                  </a:lnTo>
                  <a:lnTo>
                    <a:pt x="233286" y="5838558"/>
                  </a:lnTo>
                  <a:close/>
                </a:path>
                <a:path w="17900650" h="5977890">
                  <a:moveTo>
                    <a:pt x="349719" y="5697410"/>
                  </a:moveTo>
                  <a:lnTo>
                    <a:pt x="304076" y="5697410"/>
                  </a:lnTo>
                  <a:lnTo>
                    <a:pt x="304076" y="5552071"/>
                  </a:lnTo>
                  <a:lnTo>
                    <a:pt x="247954" y="5552071"/>
                  </a:lnTo>
                  <a:lnTo>
                    <a:pt x="247954" y="5941174"/>
                  </a:lnTo>
                  <a:lnTo>
                    <a:pt x="304076" y="5941174"/>
                  </a:lnTo>
                  <a:lnTo>
                    <a:pt x="304076" y="5743486"/>
                  </a:lnTo>
                  <a:lnTo>
                    <a:pt x="349719" y="5743486"/>
                  </a:lnTo>
                  <a:lnTo>
                    <a:pt x="349719" y="5697410"/>
                  </a:lnTo>
                  <a:close/>
                </a:path>
                <a:path w="17900650" h="5977890">
                  <a:moveTo>
                    <a:pt x="596811" y="5838558"/>
                  </a:moveTo>
                  <a:lnTo>
                    <a:pt x="595071" y="5823064"/>
                  </a:lnTo>
                  <a:lnTo>
                    <a:pt x="591781" y="5793740"/>
                  </a:lnTo>
                  <a:lnTo>
                    <a:pt x="577596" y="5795950"/>
                  </a:lnTo>
                  <a:lnTo>
                    <a:pt x="535660" y="5801284"/>
                  </a:lnTo>
                  <a:lnTo>
                    <a:pt x="493877" y="5804116"/>
                  </a:lnTo>
                  <a:lnTo>
                    <a:pt x="440156" y="5805360"/>
                  </a:lnTo>
                  <a:lnTo>
                    <a:pt x="440156" y="5735523"/>
                  </a:lnTo>
                  <a:lnTo>
                    <a:pt x="562876" y="5735523"/>
                  </a:lnTo>
                  <a:lnTo>
                    <a:pt x="562876" y="5585168"/>
                  </a:lnTo>
                  <a:lnTo>
                    <a:pt x="384454" y="5585168"/>
                  </a:lnTo>
                  <a:lnTo>
                    <a:pt x="384454" y="5629986"/>
                  </a:lnTo>
                  <a:lnTo>
                    <a:pt x="507593" y="5629986"/>
                  </a:lnTo>
                  <a:lnTo>
                    <a:pt x="507593" y="5691543"/>
                  </a:lnTo>
                  <a:lnTo>
                    <a:pt x="385292" y="5691543"/>
                  </a:lnTo>
                  <a:lnTo>
                    <a:pt x="385292" y="5851537"/>
                  </a:lnTo>
                  <a:lnTo>
                    <a:pt x="417537" y="5851537"/>
                  </a:lnTo>
                  <a:lnTo>
                    <a:pt x="450418" y="5851233"/>
                  </a:lnTo>
                  <a:lnTo>
                    <a:pt x="495973" y="5849582"/>
                  </a:lnTo>
                  <a:lnTo>
                    <a:pt x="539000" y="5846521"/>
                  </a:lnTo>
                  <a:lnTo>
                    <a:pt x="582193" y="5840946"/>
                  </a:lnTo>
                  <a:lnTo>
                    <a:pt x="596811" y="5838558"/>
                  </a:lnTo>
                  <a:close/>
                </a:path>
                <a:path w="17900650" h="5977890">
                  <a:moveTo>
                    <a:pt x="729157" y="5699087"/>
                  </a:moveTo>
                  <a:lnTo>
                    <a:pt x="673455" y="5699087"/>
                  </a:lnTo>
                  <a:lnTo>
                    <a:pt x="673455" y="5552071"/>
                  </a:lnTo>
                  <a:lnTo>
                    <a:pt x="617753" y="5552071"/>
                  </a:lnTo>
                  <a:lnTo>
                    <a:pt x="617753" y="5941174"/>
                  </a:lnTo>
                  <a:lnTo>
                    <a:pt x="673455" y="5941174"/>
                  </a:lnTo>
                  <a:lnTo>
                    <a:pt x="673455" y="5744743"/>
                  </a:lnTo>
                  <a:lnTo>
                    <a:pt x="729157" y="5744743"/>
                  </a:lnTo>
                  <a:lnTo>
                    <a:pt x="729157" y="5699087"/>
                  </a:lnTo>
                  <a:close/>
                </a:path>
                <a:path w="17900650" h="5977890">
                  <a:moveTo>
                    <a:pt x="984618" y="5811748"/>
                  </a:moveTo>
                  <a:lnTo>
                    <a:pt x="951941" y="5791644"/>
                  </a:lnTo>
                  <a:lnTo>
                    <a:pt x="919873" y="5753430"/>
                  </a:lnTo>
                  <a:lnTo>
                    <a:pt x="904303" y="5718353"/>
                  </a:lnTo>
                  <a:lnTo>
                    <a:pt x="895108" y="5679376"/>
                  </a:lnTo>
                  <a:lnTo>
                    <a:pt x="892048" y="5638774"/>
                  </a:lnTo>
                  <a:lnTo>
                    <a:pt x="892048" y="5582234"/>
                  </a:lnTo>
                  <a:lnTo>
                    <a:pt x="881164" y="5582234"/>
                  </a:lnTo>
                  <a:lnTo>
                    <a:pt x="847661" y="5582234"/>
                  </a:lnTo>
                  <a:lnTo>
                    <a:pt x="836345" y="5582234"/>
                  </a:lnTo>
                  <a:lnTo>
                    <a:pt x="836345" y="5638774"/>
                  </a:lnTo>
                  <a:lnTo>
                    <a:pt x="833043" y="5679999"/>
                  </a:lnTo>
                  <a:lnTo>
                    <a:pt x="823366" y="5719826"/>
                  </a:lnTo>
                  <a:lnTo>
                    <a:pt x="806640" y="5756364"/>
                  </a:lnTo>
                  <a:lnTo>
                    <a:pt x="783158" y="5787466"/>
                  </a:lnTo>
                  <a:lnTo>
                    <a:pt x="752716" y="5811748"/>
                  </a:lnTo>
                  <a:lnTo>
                    <a:pt x="740854" y="5818035"/>
                  </a:lnTo>
                  <a:lnTo>
                    <a:pt x="775614" y="5862434"/>
                  </a:lnTo>
                  <a:lnTo>
                    <a:pt x="812215" y="5836755"/>
                  </a:lnTo>
                  <a:lnTo>
                    <a:pt x="840854" y="5801601"/>
                  </a:lnTo>
                  <a:lnTo>
                    <a:pt x="861682" y="5758485"/>
                  </a:lnTo>
                  <a:lnTo>
                    <a:pt x="864438" y="5750217"/>
                  </a:lnTo>
                  <a:lnTo>
                    <a:pt x="866241" y="5755741"/>
                  </a:lnTo>
                  <a:lnTo>
                    <a:pt x="886294" y="5797194"/>
                  </a:lnTo>
                  <a:lnTo>
                    <a:pt x="914514" y="5831332"/>
                  </a:lnTo>
                  <a:lnTo>
                    <a:pt x="951103" y="5856148"/>
                  </a:lnTo>
                  <a:lnTo>
                    <a:pt x="984618" y="5811748"/>
                  </a:lnTo>
                  <a:close/>
                </a:path>
                <a:path w="17900650" h="5977890">
                  <a:moveTo>
                    <a:pt x="1071727" y="5552071"/>
                  </a:moveTo>
                  <a:lnTo>
                    <a:pt x="1016025" y="5552071"/>
                  </a:lnTo>
                  <a:lnTo>
                    <a:pt x="1016025" y="5673953"/>
                  </a:lnTo>
                  <a:lnTo>
                    <a:pt x="941895" y="5673953"/>
                  </a:lnTo>
                  <a:lnTo>
                    <a:pt x="941895" y="5718772"/>
                  </a:lnTo>
                  <a:lnTo>
                    <a:pt x="1016025" y="5718772"/>
                  </a:lnTo>
                  <a:lnTo>
                    <a:pt x="1016025" y="5941174"/>
                  </a:lnTo>
                  <a:lnTo>
                    <a:pt x="1071727" y="5941174"/>
                  </a:lnTo>
                  <a:lnTo>
                    <a:pt x="1071727" y="5718772"/>
                  </a:lnTo>
                  <a:lnTo>
                    <a:pt x="1071727" y="5673953"/>
                  </a:lnTo>
                  <a:lnTo>
                    <a:pt x="1071727" y="5552071"/>
                  </a:lnTo>
                  <a:close/>
                </a:path>
                <a:path w="17900650" h="5977890">
                  <a:moveTo>
                    <a:pt x="1200188" y="5861837"/>
                  </a:moveTo>
                  <a:lnTo>
                    <a:pt x="1147838" y="5861837"/>
                  </a:lnTo>
                  <a:lnTo>
                    <a:pt x="1147089" y="5878487"/>
                  </a:lnTo>
                  <a:lnTo>
                    <a:pt x="1146492" y="5888558"/>
                  </a:lnTo>
                  <a:lnTo>
                    <a:pt x="1141044" y="5927699"/>
                  </a:lnTo>
                  <a:lnTo>
                    <a:pt x="1130884" y="5971997"/>
                  </a:lnTo>
                  <a:lnTo>
                    <a:pt x="1129398" y="5977852"/>
                  </a:lnTo>
                  <a:lnTo>
                    <a:pt x="1170444" y="5977852"/>
                  </a:lnTo>
                  <a:lnTo>
                    <a:pt x="1185621" y="5936018"/>
                  </a:lnTo>
                  <a:lnTo>
                    <a:pt x="1195730" y="5897791"/>
                  </a:lnTo>
                  <a:lnTo>
                    <a:pt x="1198562" y="5878195"/>
                  </a:lnTo>
                  <a:lnTo>
                    <a:pt x="1200188" y="5861837"/>
                  </a:lnTo>
                  <a:close/>
                </a:path>
                <a:path w="17900650" h="5977890">
                  <a:moveTo>
                    <a:pt x="1487284" y="296532"/>
                  </a:moveTo>
                  <a:lnTo>
                    <a:pt x="1485595" y="278523"/>
                  </a:lnTo>
                  <a:lnTo>
                    <a:pt x="1483525" y="256324"/>
                  </a:lnTo>
                  <a:lnTo>
                    <a:pt x="1462811" y="259067"/>
                  </a:lnTo>
                  <a:lnTo>
                    <a:pt x="1441742" y="261454"/>
                  </a:lnTo>
                  <a:lnTo>
                    <a:pt x="1420304" y="263461"/>
                  </a:lnTo>
                  <a:lnTo>
                    <a:pt x="1398498" y="265112"/>
                  </a:lnTo>
                  <a:lnTo>
                    <a:pt x="1389278" y="265607"/>
                  </a:lnTo>
                  <a:lnTo>
                    <a:pt x="1389278" y="216535"/>
                  </a:lnTo>
                  <a:lnTo>
                    <a:pt x="1389278" y="213664"/>
                  </a:lnTo>
                  <a:lnTo>
                    <a:pt x="1427581" y="197713"/>
                  </a:lnTo>
                  <a:lnTo>
                    <a:pt x="1428153" y="197269"/>
                  </a:lnTo>
                  <a:lnTo>
                    <a:pt x="1437767" y="189826"/>
                  </a:lnTo>
                  <a:lnTo>
                    <a:pt x="1446631" y="180746"/>
                  </a:lnTo>
                  <a:lnTo>
                    <a:pt x="1454200" y="170459"/>
                  </a:lnTo>
                  <a:lnTo>
                    <a:pt x="1454873" y="169202"/>
                  </a:lnTo>
                  <a:lnTo>
                    <a:pt x="1460246" y="159207"/>
                  </a:lnTo>
                  <a:lnTo>
                    <a:pt x="1464564" y="147218"/>
                  </a:lnTo>
                  <a:lnTo>
                    <a:pt x="1467154" y="134493"/>
                  </a:lnTo>
                  <a:lnTo>
                    <a:pt x="1468018" y="121043"/>
                  </a:lnTo>
                  <a:lnTo>
                    <a:pt x="1467154" y="107607"/>
                  </a:lnTo>
                  <a:lnTo>
                    <a:pt x="1464564" y="94970"/>
                  </a:lnTo>
                  <a:lnTo>
                    <a:pt x="1460246" y="83108"/>
                  </a:lnTo>
                  <a:lnTo>
                    <a:pt x="1454886" y="73291"/>
                  </a:lnTo>
                  <a:lnTo>
                    <a:pt x="1454200" y="72034"/>
                  </a:lnTo>
                  <a:lnTo>
                    <a:pt x="1416088" y="38112"/>
                  </a:lnTo>
                  <a:lnTo>
                    <a:pt x="1413573" y="37045"/>
                  </a:lnTo>
                  <a:lnTo>
                    <a:pt x="1413573" y="121043"/>
                  </a:lnTo>
                  <a:lnTo>
                    <a:pt x="1413129" y="128320"/>
                  </a:lnTo>
                  <a:lnTo>
                    <a:pt x="1388021" y="163753"/>
                  </a:lnTo>
                  <a:lnTo>
                    <a:pt x="1361643" y="169202"/>
                  </a:lnTo>
                  <a:lnTo>
                    <a:pt x="1354277" y="168859"/>
                  </a:lnTo>
                  <a:lnTo>
                    <a:pt x="1315567" y="147002"/>
                  </a:lnTo>
                  <a:lnTo>
                    <a:pt x="1308862" y="121043"/>
                  </a:lnTo>
                  <a:lnTo>
                    <a:pt x="1309281" y="113792"/>
                  </a:lnTo>
                  <a:lnTo>
                    <a:pt x="1334414" y="79159"/>
                  </a:lnTo>
                  <a:lnTo>
                    <a:pt x="1361643" y="73291"/>
                  </a:lnTo>
                  <a:lnTo>
                    <a:pt x="1368780" y="73660"/>
                  </a:lnTo>
                  <a:lnTo>
                    <a:pt x="1406448" y="95491"/>
                  </a:lnTo>
                  <a:lnTo>
                    <a:pt x="1413573" y="121043"/>
                  </a:lnTo>
                  <a:lnTo>
                    <a:pt x="1413573" y="37045"/>
                  </a:lnTo>
                  <a:lnTo>
                    <a:pt x="1403578" y="32791"/>
                  </a:lnTo>
                  <a:lnTo>
                    <a:pt x="1390332" y="28994"/>
                  </a:lnTo>
                  <a:lnTo>
                    <a:pt x="1376349" y="26720"/>
                  </a:lnTo>
                  <a:lnTo>
                    <a:pt x="1361643" y="25958"/>
                  </a:lnTo>
                  <a:lnTo>
                    <a:pt x="1346746" y="26720"/>
                  </a:lnTo>
                  <a:lnTo>
                    <a:pt x="1306766" y="38112"/>
                  </a:lnTo>
                  <a:lnTo>
                    <a:pt x="1275981" y="61747"/>
                  </a:lnTo>
                  <a:lnTo>
                    <a:pt x="1255280" y="107607"/>
                  </a:lnTo>
                  <a:lnTo>
                    <a:pt x="1254417" y="121043"/>
                  </a:lnTo>
                  <a:lnTo>
                    <a:pt x="1255280" y="134493"/>
                  </a:lnTo>
                  <a:lnTo>
                    <a:pt x="1268234" y="170459"/>
                  </a:lnTo>
                  <a:lnTo>
                    <a:pt x="1295247" y="197713"/>
                  </a:lnTo>
                  <a:lnTo>
                    <a:pt x="1332636" y="213499"/>
                  </a:lnTo>
                  <a:lnTo>
                    <a:pt x="1333157" y="213575"/>
                  </a:lnTo>
                  <a:lnTo>
                    <a:pt x="1333157" y="267970"/>
                  </a:lnTo>
                  <a:lnTo>
                    <a:pt x="1313472" y="268465"/>
                  </a:lnTo>
                  <a:lnTo>
                    <a:pt x="1238504" y="268884"/>
                  </a:lnTo>
                  <a:lnTo>
                    <a:pt x="1244777" y="313702"/>
                  </a:lnTo>
                  <a:lnTo>
                    <a:pt x="1318920" y="312864"/>
                  </a:lnTo>
                  <a:lnTo>
                    <a:pt x="1359852" y="311289"/>
                  </a:lnTo>
                  <a:lnTo>
                    <a:pt x="1402270" y="308254"/>
                  </a:lnTo>
                  <a:lnTo>
                    <a:pt x="1445094" y="303441"/>
                  </a:lnTo>
                  <a:lnTo>
                    <a:pt x="1466265" y="300240"/>
                  </a:lnTo>
                  <a:lnTo>
                    <a:pt x="1487284" y="296532"/>
                  </a:lnTo>
                  <a:close/>
                </a:path>
                <a:path w="17900650" h="5977890">
                  <a:moveTo>
                    <a:pt x="1560169" y="2501"/>
                  </a:moveTo>
                  <a:lnTo>
                    <a:pt x="1504467" y="2501"/>
                  </a:lnTo>
                  <a:lnTo>
                    <a:pt x="1504467" y="391604"/>
                  </a:lnTo>
                  <a:lnTo>
                    <a:pt x="1560169" y="391604"/>
                  </a:lnTo>
                  <a:lnTo>
                    <a:pt x="1560169" y="2501"/>
                  </a:lnTo>
                  <a:close/>
                </a:path>
                <a:path w="17900650" h="5977890">
                  <a:moveTo>
                    <a:pt x="1566341" y="5846102"/>
                  </a:moveTo>
                  <a:lnTo>
                    <a:pt x="1564652" y="5828093"/>
                  </a:lnTo>
                  <a:lnTo>
                    <a:pt x="1562569" y="5805894"/>
                  </a:lnTo>
                  <a:lnTo>
                    <a:pt x="1541868" y="5808637"/>
                  </a:lnTo>
                  <a:lnTo>
                    <a:pt x="1520799" y="5811024"/>
                  </a:lnTo>
                  <a:lnTo>
                    <a:pt x="1499362" y="5813031"/>
                  </a:lnTo>
                  <a:lnTo>
                    <a:pt x="1477556" y="5814682"/>
                  </a:lnTo>
                  <a:lnTo>
                    <a:pt x="1468335" y="5815177"/>
                  </a:lnTo>
                  <a:lnTo>
                    <a:pt x="1468335" y="5766105"/>
                  </a:lnTo>
                  <a:lnTo>
                    <a:pt x="1468335" y="5763234"/>
                  </a:lnTo>
                  <a:lnTo>
                    <a:pt x="1506639" y="5747283"/>
                  </a:lnTo>
                  <a:lnTo>
                    <a:pt x="1507210" y="5746839"/>
                  </a:lnTo>
                  <a:lnTo>
                    <a:pt x="1516811" y="5739396"/>
                  </a:lnTo>
                  <a:lnTo>
                    <a:pt x="1525689" y="5730316"/>
                  </a:lnTo>
                  <a:lnTo>
                    <a:pt x="1533258" y="5720029"/>
                  </a:lnTo>
                  <a:lnTo>
                    <a:pt x="1533931" y="5718772"/>
                  </a:lnTo>
                  <a:lnTo>
                    <a:pt x="1539303" y="5708777"/>
                  </a:lnTo>
                  <a:lnTo>
                    <a:pt x="1543621" y="5696788"/>
                  </a:lnTo>
                  <a:lnTo>
                    <a:pt x="1546212" y="5684063"/>
                  </a:lnTo>
                  <a:lnTo>
                    <a:pt x="1547075" y="5670601"/>
                  </a:lnTo>
                  <a:lnTo>
                    <a:pt x="1546212" y="5657177"/>
                  </a:lnTo>
                  <a:lnTo>
                    <a:pt x="1543621" y="5644540"/>
                  </a:lnTo>
                  <a:lnTo>
                    <a:pt x="1539303" y="5632678"/>
                  </a:lnTo>
                  <a:lnTo>
                    <a:pt x="1533944" y="5622861"/>
                  </a:lnTo>
                  <a:lnTo>
                    <a:pt x="1533258" y="5621604"/>
                  </a:lnTo>
                  <a:lnTo>
                    <a:pt x="1495145" y="5587682"/>
                  </a:lnTo>
                  <a:lnTo>
                    <a:pt x="1492631" y="5586615"/>
                  </a:lnTo>
                  <a:lnTo>
                    <a:pt x="1492631" y="5670601"/>
                  </a:lnTo>
                  <a:lnTo>
                    <a:pt x="1492186" y="5677890"/>
                  </a:lnTo>
                  <a:lnTo>
                    <a:pt x="1467078" y="5713323"/>
                  </a:lnTo>
                  <a:lnTo>
                    <a:pt x="1440688" y="5718772"/>
                  </a:lnTo>
                  <a:lnTo>
                    <a:pt x="1433334" y="5718429"/>
                  </a:lnTo>
                  <a:lnTo>
                    <a:pt x="1394625" y="5696572"/>
                  </a:lnTo>
                  <a:lnTo>
                    <a:pt x="1387919" y="5670601"/>
                  </a:lnTo>
                  <a:lnTo>
                    <a:pt x="1388338" y="5663362"/>
                  </a:lnTo>
                  <a:lnTo>
                    <a:pt x="1413471" y="5628729"/>
                  </a:lnTo>
                  <a:lnTo>
                    <a:pt x="1440688" y="5622861"/>
                  </a:lnTo>
                  <a:lnTo>
                    <a:pt x="1447838" y="5623230"/>
                  </a:lnTo>
                  <a:lnTo>
                    <a:pt x="1485506" y="5645061"/>
                  </a:lnTo>
                  <a:lnTo>
                    <a:pt x="1492631" y="5670601"/>
                  </a:lnTo>
                  <a:lnTo>
                    <a:pt x="1492631" y="5586615"/>
                  </a:lnTo>
                  <a:lnTo>
                    <a:pt x="1482623" y="5582361"/>
                  </a:lnTo>
                  <a:lnTo>
                    <a:pt x="1469390" y="5578564"/>
                  </a:lnTo>
                  <a:lnTo>
                    <a:pt x="1455407" y="5576290"/>
                  </a:lnTo>
                  <a:lnTo>
                    <a:pt x="1440688" y="5575528"/>
                  </a:lnTo>
                  <a:lnTo>
                    <a:pt x="1425803" y="5576290"/>
                  </a:lnTo>
                  <a:lnTo>
                    <a:pt x="1385824" y="5587682"/>
                  </a:lnTo>
                  <a:lnTo>
                    <a:pt x="1355039" y="5611317"/>
                  </a:lnTo>
                  <a:lnTo>
                    <a:pt x="1334338" y="5657177"/>
                  </a:lnTo>
                  <a:lnTo>
                    <a:pt x="1333474" y="5670601"/>
                  </a:lnTo>
                  <a:lnTo>
                    <a:pt x="1334338" y="5684063"/>
                  </a:lnTo>
                  <a:lnTo>
                    <a:pt x="1347292" y="5720029"/>
                  </a:lnTo>
                  <a:lnTo>
                    <a:pt x="1374305" y="5747283"/>
                  </a:lnTo>
                  <a:lnTo>
                    <a:pt x="1411693" y="5763069"/>
                  </a:lnTo>
                  <a:lnTo>
                    <a:pt x="1412214" y="5763145"/>
                  </a:lnTo>
                  <a:lnTo>
                    <a:pt x="1412214" y="5817540"/>
                  </a:lnTo>
                  <a:lnTo>
                    <a:pt x="1392529" y="5818035"/>
                  </a:lnTo>
                  <a:lnTo>
                    <a:pt x="1317561" y="5818454"/>
                  </a:lnTo>
                  <a:lnTo>
                    <a:pt x="1323835" y="5863272"/>
                  </a:lnTo>
                  <a:lnTo>
                    <a:pt x="1397977" y="5862434"/>
                  </a:lnTo>
                  <a:lnTo>
                    <a:pt x="1438910" y="5860859"/>
                  </a:lnTo>
                  <a:lnTo>
                    <a:pt x="1481315" y="5857824"/>
                  </a:lnTo>
                  <a:lnTo>
                    <a:pt x="1524152" y="5853011"/>
                  </a:lnTo>
                  <a:lnTo>
                    <a:pt x="1545323" y="5849810"/>
                  </a:lnTo>
                  <a:lnTo>
                    <a:pt x="1566341" y="5846102"/>
                  </a:lnTo>
                  <a:close/>
                </a:path>
                <a:path w="17900650" h="5977890">
                  <a:moveTo>
                    <a:pt x="1639227" y="5552071"/>
                  </a:moveTo>
                  <a:lnTo>
                    <a:pt x="1583512" y="5552071"/>
                  </a:lnTo>
                  <a:lnTo>
                    <a:pt x="1583512" y="5941174"/>
                  </a:lnTo>
                  <a:lnTo>
                    <a:pt x="1639227" y="5941174"/>
                  </a:lnTo>
                  <a:lnTo>
                    <a:pt x="1639227" y="5552071"/>
                  </a:lnTo>
                  <a:close/>
                </a:path>
                <a:path w="17900650" h="5977890">
                  <a:moveTo>
                    <a:pt x="1923262" y="18008"/>
                  </a:moveTo>
                  <a:lnTo>
                    <a:pt x="1868398" y="18008"/>
                  </a:lnTo>
                  <a:lnTo>
                    <a:pt x="1868398" y="61976"/>
                  </a:lnTo>
                  <a:lnTo>
                    <a:pt x="1868398" y="105537"/>
                  </a:lnTo>
                  <a:lnTo>
                    <a:pt x="1868398" y="145326"/>
                  </a:lnTo>
                  <a:lnTo>
                    <a:pt x="1708823" y="145326"/>
                  </a:lnTo>
                  <a:lnTo>
                    <a:pt x="1708823" y="105537"/>
                  </a:lnTo>
                  <a:lnTo>
                    <a:pt x="1868398" y="105537"/>
                  </a:lnTo>
                  <a:lnTo>
                    <a:pt x="1868398" y="61976"/>
                  </a:lnTo>
                  <a:lnTo>
                    <a:pt x="1708823" y="61976"/>
                  </a:lnTo>
                  <a:lnTo>
                    <a:pt x="1708823" y="18008"/>
                  </a:lnTo>
                  <a:lnTo>
                    <a:pt x="1653540" y="18008"/>
                  </a:lnTo>
                  <a:lnTo>
                    <a:pt x="1653540" y="189306"/>
                  </a:lnTo>
                  <a:lnTo>
                    <a:pt x="1923262" y="189306"/>
                  </a:lnTo>
                  <a:lnTo>
                    <a:pt x="1923262" y="145326"/>
                  </a:lnTo>
                  <a:lnTo>
                    <a:pt x="1923262" y="105537"/>
                  </a:lnTo>
                  <a:lnTo>
                    <a:pt x="1923262" y="61976"/>
                  </a:lnTo>
                  <a:lnTo>
                    <a:pt x="1923262" y="18008"/>
                  </a:lnTo>
                  <a:close/>
                </a:path>
                <a:path w="17900650" h="5977890">
                  <a:moveTo>
                    <a:pt x="1964728" y="226161"/>
                  </a:moveTo>
                  <a:lnTo>
                    <a:pt x="1613750" y="226161"/>
                  </a:lnTo>
                  <a:lnTo>
                    <a:pt x="1613750" y="270141"/>
                  </a:lnTo>
                  <a:lnTo>
                    <a:pt x="1759915" y="270141"/>
                  </a:lnTo>
                  <a:lnTo>
                    <a:pt x="1759915" y="391185"/>
                  </a:lnTo>
                  <a:lnTo>
                    <a:pt x="1815617" y="391185"/>
                  </a:lnTo>
                  <a:lnTo>
                    <a:pt x="1815617" y="270141"/>
                  </a:lnTo>
                  <a:lnTo>
                    <a:pt x="1964728" y="270141"/>
                  </a:lnTo>
                  <a:lnTo>
                    <a:pt x="1964728" y="248361"/>
                  </a:lnTo>
                  <a:lnTo>
                    <a:pt x="1964728" y="226161"/>
                  </a:lnTo>
                  <a:close/>
                </a:path>
                <a:path w="17900650" h="5977890">
                  <a:moveTo>
                    <a:pt x="2002320" y="5567578"/>
                  </a:moveTo>
                  <a:lnTo>
                    <a:pt x="1947456" y="5567578"/>
                  </a:lnTo>
                  <a:lnTo>
                    <a:pt x="1947456" y="5611546"/>
                  </a:lnTo>
                  <a:lnTo>
                    <a:pt x="1947456" y="5655107"/>
                  </a:lnTo>
                  <a:lnTo>
                    <a:pt x="1947456" y="5694896"/>
                  </a:lnTo>
                  <a:lnTo>
                    <a:pt x="1787880" y="5694896"/>
                  </a:lnTo>
                  <a:lnTo>
                    <a:pt x="1787880" y="5655107"/>
                  </a:lnTo>
                  <a:lnTo>
                    <a:pt x="1947456" y="5655107"/>
                  </a:lnTo>
                  <a:lnTo>
                    <a:pt x="1947456" y="5611546"/>
                  </a:lnTo>
                  <a:lnTo>
                    <a:pt x="1787880" y="5611546"/>
                  </a:lnTo>
                  <a:lnTo>
                    <a:pt x="1787880" y="5567578"/>
                  </a:lnTo>
                  <a:lnTo>
                    <a:pt x="1732584" y="5567578"/>
                  </a:lnTo>
                  <a:lnTo>
                    <a:pt x="1732584" y="5738876"/>
                  </a:lnTo>
                  <a:lnTo>
                    <a:pt x="2002320" y="5738876"/>
                  </a:lnTo>
                  <a:lnTo>
                    <a:pt x="2002320" y="5694896"/>
                  </a:lnTo>
                  <a:lnTo>
                    <a:pt x="2002320" y="5655107"/>
                  </a:lnTo>
                  <a:lnTo>
                    <a:pt x="2002320" y="5611546"/>
                  </a:lnTo>
                  <a:lnTo>
                    <a:pt x="2002320" y="5567578"/>
                  </a:lnTo>
                  <a:close/>
                </a:path>
                <a:path w="17900650" h="5977890">
                  <a:moveTo>
                    <a:pt x="2043785" y="5775731"/>
                  </a:moveTo>
                  <a:lnTo>
                    <a:pt x="1692795" y="5775731"/>
                  </a:lnTo>
                  <a:lnTo>
                    <a:pt x="1692795" y="5819711"/>
                  </a:lnTo>
                  <a:lnTo>
                    <a:pt x="1838972" y="5819711"/>
                  </a:lnTo>
                  <a:lnTo>
                    <a:pt x="1838972" y="5940755"/>
                  </a:lnTo>
                  <a:lnTo>
                    <a:pt x="1894674" y="5940755"/>
                  </a:lnTo>
                  <a:lnTo>
                    <a:pt x="1894674" y="5819711"/>
                  </a:lnTo>
                  <a:lnTo>
                    <a:pt x="2043785" y="5819711"/>
                  </a:lnTo>
                  <a:lnTo>
                    <a:pt x="2043785" y="5797931"/>
                  </a:lnTo>
                  <a:lnTo>
                    <a:pt x="2043785" y="5775731"/>
                  </a:lnTo>
                  <a:close/>
                </a:path>
                <a:path w="17900650" h="5977890">
                  <a:moveTo>
                    <a:pt x="2255558" y="294436"/>
                  </a:moveTo>
                  <a:lnTo>
                    <a:pt x="2253932" y="278523"/>
                  </a:lnTo>
                  <a:lnTo>
                    <a:pt x="2250948" y="249199"/>
                  </a:lnTo>
                  <a:lnTo>
                    <a:pt x="2240508" y="251167"/>
                  </a:lnTo>
                  <a:lnTo>
                    <a:pt x="2199271" y="256451"/>
                  </a:lnTo>
                  <a:lnTo>
                    <a:pt x="2155342" y="258787"/>
                  </a:lnTo>
                  <a:lnTo>
                    <a:pt x="2144979" y="259003"/>
                  </a:lnTo>
                  <a:lnTo>
                    <a:pt x="2144979" y="90881"/>
                  </a:lnTo>
                  <a:lnTo>
                    <a:pt x="2238387" y="90881"/>
                  </a:lnTo>
                  <a:lnTo>
                    <a:pt x="2238387" y="46901"/>
                  </a:lnTo>
                  <a:lnTo>
                    <a:pt x="2090115" y="46901"/>
                  </a:lnTo>
                  <a:lnTo>
                    <a:pt x="2090115" y="304901"/>
                  </a:lnTo>
                  <a:lnTo>
                    <a:pt x="2117344" y="304901"/>
                  </a:lnTo>
                  <a:lnTo>
                    <a:pt x="2144141" y="304698"/>
                  </a:lnTo>
                  <a:lnTo>
                    <a:pt x="2191258" y="302920"/>
                  </a:lnTo>
                  <a:lnTo>
                    <a:pt x="2233980" y="298411"/>
                  </a:lnTo>
                  <a:lnTo>
                    <a:pt x="2244712" y="296583"/>
                  </a:lnTo>
                  <a:lnTo>
                    <a:pt x="2255558" y="294436"/>
                  </a:lnTo>
                  <a:close/>
                </a:path>
                <a:path w="17900650" h="5977890">
                  <a:moveTo>
                    <a:pt x="2330945" y="10045"/>
                  </a:moveTo>
                  <a:lnTo>
                    <a:pt x="2279015" y="10045"/>
                  </a:lnTo>
                  <a:lnTo>
                    <a:pt x="2279015" y="144487"/>
                  </a:lnTo>
                  <a:lnTo>
                    <a:pt x="2211997" y="144487"/>
                  </a:lnTo>
                  <a:lnTo>
                    <a:pt x="2211997" y="189306"/>
                  </a:lnTo>
                  <a:lnTo>
                    <a:pt x="2279015" y="189306"/>
                  </a:lnTo>
                  <a:lnTo>
                    <a:pt x="2279015" y="374015"/>
                  </a:lnTo>
                  <a:lnTo>
                    <a:pt x="2330945" y="374015"/>
                  </a:lnTo>
                  <a:lnTo>
                    <a:pt x="2330945" y="189306"/>
                  </a:lnTo>
                  <a:lnTo>
                    <a:pt x="2330945" y="144487"/>
                  </a:lnTo>
                  <a:lnTo>
                    <a:pt x="2330945" y="10045"/>
                  </a:lnTo>
                  <a:close/>
                </a:path>
                <a:path w="17900650" h="5977890">
                  <a:moveTo>
                    <a:pt x="2334615" y="5844006"/>
                  </a:moveTo>
                  <a:lnTo>
                    <a:pt x="2332990" y="5828093"/>
                  </a:lnTo>
                  <a:lnTo>
                    <a:pt x="2330005" y="5798769"/>
                  </a:lnTo>
                  <a:lnTo>
                    <a:pt x="2319553" y="5800737"/>
                  </a:lnTo>
                  <a:lnTo>
                    <a:pt x="2278329" y="5806021"/>
                  </a:lnTo>
                  <a:lnTo>
                    <a:pt x="2234400" y="5808357"/>
                  </a:lnTo>
                  <a:lnTo>
                    <a:pt x="2224036" y="5808573"/>
                  </a:lnTo>
                  <a:lnTo>
                    <a:pt x="2224036" y="5640451"/>
                  </a:lnTo>
                  <a:lnTo>
                    <a:pt x="2317432" y="5640451"/>
                  </a:lnTo>
                  <a:lnTo>
                    <a:pt x="2317432" y="5596471"/>
                  </a:lnTo>
                  <a:lnTo>
                    <a:pt x="2169172" y="5596471"/>
                  </a:lnTo>
                  <a:lnTo>
                    <a:pt x="2169172" y="5854471"/>
                  </a:lnTo>
                  <a:lnTo>
                    <a:pt x="2196388" y="5854471"/>
                  </a:lnTo>
                  <a:lnTo>
                    <a:pt x="2223198" y="5854268"/>
                  </a:lnTo>
                  <a:lnTo>
                    <a:pt x="2270315" y="5852490"/>
                  </a:lnTo>
                  <a:lnTo>
                    <a:pt x="2313038" y="5847981"/>
                  </a:lnTo>
                  <a:lnTo>
                    <a:pt x="2323769" y="5846153"/>
                  </a:lnTo>
                  <a:lnTo>
                    <a:pt x="2334615" y="5844006"/>
                  </a:lnTo>
                  <a:close/>
                </a:path>
                <a:path w="17900650" h="5977890">
                  <a:moveTo>
                    <a:pt x="2410002" y="5559615"/>
                  </a:moveTo>
                  <a:lnTo>
                    <a:pt x="2358059" y="5559615"/>
                  </a:lnTo>
                  <a:lnTo>
                    <a:pt x="2358059" y="5694057"/>
                  </a:lnTo>
                  <a:lnTo>
                    <a:pt x="2291054" y="5694057"/>
                  </a:lnTo>
                  <a:lnTo>
                    <a:pt x="2291054" y="5738876"/>
                  </a:lnTo>
                  <a:lnTo>
                    <a:pt x="2358059" y="5738876"/>
                  </a:lnTo>
                  <a:lnTo>
                    <a:pt x="2358059" y="5923585"/>
                  </a:lnTo>
                  <a:lnTo>
                    <a:pt x="2410002" y="5923585"/>
                  </a:lnTo>
                  <a:lnTo>
                    <a:pt x="2410002" y="5738876"/>
                  </a:lnTo>
                  <a:lnTo>
                    <a:pt x="2410002" y="5694057"/>
                  </a:lnTo>
                  <a:lnTo>
                    <a:pt x="2410002" y="5559615"/>
                  </a:lnTo>
                  <a:close/>
                </a:path>
                <a:path w="17900650" h="5977890">
                  <a:moveTo>
                    <a:pt x="2412200" y="2921"/>
                  </a:moveTo>
                  <a:lnTo>
                    <a:pt x="2359431" y="2921"/>
                  </a:lnTo>
                  <a:lnTo>
                    <a:pt x="2359431" y="390766"/>
                  </a:lnTo>
                  <a:lnTo>
                    <a:pt x="2412200" y="390766"/>
                  </a:lnTo>
                  <a:lnTo>
                    <a:pt x="2412200" y="2921"/>
                  </a:lnTo>
                  <a:close/>
                </a:path>
                <a:path w="17900650" h="5977890">
                  <a:moveTo>
                    <a:pt x="2491257" y="5552491"/>
                  </a:moveTo>
                  <a:lnTo>
                    <a:pt x="2438476" y="5552491"/>
                  </a:lnTo>
                  <a:lnTo>
                    <a:pt x="2438476" y="5940336"/>
                  </a:lnTo>
                  <a:lnTo>
                    <a:pt x="2491257" y="5940336"/>
                  </a:lnTo>
                  <a:lnTo>
                    <a:pt x="2491257" y="5552491"/>
                  </a:lnTo>
                  <a:close/>
                </a:path>
                <a:path w="17900650" h="5977890">
                  <a:moveTo>
                    <a:pt x="2671000" y="168363"/>
                  </a:moveTo>
                  <a:lnTo>
                    <a:pt x="2667660" y="128892"/>
                  </a:lnTo>
                  <a:lnTo>
                    <a:pt x="2650540" y="80416"/>
                  </a:lnTo>
                  <a:lnTo>
                    <a:pt x="2650477" y="80276"/>
                  </a:lnTo>
                  <a:lnTo>
                    <a:pt x="2642108" y="67322"/>
                  </a:lnTo>
                  <a:lnTo>
                    <a:pt x="2632468" y="56197"/>
                  </a:lnTo>
                  <a:lnTo>
                    <a:pt x="2621584" y="46901"/>
                  </a:lnTo>
                  <a:lnTo>
                    <a:pt x="2617393" y="44272"/>
                  </a:lnTo>
                  <a:lnTo>
                    <a:pt x="2617393" y="168363"/>
                  </a:lnTo>
                  <a:lnTo>
                    <a:pt x="2617000" y="182079"/>
                  </a:lnTo>
                  <a:lnTo>
                    <a:pt x="2607868" y="226187"/>
                  </a:lnTo>
                  <a:lnTo>
                    <a:pt x="2575903" y="256108"/>
                  </a:lnTo>
                  <a:lnTo>
                    <a:pt x="2568816" y="256743"/>
                  </a:lnTo>
                  <a:lnTo>
                    <a:pt x="2561894" y="256108"/>
                  </a:lnTo>
                  <a:lnTo>
                    <a:pt x="2529903" y="226085"/>
                  </a:lnTo>
                  <a:lnTo>
                    <a:pt x="2521013" y="182079"/>
                  </a:lnTo>
                  <a:lnTo>
                    <a:pt x="2520645" y="168363"/>
                  </a:lnTo>
                  <a:lnTo>
                    <a:pt x="2521013" y="154520"/>
                  </a:lnTo>
                  <a:lnTo>
                    <a:pt x="2529941" y="110959"/>
                  </a:lnTo>
                  <a:lnTo>
                    <a:pt x="2561894" y="81038"/>
                  </a:lnTo>
                  <a:lnTo>
                    <a:pt x="2568816" y="80416"/>
                  </a:lnTo>
                  <a:lnTo>
                    <a:pt x="2575903" y="81038"/>
                  </a:lnTo>
                  <a:lnTo>
                    <a:pt x="2607868" y="110959"/>
                  </a:lnTo>
                  <a:lnTo>
                    <a:pt x="2617000" y="154520"/>
                  </a:lnTo>
                  <a:lnTo>
                    <a:pt x="2617393" y="168363"/>
                  </a:lnTo>
                  <a:lnTo>
                    <a:pt x="2617393" y="44272"/>
                  </a:lnTo>
                  <a:lnTo>
                    <a:pt x="2609646" y="39395"/>
                  </a:lnTo>
                  <a:lnTo>
                    <a:pt x="2596870" y="34023"/>
                  </a:lnTo>
                  <a:lnTo>
                    <a:pt x="2583256" y="30810"/>
                  </a:lnTo>
                  <a:lnTo>
                    <a:pt x="2568816" y="29730"/>
                  </a:lnTo>
                  <a:lnTo>
                    <a:pt x="2554541" y="30810"/>
                  </a:lnTo>
                  <a:lnTo>
                    <a:pt x="2516454" y="46901"/>
                  </a:lnTo>
                  <a:lnTo>
                    <a:pt x="2487320" y="80276"/>
                  </a:lnTo>
                  <a:lnTo>
                    <a:pt x="2470277" y="128892"/>
                  </a:lnTo>
                  <a:lnTo>
                    <a:pt x="2467038" y="168363"/>
                  </a:lnTo>
                  <a:lnTo>
                    <a:pt x="2467851" y="189014"/>
                  </a:lnTo>
                  <a:lnTo>
                    <a:pt x="2480018" y="242493"/>
                  </a:lnTo>
                  <a:lnTo>
                    <a:pt x="2505545" y="281216"/>
                  </a:lnTo>
                  <a:lnTo>
                    <a:pt x="2541066" y="303225"/>
                  </a:lnTo>
                  <a:lnTo>
                    <a:pt x="2568816" y="307416"/>
                  </a:lnTo>
                  <a:lnTo>
                    <a:pt x="2583256" y="306374"/>
                  </a:lnTo>
                  <a:lnTo>
                    <a:pt x="2621584" y="290664"/>
                  </a:lnTo>
                  <a:lnTo>
                    <a:pt x="2650477" y="257136"/>
                  </a:lnTo>
                  <a:lnTo>
                    <a:pt x="2667660" y="208254"/>
                  </a:lnTo>
                  <a:lnTo>
                    <a:pt x="2670175" y="189014"/>
                  </a:lnTo>
                  <a:lnTo>
                    <a:pt x="2671000" y="168363"/>
                  </a:lnTo>
                  <a:close/>
                </a:path>
                <a:path w="17900650" h="5977890">
                  <a:moveTo>
                    <a:pt x="2750058" y="5717933"/>
                  </a:moveTo>
                  <a:lnTo>
                    <a:pt x="2746705" y="5678462"/>
                  </a:lnTo>
                  <a:lnTo>
                    <a:pt x="2729598" y="5629986"/>
                  </a:lnTo>
                  <a:lnTo>
                    <a:pt x="2729534" y="5629846"/>
                  </a:lnTo>
                  <a:lnTo>
                    <a:pt x="2721165" y="5616892"/>
                  </a:lnTo>
                  <a:lnTo>
                    <a:pt x="2711526" y="5605767"/>
                  </a:lnTo>
                  <a:lnTo>
                    <a:pt x="2700642" y="5596471"/>
                  </a:lnTo>
                  <a:lnTo>
                    <a:pt x="2696451" y="5593842"/>
                  </a:lnTo>
                  <a:lnTo>
                    <a:pt x="2696451" y="5717933"/>
                  </a:lnTo>
                  <a:lnTo>
                    <a:pt x="2696057" y="5731649"/>
                  </a:lnTo>
                  <a:lnTo>
                    <a:pt x="2686926" y="5775757"/>
                  </a:lnTo>
                  <a:lnTo>
                    <a:pt x="2654960" y="5805678"/>
                  </a:lnTo>
                  <a:lnTo>
                    <a:pt x="2647861" y="5806313"/>
                  </a:lnTo>
                  <a:lnTo>
                    <a:pt x="2640952" y="5805678"/>
                  </a:lnTo>
                  <a:lnTo>
                    <a:pt x="2608948" y="5775655"/>
                  </a:lnTo>
                  <a:lnTo>
                    <a:pt x="2600071" y="5731649"/>
                  </a:lnTo>
                  <a:lnTo>
                    <a:pt x="2599702" y="5717933"/>
                  </a:lnTo>
                  <a:lnTo>
                    <a:pt x="2600071" y="5704090"/>
                  </a:lnTo>
                  <a:lnTo>
                    <a:pt x="2608986" y="5660529"/>
                  </a:lnTo>
                  <a:lnTo>
                    <a:pt x="2640952" y="5630608"/>
                  </a:lnTo>
                  <a:lnTo>
                    <a:pt x="2647861" y="5629986"/>
                  </a:lnTo>
                  <a:lnTo>
                    <a:pt x="2654960" y="5630608"/>
                  </a:lnTo>
                  <a:lnTo>
                    <a:pt x="2686926" y="5660529"/>
                  </a:lnTo>
                  <a:lnTo>
                    <a:pt x="2696057" y="5704090"/>
                  </a:lnTo>
                  <a:lnTo>
                    <a:pt x="2696451" y="5717933"/>
                  </a:lnTo>
                  <a:lnTo>
                    <a:pt x="2696451" y="5593842"/>
                  </a:lnTo>
                  <a:lnTo>
                    <a:pt x="2688704" y="5588965"/>
                  </a:lnTo>
                  <a:lnTo>
                    <a:pt x="2675928" y="5583593"/>
                  </a:lnTo>
                  <a:lnTo>
                    <a:pt x="2662313" y="5580380"/>
                  </a:lnTo>
                  <a:lnTo>
                    <a:pt x="2647861" y="5579300"/>
                  </a:lnTo>
                  <a:lnTo>
                    <a:pt x="2633599" y="5580380"/>
                  </a:lnTo>
                  <a:lnTo>
                    <a:pt x="2595511" y="5596471"/>
                  </a:lnTo>
                  <a:lnTo>
                    <a:pt x="2566378" y="5629846"/>
                  </a:lnTo>
                  <a:lnTo>
                    <a:pt x="2549334" y="5678462"/>
                  </a:lnTo>
                  <a:lnTo>
                    <a:pt x="2546083" y="5717933"/>
                  </a:lnTo>
                  <a:lnTo>
                    <a:pt x="2546896" y="5738584"/>
                  </a:lnTo>
                  <a:lnTo>
                    <a:pt x="2559075" y="5792063"/>
                  </a:lnTo>
                  <a:lnTo>
                    <a:pt x="2584589" y="5830786"/>
                  </a:lnTo>
                  <a:lnTo>
                    <a:pt x="2620111" y="5852795"/>
                  </a:lnTo>
                  <a:lnTo>
                    <a:pt x="2647861" y="5856986"/>
                  </a:lnTo>
                  <a:lnTo>
                    <a:pt x="2662313" y="5855944"/>
                  </a:lnTo>
                  <a:lnTo>
                    <a:pt x="2700642" y="5840234"/>
                  </a:lnTo>
                  <a:lnTo>
                    <a:pt x="2729534" y="5806706"/>
                  </a:lnTo>
                  <a:lnTo>
                    <a:pt x="2729725" y="5806313"/>
                  </a:lnTo>
                  <a:lnTo>
                    <a:pt x="2736659" y="5792063"/>
                  </a:lnTo>
                  <a:lnTo>
                    <a:pt x="2742527" y="5775655"/>
                  </a:lnTo>
                  <a:lnTo>
                    <a:pt x="2746705" y="5757824"/>
                  </a:lnTo>
                  <a:lnTo>
                    <a:pt x="2749219" y="5738584"/>
                  </a:lnTo>
                  <a:lnTo>
                    <a:pt x="2750058" y="5717933"/>
                  </a:lnTo>
                  <a:close/>
                </a:path>
                <a:path w="17900650" h="5977890">
                  <a:moveTo>
                    <a:pt x="2777807" y="2501"/>
                  </a:moveTo>
                  <a:lnTo>
                    <a:pt x="2722105" y="2501"/>
                  </a:lnTo>
                  <a:lnTo>
                    <a:pt x="2722105" y="391604"/>
                  </a:lnTo>
                  <a:lnTo>
                    <a:pt x="2777807" y="391604"/>
                  </a:lnTo>
                  <a:lnTo>
                    <a:pt x="2777807" y="2501"/>
                  </a:lnTo>
                  <a:close/>
                </a:path>
                <a:path w="17900650" h="5977890">
                  <a:moveTo>
                    <a:pt x="2856865" y="5552071"/>
                  </a:moveTo>
                  <a:lnTo>
                    <a:pt x="2801162" y="5552071"/>
                  </a:lnTo>
                  <a:lnTo>
                    <a:pt x="2801162" y="5941174"/>
                  </a:lnTo>
                  <a:lnTo>
                    <a:pt x="2856865" y="5941174"/>
                  </a:lnTo>
                  <a:lnTo>
                    <a:pt x="2856865" y="5552071"/>
                  </a:lnTo>
                  <a:close/>
                </a:path>
                <a:path w="17900650" h="5977890">
                  <a:moveTo>
                    <a:pt x="3053372" y="293598"/>
                  </a:moveTo>
                  <a:lnTo>
                    <a:pt x="3050832" y="273075"/>
                  </a:lnTo>
                  <a:lnTo>
                    <a:pt x="3047923" y="249618"/>
                  </a:lnTo>
                  <a:lnTo>
                    <a:pt x="3034398" y="251396"/>
                  </a:lnTo>
                  <a:lnTo>
                    <a:pt x="3021012" y="252971"/>
                  </a:lnTo>
                  <a:lnTo>
                    <a:pt x="2981642" y="256451"/>
                  </a:lnTo>
                  <a:lnTo>
                    <a:pt x="2927197" y="258787"/>
                  </a:lnTo>
                  <a:lnTo>
                    <a:pt x="2905937" y="259118"/>
                  </a:lnTo>
                  <a:lnTo>
                    <a:pt x="2905937" y="186791"/>
                  </a:lnTo>
                  <a:lnTo>
                    <a:pt x="3016935" y="186791"/>
                  </a:lnTo>
                  <a:lnTo>
                    <a:pt x="3016935" y="143230"/>
                  </a:lnTo>
                  <a:lnTo>
                    <a:pt x="2905937" y="143230"/>
                  </a:lnTo>
                  <a:lnTo>
                    <a:pt x="2905937" y="80416"/>
                  </a:lnTo>
                  <a:lnTo>
                    <a:pt x="3029915" y="80416"/>
                  </a:lnTo>
                  <a:lnTo>
                    <a:pt x="3029915" y="35179"/>
                  </a:lnTo>
                  <a:lnTo>
                    <a:pt x="2850235" y="35179"/>
                  </a:lnTo>
                  <a:lnTo>
                    <a:pt x="2850235" y="304063"/>
                  </a:lnTo>
                  <a:lnTo>
                    <a:pt x="2881642" y="304063"/>
                  </a:lnTo>
                  <a:lnTo>
                    <a:pt x="2913265" y="303860"/>
                  </a:lnTo>
                  <a:lnTo>
                    <a:pt x="2956928" y="302729"/>
                  </a:lnTo>
                  <a:lnTo>
                    <a:pt x="2998089" y="300304"/>
                  </a:lnTo>
                  <a:lnTo>
                    <a:pt x="3039389" y="295744"/>
                  </a:lnTo>
                  <a:lnTo>
                    <a:pt x="3053372" y="293598"/>
                  </a:lnTo>
                  <a:close/>
                </a:path>
                <a:path w="17900650" h="5977890">
                  <a:moveTo>
                    <a:pt x="3132429" y="5843168"/>
                  </a:moveTo>
                  <a:lnTo>
                    <a:pt x="3129889" y="5822645"/>
                  </a:lnTo>
                  <a:lnTo>
                    <a:pt x="3126981" y="5799188"/>
                  </a:lnTo>
                  <a:lnTo>
                    <a:pt x="3113443" y="5800966"/>
                  </a:lnTo>
                  <a:lnTo>
                    <a:pt x="3100070" y="5802541"/>
                  </a:lnTo>
                  <a:lnTo>
                    <a:pt x="3060700" y="5806021"/>
                  </a:lnTo>
                  <a:lnTo>
                    <a:pt x="3006255" y="5808357"/>
                  </a:lnTo>
                  <a:lnTo>
                    <a:pt x="2984995" y="5808688"/>
                  </a:lnTo>
                  <a:lnTo>
                    <a:pt x="2984995" y="5736361"/>
                  </a:lnTo>
                  <a:lnTo>
                    <a:pt x="3095993" y="5736361"/>
                  </a:lnTo>
                  <a:lnTo>
                    <a:pt x="3095993" y="5692800"/>
                  </a:lnTo>
                  <a:lnTo>
                    <a:pt x="2984995" y="5692800"/>
                  </a:lnTo>
                  <a:lnTo>
                    <a:pt x="2984995" y="5629986"/>
                  </a:lnTo>
                  <a:lnTo>
                    <a:pt x="3108972" y="5629986"/>
                  </a:lnTo>
                  <a:lnTo>
                    <a:pt x="3108972" y="5584749"/>
                  </a:lnTo>
                  <a:lnTo>
                    <a:pt x="2929293" y="5584749"/>
                  </a:lnTo>
                  <a:lnTo>
                    <a:pt x="2929293" y="5853633"/>
                  </a:lnTo>
                  <a:lnTo>
                    <a:pt x="2960700" y="5853633"/>
                  </a:lnTo>
                  <a:lnTo>
                    <a:pt x="2992323" y="5853430"/>
                  </a:lnTo>
                  <a:lnTo>
                    <a:pt x="3035985" y="5852299"/>
                  </a:lnTo>
                  <a:lnTo>
                    <a:pt x="3077133" y="5849874"/>
                  </a:lnTo>
                  <a:lnTo>
                    <a:pt x="3118447" y="5845314"/>
                  </a:lnTo>
                  <a:lnTo>
                    <a:pt x="3132429" y="5843168"/>
                  </a:lnTo>
                  <a:close/>
                </a:path>
                <a:path w="17900650" h="5977890">
                  <a:moveTo>
                    <a:pt x="3158502" y="2501"/>
                  </a:moveTo>
                  <a:lnTo>
                    <a:pt x="3102787" y="2501"/>
                  </a:lnTo>
                  <a:lnTo>
                    <a:pt x="3102787" y="139471"/>
                  </a:lnTo>
                  <a:lnTo>
                    <a:pt x="3036201" y="139471"/>
                  </a:lnTo>
                  <a:lnTo>
                    <a:pt x="3036201" y="184696"/>
                  </a:lnTo>
                  <a:lnTo>
                    <a:pt x="3102787" y="184696"/>
                  </a:lnTo>
                  <a:lnTo>
                    <a:pt x="3102787" y="391604"/>
                  </a:lnTo>
                  <a:lnTo>
                    <a:pt x="3158502" y="391604"/>
                  </a:lnTo>
                  <a:lnTo>
                    <a:pt x="3158502" y="184696"/>
                  </a:lnTo>
                  <a:lnTo>
                    <a:pt x="3158502" y="139471"/>
                  </a:lnTo>
                  <a:lnTo>
                    <a:pt x="3158502" y="2501"/>
                  </a:lnTo>
                  <a:close/>
                </a:path>
                <a:path w="17900650" h="5977890">
                  <a:moveTo>
                    <a:pt x="3237547" y="5552071"/>
                  </a:moveTo>
                  <a:lnTo>
                    <a:pt x="3181845" y="5552071"/>
                  </a:lnTo>
                  <a:lnTo>
                    <a:pt x="3181845" y="5689041"/>
                  </a:lnTo>
                  <a:lnTo>
                    <a:pt x="3115259" y="5689041"/>
                  </a:lnTo>
                  <a:lnTo>
                    <a:pt x="3115259" y="5734266"/>
                  </a:lnTo>
                  <a:lnTo>
                    <a:pt x="3181845" y="5734266"/>
                  </a:lnTo>
                  <a:lnTo>
                    <a:pt x="3181845" y="5941174"/>
                  </a:lnTo>
                  <a:lnTo>
                    <a:pt x="3237547" y="5941174"/>
                  </a:lnTo>
                  <a:lnTo>
                    <a:pt x="3237547" y="5734266"/>
                  </a:lnTo>
                  <a:lnTo>
                    <a:pt x="3237547" y="5689041"/>
                  </a:lnTo>
                  <a:lnTo>
                    <a:pt x="3237547" y="5552071"/>
                  </a:lnTo>
                  <a:close/>
                </a:path>
                <a:path w="17900650" h="5977890">
                  <a:moveTo>
                    <a:pt x="3444532" y="299046"/>
                  </a:moveTo>
                  <a:lnTo>
                    <a:pt x="3443744" y="291503"/>
                  </a:lnTo>
                  <a:lnTo>
                    <a:pt x="3440341" y="258838"/>
                  </a:lnTo>
                  <a:lnTo>
                    <a:pt x="3420897" y="261162"/>
                  </a:lnTo>
                  <a:lnTo>
                    <a:pt x="3401072" y="263131"/>
                  </a:lnTo>
                  <a:lnTo>
                    <a:pt x="3380892" y="264718"/>
                  </a:lnTo>
                  <a:lnTo>
                    <a:pt x="3360343" y="265950"/>
                  </a:lnTo>
                  <a:lnTo>
                    <a:pt x="3352381" y="266319"/>
                  </a:lnTo>
                  <a:lnTo>
                    <a:pt x="3352381" y="216535"/>
                  </a:lnTo>
                  <a:lnTo>
                    <a:pt x="3352381" y="213525"/>
                  </a:lnTo>
                  <a:lnTo>
                    <a:pt x="3389249" y="197713"/>
                  </a:lnTo>
                  <a:lnTo>
                    <a:pt x="3416300" y="169202"/>
                  </a:lnTo>
                  <a:lnTo>
                    <a:pt x="3421672" y="159207"/>
                  </a:lnTo>
                  <a:lnTo>
                    <a:pt x="3426002" y="147218"/>
                  </a:lnTo>
                  <a:lnTo>
                    <a:pt x="3428593" y="134493"/>
                  </a:lnTo>
                  <a:lnTo>
                    <a:pt x="3429457" y="121043"/>
                  </a:lnTo>
                  <a:lnTo>
                    <a:pt x="3428593" y="107607"/>
                  </a:lnTo>
                  <a:lnTo>
                    <a:pt x="3426002" y="94970"/>
                  </a:lnTo>
                  <a:lnTo>
                    <a:pt x="3421672" y="83108"/>
                  </a:lnTo>
                  <a:lnTo>
                    <a:pt x="3416312" y="73291"/>
                  </a:lnTo>
                  <a:lnTo>
                    <a:pt x="3415627" y="72034"/>
                  </a:lnTo>
                  <a:lnTo>
                    <a:pt x="3377933" y="38112"/>
                  </a:lnTo>
                  <a:lnTo>
                    <a:pt x="3375418" y="37033"/>
                  </a:lnTo>
                  <a:lnTo>
                    <a:pt x="3375418" y="121043"/>
                  </a:lnTo>
                  <a:lnTo>
                    <a:pt x="3374999" y="128498"/>
                  </a:lnTo>
                  <a:lnTo>
                    <a:pt x="3350298" y="163753"/>
                  </a:lnTo>
                  <a:lnTo>
                    <a:pt x="3324326" y="169202"/>
                  </a:lnTo>
                  <a:lnTo>
                    <a:pt x="3316998" y="168859"/>
                  </a:lnTo>
                  <a:lnTo>
                    <a:pt x="3279508" y="147421"/>
                  </a:lnTo>
                  <a:lnTo>
                    <a:pt x="3272802" y="121043"/>
                  </a:lnTo>
                  <a:lnTo>
                    <a:pt x="3273221" y="113792"/>
                  </a:lnTo>
                  <a:lnTo>
                    <a:pt x="3297517" y="79159"/>
                  </a:lnTo>
                  <a:lnTo>
                    <a:pt x="3324326" y="73291"/>
                  </a:lnTo>
                  <a:lnTo>
                    <a:pt x="3331438" y="73660"/>
                  </a:lnTo>
                  <a:lnTo>
                    <a:pt x="3368725" y="95491"/>
                  </a:lnTo>
                  <a:lnTo>
                    <a:pt x="3375418" y="121043"/>
                  </a:lnTo>
                  <a:lnTo>
                    <a:pt x="3375418" y="37033"/>
                  </a:lnTo>
                  <a:lnTo>
                    <a:pt x="3365627" y="32791"/>
                  </a:lnTo>
                  <a:lnTo>
                    <a:pt x="3352596" y="28994"/>
                  </a:lnTo>
                  <a:lnTo>
                    <a:pt x="3338830" y="26720"/>
                  </a:lnTo>
                  <a:lnTo>
                    <a:pt x="3324326" y="25958"/>
                  </a:lnTo>
                  <a:lnTo>
                    <a:pt x="3309632" y="26720"/>
                  </a:lnTo>
                  <a:lnTo>
                    <a:pt x="3270300" y="38112"/>
                  </a:lnTo>
                  <a:lnTo>
                    <a:pt x="3240138" y="61747"/>
                  </a:lnTo>
                  <a:lnTo>
                    <a:pt x="3219640" y="107607"/>
                  </a:lnTo>
                  <a:lnTo>
                    <a:pt x="3218777" y="121043"/>
                  </a:lnTo>
                  <a:lnTo>
                    <a:pt x="3219640" y="134493"/>
                  </a:lnTo>
                  <a:lnTo>
                    <a:pt x="3232594" y="170459"/>
                  </a:lnTo>
                  <a:lnTo>
                    <a:pt x="3270300" y="204381"/>
                  </a:lnTo>
                  <a:lnTo>
                    <a:pt x="3297097" y="213715"/>
                  </a:lnTo>
                  <a:lnTo>
                    <a:pt x="3297097" y="268185"/>
                  </a:lnTo>
                  <a:lnTo>
                    <a:pt x="3205797" y="268884"/>
                  </a:lnTo>
                  <a:lnTo>
                    <a:pt x="3212490" y="313702"/>
                  </a:lnTo>
                  <a:lnTo>
                    <a:pt x="3283280" y="313283"/>
                  </a:lnTo>
                  <a:lnTo>
                    <a:pt x="3322434" y="312242"/>
                  </a:lnTo>
                  <a:lnTo>
                    <a:pt x="3362858" y="309930"/>
                  </a:lnTo>
                  <a:lnTo>
                    <a:pt x="3404006" y="305536"/>
                  </a:lnTo>
                  <a:lnTo>
                    <a:pt x="3424351" y="302552"/>
                  </a:lnTo>
                  <a:lnTo>
                    <a:pt x="3444532" y="299046"/>
                  </a:lnTo>
                  <a:close/>
                </a:path>
                <a:path w="17900650" h="5977890">
                  <a:moveTo>
                    <a:pt x="3567252" y="154965"/>
                  </a:moveTo>
                  <a:lnTo>
                    <a:pt x="3516147" y="154965"/>
                  </a:lnTo>
                  <a:lnTo>
                    <a:pt x="3516147" y="2921"/>
                  </a:lnTo>
                  <a:lnTo>
                    <a:pt x="3460445" y="2921"/>
                  </a:lnTo>
                  <a:lnTo>
                    <a:pt x="3460445" y="390766"/>
                  </a:lnTo>
                  <a:lnTo>
                    <a:pt x="3516147" y="390766"/>
                  </a:lnTo>
                  <a:lnTo>
                    <a:pt x="3516147" y="201041"/>
                  </a:lnTo>
                  <a:lnTo>
                    <a:pt x="3567252" y="201041"/>
                  </a:lnTo>
                  <a:lnTo>
                    <a:pt x="3567252" y="154965"/>
                  </a:lnTo>
                  <a:close/>
                </a:path>
                <a:path w="17900650" h="5977890">
                  <a:moveTo>
                    <a:pt x="3640442" y="5852795"/>
                  </a:moveTo>
                  <a:lnTo>
                    <a:pt x="3491750" y="5852795"/>
                  </a:lnTo>
                  <a:lnTo>
                    <a:pt x="3491750" y="5794578"/>
                  </a:lnTo>
                  <a:lnTo>
                    <a:pt x="3609441" y="5794578"/>
                  </a:lnTo>
                  <a:lnTo>
                    <a:pt x="3609441" y="5779084"/>
                  </a:lnTo>
                  <a:lnTo>
                    <a:pt x="3609441" y="5771959"/>
                  </a:lnTo>
                  <a:lnTo>
                    <a:pt x="3609441" y="5750191"/>
                  </a:lnTo>
                  <a:lnTo>
                    <a:pt x="3384537" y="5750191"/>
                  </a:lnTo>
                  <a:lnTo>
                    <a:pt x="3384537" y="5707050"/>
                  </a:lnTo>
                  <a:lnTo>
                    <a:pt x="3600653" y="5707050"/>
                  </a:lnTo>
                  <a:lnTo>
                    <a:pt x="3600653" y="5577624"/>
                  </a:lnTo>
                  <a:lnTo>
                    <a:pt x="3328822" y="5577624"/>
                  </a:lnTo>
                  <a:lnTo>
                    <a:pt x="3328822" y="5622023"/>
                  </a:lnTo>
                  <a:lnTo>
                    <a:pt x="3545370" y="5622023"/>
                  </a:lnTo>
                  <a:lnTo>
                    <a:pt x="3545370" y="5663489"/>
                  </a:lnTo>
                  <a:lnTo>
                    <a:pt x="3329241" y="5663489"/>
                  </a:lnTo>
                  <a:lnTo>
                    <a:pt x="3329241" y="5794578"/>
                  </a:lnTo>
                  <a:lnTo>
                    <a:pt x="3436467" y="5794578"/>
                  </a:lnTo>
                  <a:lnTo>
                    <a:pt x="3436467" y="5852795"/>
                  </a:lnTo>
                  <a:lnTo>
                    <a:pt x="3289033" y="5852795"/>
                  </a:lnTo>
                  <a:lnTo>
                    <a:pt x="3289033" y="5898032"/>
                  </a:lnTo>
                  <a:lnTo>
                    <a:pt x="3640442" y="5898032"/>
                  </a:lnTo>
                  <a:lnTo>
                    <a:pt x="3640442" y="5870816"/>
                  </a:lnTo>
                  <a:lnTo>
                    <a:pt x="3640442" y="5852795"/>
                  </a:lnTo>
                  <a:close/>
                </a:path>
                <a:path w="17900650" h="5977890">
                  <a:moveTo>
                    <a:pt x="3839222" y="37693"/>
                  </a:moveTo>
                  <a:lnTo>
                    <a:pt x="3787711" y="37693"/>
                  </a:lnTo>
                  <a:lnTo>
                    <a:pt x="3787711" y="124802"/>
                  </a:lnTo>
                  <a:lnTo>
                    <a:pt x="3787711" y="167944"/>
                  </a:lnTo>
                  <a:lnTo>
                    <a:pt x="3787711" y="254647"/>
                  </a:lnTo>
                  <a:lnTo>
                    <a:pt x="3738702" y="254647"/>
                  </a:lnTo>
                  <a:lnTo>
                    <a:pt x="3738702" y="167944"/>
                  </a:lnTo>
                  <a:lnTo>
                    <a:pt x="3787711" y="167944"/>
                  </a:lnTo>
                  <a:lnTo>
                    <a:pt x="3787711" y="124802"/>
                  </a:lnTo>
                  <a:lnTo>
                    <a:pt x="3738702" y="124802"/>
                  </a:lnTo>
                  <a:lnTo>
                    <a:pt x="3738702" y="37693"/>
                  </a:lnTo>
                  <a:lnTo>
                    <a:pt x="3686352" y="37693"/>
                  </a:lnTo>
                  <a:lnTo>
                    <a:pt x="3686352" y="299046"/>
                  </a:lnTo>
                  <a:lnTo>
                    <a:pt x="3839222" y="299046"/>
                  </a:lnTo>
                  <a:lnTo>
                    <a:pt x="3839222" y="254647"/>
                  </a:lnTo>
                  <a:lnTo>
                    <a:pt x="3839222" y="167944"/>
                  </a:lnTo>
                  <a:lnTo>
                    <a:pt x="3839222" y="124802"/>
                  </a:lnTo>
                  <a:lnTo>
                    <a:pt x="3839222" y="37693"/>
                  </a:lnTo>
                  <a:close/>
                </a:path>
                <a:path w="17900650" h="5977890">
                  <a:moveTo>
                    <a:pt x="3951363" y="5574271"/>
                  </a:moveTo>
                  <a:lnTo>
                    <a:pt x="3925824" y="5574271"/>
                  </a:lnTo>
                  <a:lnTo>
                    <a:pt x="3892727" y="5574271"/>
                  </a:lnTo>
                  <a:lnTo>
                    <a:pt x="3768763" y="5574271"/>
                  </a:lnTo>
                  <a:lnTo>
                    <a:pt x="3768763" y="5618670"/>
                  </a:lnTo>
                  <a:lnTo>
                    <a:pt x="3891254" y="5618670"/>
                  </a:lnTo>
                  <a:lnTo>
                    <a:pt x="3888651" y="5630507"/>
                  </a:lnTo>
                  <a:lnTo>
                    <a:pt x="3867442" y="5669635"/>
                  </a:lnTo>
                  <a:lnTo>
                    <a:pt x="3828656" y="5702859"/>
                  </a:lnTo>
                  <a:lnTo>
                    <a:pt x="3793045" y="5720651"/>
                  </a:lnTo>
                  <a:lnTo>
                    <a:pt x="3749078" y="5734685"/>
                  </a:lnTo>
                  <a:lnTo>
                    <a:pt x="3772103" y="5777827"/>
                  </a:lnTo>
                  <a:lnTo>
                    <a:pt x="3825202" y="5759501"/>
                  </a:lnTo>
                  <a:lnTo>
                    <a:pt x="3869702" y="5734685"/>
                  </a:lnTo>
                  <a:lnTo>
                    <a:pt x="3904983" y="5703595"/>
                  </a:lnTo>
                  <a:lnTo>
                    <a:pt x="3930434" y="5666422"/>
                  </a:lnTo>
                  <a:lnTo>
                    <a:pt x="3946131" y="5623064"/>
                  </a:lnTo>
                  <a:lnTo>
                    <a:pt x="3950055" y="5599354"/>
                  </a:lnTo>
                  <a:lnTo>
                    <a:pt x="3951363" y="5574271"/>
                  </a:lnTo>
                  <a:close/>
                </a:path>
                <a:path w="17900650" h="5977890">
                  <a:moveTo>
                    <a:pt x="4008437" y="2921"/>
                  </a:moveTo>
                  <a:lnTo>
                    <a:pt x="3955250" y="2921"/>
                  </a:lnTo>
                  <a:lnTo>
                    <a:pt x="3955250" y="151193"/>
                  </a:lnTo>
                  <a:lnTo>
                    <a:pt x="3922572" y="151193"/>
                  </a:lnTo>
                  <a:lnTo>
                    <a:pt x="3922572" y="9207"/>
                  </a:lnTo>
                  <a:lnTo>
                    <a:pt x="3870642" y="9207"/>
                  </a:lnTo>
                  <a:lnTo>
                    <a:pt x="3870642" y="373595"/>
                  </a:lnTo>
                  <a:lnTo>
                    <a:pt x="3922572" y="373595"/>
                  </a:lnTo>
                  <a:lnTo>
                    <a:pt x="3922572" y="195592"/>
                  </a:lnTo>
                  <a:lnTo>
                    <a:pt x="3955250" y="195592"/>
                  </a:lnTo>
                  <a:lnTo>
                    <a:pt x="3955250" y="390766"/>
                  </a:lnTo>
                  <a:lnTo>
                    <a:pt x="4008437" y="390766"/>
                  </a:lnTo>
                  <a:lnTo>
                    <a:pt x="4008437" y="195592"/>
                  </a:lnTo>
                  <a:lnTo>
                    <a:pt x="4008437" y="151193"/>
                  </a:lnTo>
                  <a:lnTo>
                    <a:pt x="4008437" y="2921"/>
                  </a:lnTo>
                  <a:close/>
                </a:path>
                <a:path w="17900650" h="5977890">
                  <a:moveTo>
                    <a:pt x="4059428" y="5794159"/>
                  </a:moveTo>
                  <a:lnTo>
                    <a:pt x="3800589" y="5794159"/>
                  </a:lnTo>
                  <a:lnTo>
                    <a:pt x="3800589" y="5838139"/>
                  </a:lnTo>
                  <a:lnTo>
                    <a:pt x="4003725" y="5838139"/>
                  </a:lnTo>
                  <a:lnTo>
                    <a:pt x="4003725" y="5940755"/>
                  </a:lnTo>
                  <a:lnTo>
                    <a:pt x="4059428" y="5940755"/>
                  </a:lnTo>
                  <a:lnTo>
                    <a:pt x="4059428" y="5794159"/>
                  </a:lnTo>
                  <a:close/>
                </a:path>
                <a:path w="17900650" h="5977890">
                  <a:moveTo>
                    <a:pt x="4110952" y="5642965"/>
                  </a:moveTo>
                  <a:lnTo>
                    <a:pt x="4059428" y="5642965"/>
                  </a:lnTo>
                  <a:lnTo>
                    <a:pt x="4059428" y="5552491"/>
                  </a:lnTo>
                  <a:lnTo>
                    <a:pt x="4003725" y="5552491"/>
                  </a:lnTo>
                  <a:lnTo>
                    <a:pt x="4003725" y="5777827"/>
                  </a:lnTo>
                  <a:lnTo>
                    <a:pt x="4059428" y="5777827"/>
                  </a:lnTo>
                  <a:lnTo>
                    <a:pt x="4059428" y="5688622"/>
                  </a:lnTo>
                  <a:lnTo>
                    <a:pt x="4110952" y="5688622"/>
                  </a:lnTo>
                  <a:lnTo>
                    <a:pt x="4110952" y="5642965"/>
                  </a:lnTo>
                  <a:close/>
                </a:path>
                <a:path w="17900650" h="5977890">
                  <a:moveTo>
                    <a:pt x="4328287" y="5574271"/>
                  </a:moveTo>
                  <a:lnTo>
                    <a:pt x="4302734" y="5574271"/>
                  </a:lnTo>
                  <a:lnTo>
                    <a:pt x="4269651" y="5574271"/>
                  </a:lnTo>
                  <a:lnTo>
                    <a:pt x="4145673" y="5574271"/>
                  </a:lnTo>
                  <a:lnTo>
                    <a:pt x="4145673" y="5618670"/>
                  </a:lnTo>
                  <a:lnTo>
                    <a:pt x="4268178" y="5618670"/>
                  </a:lnTo>
                  <a:lnTo>
                    <a:pt x="4265574" y="5630507"/>
                  </a:lnTo>
                  <a:lnTo>
                    <a:pt x="4244365" y="5669635"/>
                  </a:lnTo>
                  <a:lnTo>
                    <a:pt x="4205567" y="5702859"/>
                  </a:lnTo>
                  <a:lnTo>
                    <a:pt x="4169968" y="5720651"/>
                  </a:lnTo>
                  <a:lnTo>
                    <a:pt x="4125988" y="5734685"/>
                  </a:lnTo>
                  <a:lnTo>
                    <a:pt x="4149026" y="5777827"/>
                  </a:lnTo>
                  <a:lnTo>
                    <a:pt x="4202112" y="5759501"/>
                  </a:lnTo>
                  <a:lnTo>
                    <a:pt x="4246613" y="5734685"/>
                  </a:lnTo>
                  <a:lnTo>
                    <a:pt x="4281906" y="5703595"/>
                  </a:lnTo>
                  <a:lnTo>
                    <a:pt x="4307344" y="5666422"/>
                  </a:lnTo>
                  <a:lnTo>
                    <a:pt x="4323054" y="5623064"/>
                  </a:lnTo>
                  <a:lnTo>
                    <a:pt x="4323778" y="5618670"/>
                  </a:lnTo>
                  <a:lnTo>
                    <a:pt x="4326979" y="5599354"/>
                  </a:lnTo>
                  <a:lnTo>
                    <a:pt x="4328287" y="5574271"/>
                  </a:lnTo>
                  <a:close/>
                </a:path>
                <a:path w="17900650" h="5977890">
                  <a:moveTo>
                    <a:pt x="4361485" y="322084"/>
                  </a:moveTo>
                  <a:lnTo>
                    <a:pt x="4359237" y="306654"/>
                  </a:lnTo>
                  <a:lnTo>
                    <a:pt x="4353357" y="294855"/>
                  </a:lnTo>
                  <a:lnTo>
                    <a:pt x="4352480" y="293077"/>
                  </a:lnTo>
                  <a:lnTo>
                    <a:pt x="4341215" y="281317"/>
                  </a:lnTo>
                  <a:lnTo>
                    <a:pt x="4325467" y="271399"/>
                  </a:lnTo>
                  <a:lnTo>
                    <a:pt x="4305935" y="263334"/>
                  </a:lnTo>
                  <a:lnTo>
                    <a:pt x="4304944" y="263093"/>
                  </a:lnTo>
                  <a:lnTo>
                    <a:pt x="4304944" y="322084"/>
                  </a:lnTo>
                  <a:lnTo>
                    <a:pt x="4303712" y="328726"/>
                  </a:lnTo>
                  <a:lnTo>
                    <a:pt x="4260964" y="348043"/>
                  </a:lnTo>
                  <a:lnTo>
                    <a:pt x="4226611" y="349719"/>
                  </a:lnTo>
                  <a:lnTo>
                    <a:pt x="4208348" y="349300"/>
                  </a:lnTo>
                  <a:lnTo>
                    <a:pt x="4167975" y="343014"/>
                  </a:lnTo>
                  <a:lnTo>
                    <a:pt x="4148290" y="322084"/>
                  </a:lnTo>
                  <a:lnTo>
                    <a:pt x="4149521" y="315455"/>
                  </a:lnTo>
                  <a:lnTo>
                    <a:pt x="4192486" y="296532"/>
                  </a:lnTo>
                  <a:lnTo>
                    <a:pt x="4226611" y="294855"/>
                  </a:lnTo>
                  <a:lnTo>
                    <a:pt x="4245051" y="295275"/>
                  </a:lnTo>
                  <a:lnTo>
                    <a:pt x="4285259" y="301561"/>
                  </a:lnTo>
                  <a:lnTo>
                    <a:pt x="4304944" y="322084"/>
                  </a:lnTo>
                  <a:lnTo>
                    <a:pt x="4304944" y="263093"/>
                  </a:lnTo>
                  <a:lnTo>
                    <a:pt x="4282948" y="257581"/>
                  </a:lnTo>
                  <a:lnTo>
                    <a:pt x="4256506" y="254127"/>
                  </a:lnTo>
                  <a:lnTo>
                    <a:pt x="4226611" y="252971"/>
                  </a:lnTo>
                  <a:lnTo>
                    <a:pt x="4196727" y="254127"/>
                  </a:lnTo>
                  <a:lnTo>
                    <a:pt x="4147299" y="263334"/>
                  </a:lnTo>
                  <a:lnTo>
                    <a:pt x="4112196" y="281317"/>
                  </a:lnTo>
                  <a:lnTo>
                    <a:pt x="4092168" y="322084"/>
                  </a:lnTo>
                  <a:lnTo>
                    <a:pt x="4094391" y="337832"/>
                  </a:lnTo>
                  <a:lnTo>
                    <a:pt x="4127766" y="373176"/>
                  </a:lnTo>
                  <a:lnTo>
                    <a:pt x="4170286" y="386689"/>
                  </a:lnTo>
                  <a:lnTo>
                    <a:pt x="4226611" y="391185"/>
                  </a:lnTo>
                  <a:lnTo>
                    <a:pt x="4256506" y="390055"/>
                  </a:lnTo>
                  <a:lnTo>
                    <a:pt x="4305935" y="381050"/>
                  </a:lnTo>
                  <a:lnTo>
                    <a:pt x="4341215" y="363385"/>
                  </a:lnTo>
                  <a:lnTo>
                    <a:pt x="4353407" y="349719"/>
                  </a:lnTo>
                  <a:lnTo>
                    <a:pt x="4359237" y="337832"/>
                  </a:lnTo>
                  <a:lnTo>
                    <a:pt x="4361485" y="322084"/>
                  </a:lnTo>
                  <a:close/>
                </a:path>
                <a:path w="17900650" h="5977890">
                  <a:moveTo>
                    <a:pt x="4384103" y="119786"/>
                  </a:moveTo>
                  <a:lnTo>
                    <a:pt x="4336770" y="110147"/>
                  </a:lnTo>
                  <a:lnTo>
                    <a:pt x="4300334" y="93814"/>
                  </a:lnTo>
                  <a:lnTo>
                    <a:pt x="4270489" y="66929"/>
                  </a:lnTo>
                  <a:lnTo>
                    <a:pt x="4255414" y="28448"/>
                  </a:lnTo>
                  <a:lnTo>
                    <a:pt x="4255097" y="21767"/>
                  </a:lnTo>
                  <a:lnTo>
                    <a:pt x="4255097" y="10045"/>
                  </a:lnTo>
                  <a:lnTo>
                    <a:pt x="4246296" y="10045"/>
                  </a:lnTo>
                  <a:lnTo>
                    <a:pt x="4207764" y="10045"/>
                  </a:lnTo>
                  <a:lnTo>
                    <a:pt x="4198556" y="10045"/>
                  </a:lnTo>
                  <a:lnTo>
                    <a:pt x="4198556" y="21767"/>
                  </a:lnTo>
                  <a:lnTo>
                    <a:pt x="4187139" y="60096"/>
                  </a:lnTo>
                  <a:lnTo>
                    <a:pt x="4159885" y="88442"/>
                  </a:lnTo>
                  <a:lnTo>
                    <a:pt x="4116463" y="110147"/>
                  </a:lnTo>
                  <a:lnTo>
                    <a:pt x="4069550" y="119786"/>
                  </a:lnTo>
                  <a:lnTo>
                    <a:pt x="4090073" y="163753"/>
                  </a:lnTo>
                  <a:lnTo>
                    <a:pt x="4132008" y="154647"/>
                  </a:lnTo>
                  <a:lnTo>
                    <a:pt x="4167771" y="140195"/>
                  </a:lnTo>
                  <a:lnTo>
                    <a:pt x="4205465" y="114020"/>
                  </a:lnTo>
                  <a:lnTo>
                    <a:pt x="4226636" y="89052"/>
                  </a:lnTo>
                  <a:lnTo>
                    <a:pt x="4227639" y="90728"/>
                  </a:lnTo>
                  <a:lnTo>
                    <a:pt x="4256506" y="121869"/>
                  </a:lnTo>
                  <a:lnTo>
                    <a:pt x="4297299" y="145542"/>
                  </a:lnTo>
                  <a:lnTo>
                    <a:pt x="4335094" y="158318"/>
                  </a:lnTo>
                  <a:lnTo>
                    <a:pt x="4363580" y="163753"/>
                  </a:lnTo>
                  <a:lnTo>
                    <a:pt x="4384103" y="119786"/>
                  </a:lnTo>
                  <a:close/>
                </a:path>
                <a:path w="17900650" h="5977890">
                  <a:moveTo>
                    <a:pt x="4402950" y="188048"/>
                  </a:moveTo>
                  <a:lnTo>
                    <a:pt x="4254678" y="188048"/>
                  </a:lnTo>
                  <a:lnTo>
                    <a:pt x="4254678" y="140728"/>
                  </a:lnTo>
                  <a:lnTo>
                    <a:pt x="4198975" y="140728"/>
                  </a:lnTo>
                  <a:lnTo>
                    <a:pt x="4198975" y="188048"/>
                  </a:lnTo>
                  <a:lnTo>
                    <a:pt x="4051960" y="188048"/>
                  </a:lnTo>
                  <a:lnTo>
                    <a:pt x="4051960" y="232029"/>
                  </a:lnTo>
                  <a:lnTo>
                    <a:pt x="4402950" y="232029"/>
                  </a:lnTo>
                  <a:lnTo>
                    <a:pt x="4402950" y="210248"/>
                  </a:lnTo>
                  <a:lnTo>
                    <a:pt x="4402950" y="188048"/>
                  </a:lnTo>
                  <a:close/>
                </a:path>
                <a:path w="17900650" h="5977890">
                  <a:moveTo>
                    <a:pt x="4436351" y="5794159"/>
                  </a:moveTo>
                  <a:lnTo>
                    <a:pt x="4177512" y="5794159"/>
                  </a:lnTo>
                  <a:lnTo>
                    <a:pt x="4177512" y="5838139"/>
                  </a:lnTo>
                  <a:lnTo>
                    <a:pt x="4380649" y="5838139"/>
                  </a:lnTo>
                  <a:lnTo>
                    <a:pt x="4380649" y="5940755"/>
                  </a:lnTo>
                  <a:lnTo>
                    <a:pt x="4436351" y="5940755"/>
                  </a:lnTo>
                  <a:lnTo>
                    <a:pt x="4436351" y="5794159"/>
                  </a:lnTo>
                  <a:close/>
                </a:path>
                <a:path w="17900650" h="5977890">
                  <a:moveTo>
                    <a:pt x="4487862" y="5642965"/>
                  </a:moveTo>
                  <a:lnTo>
                    <a:pt x="4436351" y="5642965"/>
                  </a:lnTo>
                  <a:lnTo>
                    <a:pt x="4436351" y="5552491"/>
                  </a:lnTo>
                  <a:lnTo>
                    <a:pt x="4380649" y="5552491"/>
                  </a:lnTo>
                  <a:lnTo>
                    <a:pt x="4380649" y="5777827"/>
                  </a:lnTo>
                  <a:lnTo>
                    <a:pt x="4436351" y="5777827"/>
                  </a:lnTo>
                  <a:lnTo>
                    <a:pt x="4436351" y="5688622"/>
                  </a:lnTo>
                  <a:lnTo>
                    <a:pt x="4487862" y="5688622"/>
                  </a:lnTo>
                  <a:lnTo>
                    <a:pt x="4487862" y="5642965"/>
                  </a:lnTo>
                  <a:close/>
                </a:path>
                <a:path w="17900650" h="5977890">
                  <a:moveTo>
                    <a:pt x="4694186" y="294436"/>
                  </a:moveTo>
                  <a:lnTo>
                    <a:pt x="4692574" y="278523"/>
                  </a:lnTo>
                  <a:lnTo>
                    <a:pt x="4689589" y="249199"/>
                  </a:lnTo>
                  <a:lnTo>
                    <a:pt x="4679137" y="251167"/>
                  </a:lnTo>
                  <a:lnTo>
                    <a:pt x="4668748" y="252869"/>
                  </a:lnTo>
                  <a:lnTo>
                    <a:pt x="4627384" y="257263"/>
                  </a:lnTo>
                  <a:lnTo>
                    <a:pt x="4583620" y="259003"/>
                  </a:lnTo>
                  <a:lnTo>
                    <a:pt x="4583620" y="90881"/>
                  </a:lnTo>
                  <a:lnTo>
                    <a:pt x="4677016" y="90881"/>
                  </a:lnTo>
                  <a:lnTo>
                    <a:pt x="4677016" y="46901"/>
                  </a:lnTo>
                  <a:lnTo>
                    <a:pt x="4528756" y="46901"/>
                  </a:lnTo>
                  <a:lnTo>
                    <a:pt x="4528756" y="304901"/>
                  </a:lnTo>
                  <a:lnTo>
                    <a:pt x="4555972" y="304901"/>
                  </a:lnTo>
                  <a:lnTo>
                    <a:pt x="4582782" y="304698"/>
                  </a:lnTo>
                  <a:lnTo>
                    <a:pt x="4629899" y="302920"/>
                  </a:lnTo>
                  <a:lnTo>
                    <a:pt x="4672622" y="298411"/>
                  </a:lnTo>
                  <a:lnTo>
                    <a:pt x="4683353" y="296583"/>
                  </a:lnTo>
                  <a:lnTo>
                    <a:pt x="4694186" y="294436"/>
                  </a:lnTo>
                  <a:close/>
                </a:path>
                <a:path w="17900650" h="5977890">
                  <a:moveTo>
                    <a:pt x="4739551" y="5673953"/>
                  </a:moveTo>
                  <a:lnTo>
                    <a:pt x="4731778" y="5635637"/>
                  </a:lnTo>
                  <a:lnTo>
                    <a:pt x="4699114" y="5597283"/>
                  </a:lnTo>
                  <a:lnTo>
                    <a:pt x="4685106" y="5589549"/>
                  </a:lnTo>
                  <a:lnTo>
                    <a:pt x="4685106" y="5673953"/>
                  </a:lnTo>
                  <a:lnTo>
                    <a:pt x="4684661" y="5681230"/>
                  </a:lnTo>
                  <a:lnTo>
                    <a:pt x="4659554" y="5716676"/>
                  </a:lnTo>
                  <a:lnTo>
                    <a:pt x="4633163" y="5722124"/>
                  </a:lnTo>
                  <a:lnTo>
                    <a:pt x="4625810" y="5721782"/>
                  </a:lnTo>
                  <a:lnTo>
                    <a:pt x="4587100" y="5699925"/>
                  </a:lnTo>
                  <a:lnTo>
                    <a:pt x="4580394" y="5673953"/>
                  </a:lnTo>
                  <a:lnTo>
                    <a:pt x="4580814" y="5666702"/>
                  </a:lnTo>
                  <a:lnTo>
                    <a:pt x="4605947" y="5632069"/>
                  </a:lnTo>
                  <a:lnTo>
                    <a:pt x="4633163" y="5626214"/>
                  </a:lnTo>
                  <a:lnTo>
                    <a:pt x="4640313" y="5626582"/>
                  </a:lnTo>
                  <a:lnTo>
                    <a:pt x="4677981" y="5648414"/>
                  </a:lnTo>
                  <a:lnTo>
                    <a:pt x="4685106" y="5673953"/>
                  </a:lnTo>
                  <a:lnTo>
                    <a:pt x="4685106" y="5589549"/>
                  </a:lnTo>
                  <a:lnTo>
                    <a:pt x="4675098" y="5585295"/>
                  </a:lnTo>
                  <a:lnTo>
                    <a:pt x="4661865" y="5581497"/>
                  </a:lnTo>
                  <a:lnTo>
                    <a:pt x="4647882" y="5579224"/>
                  </a:lnTo>
                  <a:lnTo>
                    <a:pt x="4633163" y="5578462"/>
                  </a:lnTo>
                  <a:lnTo>
                    <a:pt x="4618279" y="5579224"/>
                  </a:lnTo>
                  <a:lnTo>
                    <a:pt x="4578299" y="5590603"/>
                  </a:lnTo>
                  <a:lnTo>
                    <a:pt x="4547514" y="5614251"/>
                  </a:lnTo>
                  <a:lnTo>
                    <a:pt x="4526813" y="5660339"/>
                  </a:lnTo>
                  <a:lnTo>
                    <a:pt x="4525950" y="5673953"/>
                  </a:lnTo>
                  <a:lnTo>
                    <a:pt x="4526813" y="5687415"/>
                  </a:lnTo>
                  <a:lnTo>
                    <a:pt x="4539767" y="5723382"/>
                  </a:lnTo>
                  <a:lnTo>
                    <a:pt x="4566780" y="5750636"/>
                  </a:lnTo>
                  <a:lnTo>
                    <a:pt x="4604169" y="5766409"/>
                  </a:lnTo>
                  <a:lnTo>
                    <a:pt x="4633163" y="5769457"/>
                  </a:lnTo>
                  <a:lnTo>
                    <a:pt x="4647882" y="5768695"/>
                  </a:lnTo>
                  <a:lnTo>
                    <a:pt x="4687621" y="5757303"/>
                  </a:lnTo>
                  <a:lnTo>
                    <a:pt x="4718164" y="5733669"/>
                  </a:lnTo>
                  <a:lnTo>
                    <a:pt x="4726406" y="5722124"/>
                  </a:lnTo>
                  <a:lnTo>
                    <a:pt x="4731778" y="5712130"/>
                  </a:lnTo>
                  <a:lnTo>
                    <a:pt x="4736096" y="5700128"/>
                  </a:lnTo>
                  <a:lnTo>
                    <a:pt x="4738687" y="5687415"/>
                  </a:lnTo>
                  <a:lnTo>
                    <a:pt x="4739551" y="5673953"/>
                  </a:lnTo>
                  <a:close/>
                </a:path>
                <a:path w="17900650" h="5977890">
                  <a:moveTo>
                    <a:pt x="4758817" y="5845264"/>
                  </a:moveTo>
                  <a:lnTo>
                    <a:pt x="4755045" y="5805055"/>
                  </a:lnTo>
                  <a:lnTo>
                    <a:pt x="4734344" y="5807799"/>
                  </a:lnTo>
                  <a:lnTo>
                    <a:pt x="4713275" y="5810186"/>
                  </a:lnTo>
                  <a:lnTo>
                    <a:pt x="4670031" y="5813844"/>
                  </a:lnTo>
                  <a:lnTo>
                    <a:pt x="4626991" y="5815939"/>
                  </a:lnTo>
                  <a:lnTo>
                    <a:pt x="4585005" y="5817197"/>
                  </a:lnTo>
                  <a:lnTo>
                    <a:pt x="4510036" y="5817616"/>
                  </a:lnTo>
                  <a:lnTo>
                    <a:pt x="4516310" y="5862853"/>
                  </a:lnTo>
                  <a:lnTo>
                    <a:pt x="4590453" y="5862015"/>
                  </a:lnTo>
                  <a:lnTo>
                    <a:pt x="4631385" y="5860237"/>
                  </a:lnTo>
                  <a:lnTo>
                    <a:pt x="4673790" y="5857405"/>
                  </a:lnTo>
                  <a:lnTo>
                    <a:pt x="4716627" y="5852490"/>
                  </a:lnTo>
                  <a:lnTo>
                    <a:pt x="4737798" y="5849163"/>
                  </a:lnTo>
                  <a:lnTo>
                    <a:pt x="4758817" y="5845264"/>
                  </a:lnTo>
                  <a:close/>
                </a:path>
                <a:path w="17900650" h="5977890">
                  <a:moveTo>
                    <a:pt x="4769586" y="10045"/>
                  </a:moveTo>
                  <a:lnTo>
                    <a:pt x="4717643" y="10045"/>
                  </a:lnTo>
                  <a:lnTo>
                    <a:pt x="4717643" y="144487"/>
                  </a:lnTo>
                  <a:lnTo>
                    <a:pt x="4650638" y="144487"/>
                  </a:lnTo>
                  <a:lnTo>
                    <a:pt x="4650638" y="189306"/>
                  </a:lnTo>
                  <a:lnTo>
                    <a:pt x="4717643" y="189306"/>
                  </a:lnTo>
                  <a:lnTo>
                    <a:pt x="4717643" y="374015"/>
                  </a:lnTo>
                  <a:lnTo>
                    <a:pt x="4769586" y="374015"/>
                  </a:lnTo>
                  <a:lnTo>
                    <a:pt x="4769586" y="189306"/>
                  </a:lnTo>
                  <a:lnTo>
                    <a:pt x="4769586" y="144487"/>
                  </a:lnTo>
                  <a:lnTo>
                    <a:pt x="4769586" y="10045"/>
                  </a:lnTo>
                  <a:close/>
                </a:path>
                <a:path w="17900650" h="5977890">
                  <a:moveTo>
                    <a:pt x="4831702" y="5552071"/>
                  </a:moveTo>
                  <a:lnTo>
                    <a:pt x="4775987" y="5552071"/>
                  </a:lnTo>
                  <a:lnTo>
                    <a:pt x="4775987" y="5941174"/>
                  </a:lnTo>
                  <a:lnTo>
                    <a:pt x="4831702" y="5941174"/>
                  </a:lnTo>
                  <a:lnTo>
                    <a:pt x="4831702" y="5552071"/>
                  </a:lnTo>
                  <a:close/>
                </a:path>
                <a:path w="17900650" h="5977890">
                  <a:moveTo>
                    <a:pt x="4850841" y="2921"/>
                  </a:moveTo>
                  <a:lnTo>
                    <a:pt x="4798060" y="2921"/>
                  </a:lnTo>
                  <a:lnTo>
                    <a:pt x="4798060" y="390766"/>
                  </a:lnTo>
                  <a:lnTo>
                    <a:pt x="4850841" y="390766"/>
                  </a:lnTo>
                  <a:lnTo>
                    <a:pt x="4850841" y="2921"/>
                  </a:lnTo>
                  <a:close/>
                </a:path>
                <a:path w="17900650" h="5977890">
                  <a:moveTo>
                    <a:pt x="5109642" y="168363"/>
                  </a:moveTo>
                  <a:lnTo>
                    <a:pt x="5106289" y="128892"/>
                  </a:lnTo>
                  <a:lnTo>
                    <a:pt x="5089182" y="80416"/>
                  </a:lnTo>
                  <a:lnTo>
                    <a:pt x="5089118" y="80276"/>
                  </a:lnTo>
                  <a:lnTo>
                    <a:pt x="5080749" y="67322"/>
                  </a:lnTo>
                  <a:lnTo>
                    <a:pt x="5071110" y="56197"/>
                  </a:lnTo>
                  <a:lnTo>
                    <a:pt x="5060226" y="46901"/>
                  </a:lnTo>
                  <a:lnTo>
                    <a:pt x="5056035" y="44272"/>
                  </a:lnTo>
                  <a:lnTo>
                    <a:pt x="5056035" y="168363"/>
                  </a:lnTo>
                  <a:lnTo>
                    <a:pt x="5055641" y="182079"/>
                  </a:lnTo>
                  <a:lnTo>
                    <a:pt x="5046497" y="226187"/>
                  </a:lnTo>
                  <a:lnTo>
                    <a:pt x="5014544" y="256108"/>
                  </a:lnTo>
                  <a:lnTo>
                    <a:pt x="5007445" y="256743"/>
                  </a:lnTo>
                  <a:lnTo>
                    <a:pt x="5000536" y="256108"/>
                  </a:lnTo>
                  <a:lnTo>
                    <a:pt x="4968532" y="226085"/>
                  </a:lnTo>
                  <a:lnTo>
                    <a:pt x="4959642" y="182079"/>
                  </a:lnTo>
                  <a:lnTo>
                    <a:pt x="4959286" y="168363"/>
                  </a:lnTo>
                  <a:lnTo>
                    <a:pt x="4959642" y="154520"/>
                  </a:lnTo>
                  <a:lnTo>
                    <a:pt x="4968570" y="110959"/>
                  </a:lnTo>
                  <a:lnTo>
                    <a:pt x="5000536" y="81038"/>
                  </a:lnTo>
                  <a:lnTo>
                    <a:pt x="5007445" y="80416"/>
                  </a:lnTo>
                  <a:lnTo>
                    <a:pt x="5014544" y="81038"/>
                  </a:lnTo>
                  <a:lnTo>
                    <a:pt x="5046497" y="110959"/>
                  </a:lnTo>
                  <a:lnTo>
                    <a:pt x="5055641" y="154520"/>
                  </a:lnTo>
                  <a:lnTo>
                    <a:pt x="5056035" y="168363"/>
                  </a:lnTo>
                  <a:lnTo>
                    <a:pt x="5056035" y="44272"/>
                  </a:lnTo>
                  <a:lnTo>
                    <a:pt x="5048288" y="39395"/>
                  </a:lnTo>
                  <a:lnTo>
                    <a:pt x="5035512" y="34023"/>
                  </a:lnTo>
                  <a:lnTo>
                    <a:pt x="5021897" y="30810"/>
                  </a:lnTo>
                  <a:lnTo>
                    <a:pt x="5007445" y="29730"/>
                  </a:lnTo>
                  <a:lnTo>
                    <a:pt x="4993183" y="30810"/>
                  </a:lnTo>
                  <a:lnTo>
                    <a:pt x="4955095" y="46901"/>
                  </a:lnTo>
                  <a:lnTo>
                    <a:pt x="4925961" y="80276"/>
                  </a:lnTo>
                  <a:lnTo>
                    <a:pt x="4908918" y="128892"/>
                  </a:lnTo>
                  <a:lnTo>
                    <a:pt x="4905667" y="168363"/>
                  </a:lnTo>
                  <a:lnTo>
                    <a:pt x="4906480" y="189014"/>
                  </a:lnTo>
                  <a:lnTo>
                    <a:pt x="4918659" y="242493"/>
                  </a:lnTo>
                  <a:lnTo>
                    <a:pt x="4944173" y="281216"/>
                  </a:lnTo>
                  <a:lnTo>
                    <a:pt x="4979695" y="303225"/>
                  </a:lnTo>
                  <a:lnTo>
                    <a:pt x="5007445" y="307416"/>
                  </a:lnTo>
                  <a:lnTo>
                    <a:pt x="5021897" y="306374"/>
                  </a:lnTo>
                  <a:lnTo>
                    <a:pt x="5060226" y="290664"/>
                  </a:lnTo>
                  <a:lnTo>
                    <a:pt x="5089118" y="257136"/>
                  </a:lnTo>
                  <a:lnTo>
                    <a:pt x="5089309" y="256743"/>
                  </a:lnTo>
                  <a:lnTo>
                    <a:pt x="5096243" y="242493"/>
                  </a:lnTo>
                  <a:lnTo>
                    <a:pt x="5102098" y="226085"/>
                  </a:lnTo>
                  <a:lnTo>
                    <a:pt x="5106289" y="208254"/>
                  </a:lnTo>
                  <a:lnTo>
                    <a:pt x="5108803" y="189014"/>
                  </a:lnTo>
                  <a:lnTo>
                    <a:pt x="5109642" y="168363"/>
                  </a:lnTo>
                  <a:close/>
                </a:path>
                <a:path w="17900650" h="5977890">
                  <a:moveTo>
                    <a:pt x="5139194" y="723328"/>
                  </a:moveTo>
                  <a:lnTo>
                    <a:pt x="5135842" y="683844"/>
                  </a:lnTo>
                  <a:lnTo>
                    <a:pt x="5118735" y="635368"/>
                  </a:lnTo>
                  <a:lnTo>
                    <a:pt x="5089779" y="601865"/>
                  </a:lnTo>
                  <a:lnTo>
                    <a:pt x="5085588" y="599236"/>
                  </a:lnTo>
                  <a:lnTo>
                    <a:pt x="5085588" y="723328"/>
                  </a:lnTo>
                  <a:lnTo>
                    <a:pt x="5085194" y="737044"/>
                  </a:lnTo>
                  <a:lnTo>
                    <a:pt x="5076063" y="781151"/>
                  </a:lnTo>
                  <a:lnTo>
                    <a:pt x="5044097" y="811072"/>
                  </a:lnTo>
                  <a:lnTo>
                    <a:pt x="5036998" y="811695"/>
                  </a:lnTo>
                  <a:lnTo>
                    <a:pt x="5030089" y="811072"/>
                  </a:lnTo>
                  <a:lnTo>
                    <a:pt x="4998085" y="781037"/>
                  </a:lnTo>
                  <a:lnTo>
                    <a:pt x="4989207" y="737044"/>
                  </a:lnTo>
                  <a:lnTo>
                    <a:pt x="4988839" y="723328"/>
                  </a:lnTo>
                  <a:lnTo>
                    <a:pt x="4989207" y="709472"/>
                  </a:lnTo>
                  <a:lnTo>
                    <a:pt x="4998123" y="665911"/>
                  </a:lnTo>
                  <a:lnTo>
                    <a:pt x="5030089" y="635990"/>
                  </a:lnTo>
                  <a:lnTo>
                    <a:pt x="5036998" y="635368"/>
                  </a:lnTo>
                  <a:lnTo>
                    <a:pt x="5044097" y="635990"/>
                  </a:lnTo>
                  <a:lnTo>
                    <a:pt x="5076063" y="665911"/>
                  </a:lnTo>
                  <a:lnTo>
                    <a:pt x="5085194" y="709472"/>
                  </a:lnTo>
                  <a:lnTo>
                    <a:pt x="5085588" y="723328"/>
                  </a:lnTo>
                  <a:lnTo>
                    <a:pt x="5085588" y="599236"/>
                  </a:lnTo>
                  <a:lnTo>
                    <a:pt x="5077841" y="594347"/>
                  </a:lnTo>
                  <a:lnTo>
                    <a:pt x="5065065" y="588975"/>
                  </a:lnTo>
                  <a:lnTo>
                    <a:pt x="5051450" y="585762"/>
                  </a:lnTo>
                  <a:lnTo>
                    <a:pt x="5036998" y="584682"/>
                  </a:lnTo>
                  <a:lnTo>
                    <a:pt x="5022735" y="585762"/>
                  </a:lnTo>
                  <a:lnTo>
                    <a:pt x="4984648" y="601865"/>
                  </a:lnTo>
                  <a:lnTo>
                    <a:pt x="4955514" y="635241"/>
                  </a:lnTo>
                  <a:lnTo>
                    <a:pt x="4938471" y="683844"/>
                  </a:lnTo>
                  <a:lnTo>
                    <a:pt x="4935220" y="723328"/>
                  </a:lnTo>
                  <a:lnTo>
                    <a:pt x="4936033" y="743978"/>
                  </a:lnTo>
                  <a:lnTo>
                    <a:pt x="4948212" y="797458"/>
                  </a:lnTo>
                  <a:lnTo>
                    <a:pt x="4973726" y="836168"/>
                  </a:lnTo>
                  <a:lnTo>
                    <a:pt x="5009261" y="858189"/>
                  </a:lnTo>
                  <a:lnTo>
                    <a:pt x="5036998" y="862380"/>
                  </a:lnTo>
                  <a:lnTo>
                    <a:pt x="5051450" y="861326"/>
                  </a:lnTo>
                  <a:lnTo>
                    <a:pt x="5089779" y="845616"/>
                  </a:lnTo>
                  <a:lnTo>
                    <a:pt x="5118671" y="812088"/>
                  </a:lnTo>
                  <a:lnTo>
                    <a:pt x="5118862" y="811695"/>
                  </a:lnTo>
                  <a:lnTo>
                    <a:pt x="5125796" y="797458"/>
                  </a:lnTo>
                  <a:lnTo>
                    <a:pt x="5131663" y="781037"/>
                  </a:lnTo>
                  <a:lnTo>
                    <a:pt x="5135842" y="763219"/>
                  </a:lnTo>
                  <a:lnTo>
                    <a:pt x="5138356" y="743978"/>
                  </a:lnTo>
                  <a:lnTo>
                    <a:pt x="5139194" y="723328"/>
                  </a:lnTo>
                  <a:close/>
                </a:path>
                <a:path w="17900650" h="5977890">
                  <a:moveTo>
                    <a:pt x="5216449" y="2501"/>
                  </a:moveTo>
                  <a:lnTo>
                    <a:pt x="5160746" y="2501"/>
                  </a:lnTo>
                  <a:lnTo>
                    <a:pt x="5160746" y="391604"/>
                  </a:lnTo>
                  <a:lnTo>
                    <a:pt x="5216449" y="391604"/>
                  </a:lnTo>
                  <a:lnTo>
                    <a:pt x="5216449" y="2501"/>
                  </a:lnTo>
                  <a:close/>
                </a:path>
                <a:path w="17900650" h="5977890">
                  <a:moveTo>
                    <a:pt x="5246001" y="557466"/>
                  </a:moveTo>
                  <a:lnTo>
                    <a:pt x="5190299" y="557466"/>
                  </a:lnTo>
                  <a:lnTo>
                    <a:pt x="5190299" y="946556"/>
                  </a:lnTo>
                  <a:lnTo>
                    <a:pt x="5246001" y="946556"/>
                  </a:lnTo>
                  <a:lnTo>
                    <a:pt x="5246001" y="557466"/>
                  </a:lnTo>
                  <a:close/>
                </a:path>
                <a:path w="17900650" h="5977890">
                  <a:moveTo>
                    <a:pt x="5325237" y="5850293"/>
                  </a:moveTo>
                  <a:lnTo>
                    <a:pt x="5176558" y="5850293"/>
                  </a:lnTo>
                  <a:lnTo>
                    <a:pt x="5176558" y="5771959"/>
                  </a:lnTo>
                  <a:lnTo>
                    <a:pt x="5286705" y="5771959"/>
                  </a:lnTo>
                  <a:lnTo>
                    <a:pt x="5286705" y="5764847"/>
                  </a:lnTo>
                  <a:lnTo>
                    <a:pt x="5286705" y="5727573"/>
                  </a:lnTo>
                  <a:lnTo>
                    <a:pt x="5286705" y="5625376"/>
                  </a:lnTo>
                  <a:lnTo>
                    <a:pt x="5286705" y="5581396"/>
                  </a:lnTo>
                  <a:lnTo>
                    <a:pt x="5231841" y="5581396"/>
                  </a:lnTo>
                  <a:lnTo>
                    <a:pt x="5231841" y="5625376"/>
                  </a:lnTo>
                  <a:lnTo>
                    <a:pt x="5231841" y="5727573"/>
                  </a:lnTo>
                  <a:lnTo>
                    <a:pt x="5065560" y="5727573"/>
                  </a:lnTo>
                  <a:lnTo>
                    <a:pt x="5065560" y="5625376"/>
                  </a:lnTo>
                  <a:lnTo>
                    <a:pt x="5231841" y="5625376"/>
                  </a:lnTo>
                  <a:lnTo>
                    <a:pt x="5231841" y="5581396"/>
                  </a:lnTo>
                  <a:lnTo>
                    <a:pt x="5010696" y="5581396"/>
                  </a:lnTo>
                  <a:lnTo>
                    <a:pt x="5010696" y="5771959"/>
                  </a:lnTo>
                  <a:lnTo>
                    <a:pt x="5121262" y="5771959"/>
                  </a:lnTo>
                  <a:lnTo>
                    <a:pt x="5121262" y="5850293"/>
                  </a:lnTo>
                  <a:lnTo>
                    <a:pt x="4973840" y="5850293"/>
                  </a:lnTo>
                  <a:lnTo>
                    <a:pt x="4973840" y="5895518"/>
                  </a:lnTo>
                  <a:lnTo>
                    <a:pt x="5325237" y="5895518"/>
                  </a:lnTo>
                  <a:lnTo>
                    <a:pt x="5325237" y="5861177"/>
                  </a:lnTo>
                  <a:lnTo>
                    <a:pt x="5325237" y="5850293"/>
                  </a:lnTo>
                  <a:close/>
                </a:path>
                <a:path w="17900650" h="5977890">
                  <a:moveTo>
                    <a:pt x="5393398" y="846035"/>
                  </a:moveTo>
                  <a:lnTo>
                    <a:pt x="5392178" y="831380"/>
                  </a:lnTo>
                  <a:lnTo>
                    <a:pt x="5389626" y="800811"/>
                  </a:lnTo>
                  <a:lnTo>
                    <a:pt x="5380202" y="802690"/>
                  </a:lnTo>
                  <a:lnTo>
                    <a:pt x="5371198" y="804164"/>
                  </a:lnTo>
                  <a:lnTo>
                    <a:pt x="5362613" y="805205"/>
                  </a:lnTo>
                  <a:lnTo>
                    <a:pt x="5357800" y="805573"/>
                  </a:lnTo>
                  <a:lnTo>
                    <a:pt x="5357800" y="648766"/>
                  </a:lnTo>
                  <a:lnTo>
                    <a:pt x="5389207" y="648766"/>
                  </a:lnTo>
                  <a:lnTo>
                    <a:pt x="5389207" y="603948"/>
                  </a:lnTo>
                  <a:lnTo>
                    <a:pt x="5307533" y="603948"/>
                  </a:lnTo>
                  <a:lnTo>
                    <a:pt x="5307533" y="852322"/>
                  </a:lnTo>
                  <a:lnTo>
                    <a:pt x="5324703" y="852322"/>
                  </a:lnTo>
                  <a:lnTo>
                    <a:pt x="5332323" y="852271"/>
                  </a:lnTo>
                  <a:lnTo>
                    <a:pt x="5373611" y="849706"/>
                  </a:lnTo>
                  <a:lnTo>
                    <a:pt x="5393398" y="846035"/>
                  </a:lnTo>
                  <a:close/>
                </a:path>
                <a:path w="17900650" h="5977890">
                  <a:moveTo>
                    <a:pt x="5492000" y="293598"/>
                  </a:moveTo>
                  <a:lnTo>
                    <a:pt x="5489460" y="273075"/>
                  </a:lnTo>
                  <a:lnTo>
                    <a:pt x="5486565" y="249618"/>
                  </a:lnTo>
                  <a:lnTo>
                    <a:pt x="5473027" y="251396"/>
                  </a:lnTo>
                  <a:lnTo>
                    <a:pt x="5433365" y="255485"/>
                  </a:lnTo>
                  <a:lnTo>
                    <a:pt x="5393474" y="257924"/>
                  </a:lnTo>
                  <a:lnTo>
                    <a:pt x="5344579" y="259118"/>
                  </a:lnTo>
                  <a:lnTo>
                    <a:pt x="5344579" y="186791"/>
                  </a:lnTo>
                  <a:lnTo>
                    <a:pt x="5455564" y="186791"/>
                  </a:lnTo>
                  <a:lnTo>
                    <a:pt x="5455564" y="143230"/>
                  </a:lnTo>
                  <a:lnTo>
                    <a:pt x="5344579" y="143230"/>
                  </a:lnTo>
                  <a:lnTo>
                    <a:pt x="5344579" y="80416"/>
                  </a:lnTo>
                  <a:lnTo>
                    <a:pt x="5468556" y="80416"/>
                  </a:lnTo>
                  <a:lnTo>
                    <a:pt x="5468556" y="35179"/>
                  </a:lnTo>
                  <a:lnTo>
                    <a:pt x="5288877" y="35179"/>
                  </a:lnTo>
                  <a:lnTo>
                    <a:pt x="5288877" y="304063"/>
                  </a:lnTo>
                  <a:lnTo>
                    <a:pt x="5320284" y="304063"/>
                  </a:lnTo>
                  <a:lnTo>
                    <a:pt x="5351907" y="303860"/>
                  </a:lnTo>
                  <a:lnTo>
                    <a:pt x="5395569" y="302729"/>
                  </a:lnTo>
                  <a:lnTo>
                    <a:pt x="5436717" y="300304"/>
                  </a:lnTo>
                  <a:lnTo>
                    <a:pt x="5478030" y="295744"/>
                  </a:lnTo>
                  <a:lnTo>
                    <a:pt x="5492000" y="293598"/>
                  </a:lnTo>
                  <a:close/>
                </a:path>
                <a:path w="17900650" h="5977890">
                  <a:moveTo>
                    <a:pt x="5496852" y="845616"/>
                  </a:moveTo>
                  <a:lnTo>
                    <a:pt x="5495633" y="830961"/>
                  </a:lnTo>
                  <a:lnTo>
                    <a:pt x="5493080" y="800392"/>
                  </a:lnTo>
                  <a:lnTo>
                    <a:pt x="5482844" y="802462"/>
                  </a:lnTo>
                  <a:lnTo>
                    <a:pt x="5473077" y="804049"/>
                  </a:lnTo>
                  <a:lnTo>
                    <a:pt x="5463794" y="805180"/>
                  </a:lnTo>
                  <a:lnTo>
                    <a:pt x="5454967" y="805827"/>
                  </a:lnTo>
                  <a:lnTo>
                    <a:pt x="5453710" y="805891"/>
                  </a:lnTo>
                  <a:lnTo>
                    <a:pt x="5453710" y="648766"/>
                  </a:lnTo>
                  <a:lnTo>
                    <a:pt x="5488051" y="648766"/>
                  </a:lnTo>
                  <a:lnTo>
                    <a:pt x="5488051" y="603948"/>
                  </a:lnTo>
                  <a:lnTo>
                    <a:pt x="5403456" y="603948"/>
                  </a:lnTo>
                  <a:lnTo>
                    <a:pt x="5403456" y="852322"/>
                  </a:lnTo>
                  <a:lnTo>
                    <a:pt x="5421465" y="852322"/>
                  </a:lnTo>
                  <a:lnTo>
                    <a:pt x="5430444" y="852271"/>
                  </a:lnTo>
                  <a:lnTo>
                    <a:pt x="5476011" y="849604"/>
                  </a:lnTo>
                  <a:lnTo>
                    <a:pt x="5496852" y="845616"/>
                  </a:lnTo>
                  <a:close/>
                </a:path>
                <a:path w="17900650" h="5977890">
                  <a:moveTo>
                    <a:pt x="5530850" y="5738876"/>
                  </a:moveTo>
                  <a:lnTo>
                    <a:pt x="5530240" y="5731751"/>
                  </a:lnTo>
                  <a:lnTo>
                    <a:pt x="5527091" y="5695315"/>
                  </a:lnTo>
                  <a:lnTo>
                    <a:pt x="5517058" y="5696890"/>
                  </a:lnTo>
                  <a:lnTo>
                    <a:pt x="5507088" y="5698248"/>
                  </a:lnTo>
                  <a:lnTo>
                    <a:pt x="5467197" y="5701385"/>
                  </a:lnTo>
                  <a:lnTo>
                    <a:pt x="5421541" y="5702325"/>
                  </a:lnTo>
                  <a:lnTo>
                    <a:pt x="5421541" y="5614898"/>
                  </a:lnTo>
                  <a:lnTo>
                    <a:pt x="5517032" y="5614898"/>
                  </a:lnTo>
                  <a:lnTo>
                    <a:pt x="5517032" y="5571337"/>
                  </a:lnTo>
                  <a:lnTo>
                    <a:pt x="5366664" y="5571337"/>
                  </a:lnTo>
                  <a:lnTo>
                    <a:pt x="5366664" y="5746420"/>
                  </a:lnTo>
                  <a:lnTo>
                    <a:pt x="5393474" y="5746420"/>
                  </a:lnTo>
                  <a:lnTo>
                    <a:pt x="5447093" y="5746000"/>
                  </a:lnTo>
                  <a:lnTo>
                    <a:pt x="5489803" y="5743905"/>
                  </a:lnTo>
                  <a:lnTo>
                    <a:pt x="5520436" y="5740451"/>
                  </a:lnTo>
                  <a:lnTo>
                    <a:pt x="5530850" y="5738876"/>
                  </a:lnTo>
                  <a:close/>
                </a:path>
                <a:path w="17900650" h="5977890">
                  <a:moveTo>
                    <a:pt x="5597131" y="2501"/>
                  </a:moveTo>
                  <a:lnTo>
                    <a:pt x="5541429" y="2501"/>
                  </a:lnTo>
                  <a:lnTo>
                    <a:pt x="5541429" y="139471"/>
                  </a:lnTo>
                  <a:lnTo>
                    <a:pt x="5474830" y="139471"/>
                  </a:lnTo>
                  <a:lnTo>
                    <a:pt x="5474830" y="184696"/>
                  </a:lnTo>
                  <a:lnTo>
                    <a:pt x="5541429" y="184696"/>
                  </a:lnTo>
                  <a:lnTo>
                    <a:pt x="5541429" y="391604"/>
                  </a:lnTo>
                  <a:lnTo>
                    <a:pt x="5597131" y="391604"/>
                  </a:lnTo>
                  <a:lnTo>
                    <a:pt x="5597131" y="184696"/>
                  </a:lnTo>
                  <a:lnTo>
                    <a:pt x="5597131" y="139471"/>
                  </a:lnTo>
                  <a:lnTo>
                    <a:pt x="5597131" y="2501"/>
                  </a:lnTo>
                  <a:close/>
                </a:path>
                <a:path w="17900650" h="5977890">
                  <a:moveTo>
                    <a:pt x="5605831" y="5559196"/>
                  </a:moveTo>
                  <a:lnTo>
                    <a:pt x="5553888" y="5559196"/>
                  </a:lnTo>
                  <a:lnTo>
                    <a:pt x="5553888" y="5633745"/>
                  </a:lnTo>
                  <a:lnTo>
                    <a:pt x="5494833" y="5633745"/>
                  </a:lnTo>
                  <a:lnTo>
                    <a:pt x="5494833" y="5676049"/>
                  </a:lnTo>
                  <a:lnTo>
                    <a:pt x="5553888" y="5676049"/>
                  </a:lnTo>
                  <a:lnTo>
                    <a:pt x="5553888" y="5753112"/>
                  </a:lnTo>
                  <a:lnTo>
                    <a:pt x="5605831" y="5753112"/>
                  </a:lnTo>
                  <a:lnTo>
                    <a:pt x="5605831" y="5676049"/>
                  </a:lnTo>
                  <a:lnTo>
                    <a:pt x="5605831" y="5633745"/>
                  </a:lnTo>
                  <a:lnTo>
                    <a:pt x="5605831" y="5559196"/>
                  </a:lnTo>
                  <a:close/>
                </a:path>
                <a:path w="17900650" h="5977890">
                  <a:moveTo>
                    <a:pt x="5639257" y="557885"/>
                  </a:moveTo>
                  <a:lnTo>
                    <a:pt x="5587314" y="557885"/>
                  </a:lnTo>
                  <a:lnTo>
                    <a:pt x="5587314" y="707821"/>
                  </a:lnTo>
                  <a:lnTo>
                    <a:pt x="5559260" y="707821"/>
                  </a:lnTo>
                  <a:lnTo>
                    <a:pt x="5559260" y="563740"/>
                  </a:lnTo>
                  <a:lnTo>
                    <a:pt x="5508155" y="563740"/>
                  </a:lnTo>
                  <a:lnTo>
                    <a:pt x="5508155" y="928128"/>
                  </a:lnTo>
                  <a:lnTo>
                    <a:pt x="5559260" y="928128"/>
                  </a:lnTo>
                  <a:lnTo>
                    <a:pt x="5559260" y="752640"/>
                  </a:lnTo>
                  <a:lnTo>
                    <a:pt x="5587314" y="752640"/>
                  </a:lnTo>
                  <a:lnTo>
                    <a:pt x="5587314" y="945718"/>
                  </a:lnTo>
                  <a:lnTo>
                    <a:pt x="5639257" y="945718"/>
                  </a:lnTo>
                  <a:lnTo>
                    <a:pt x="5639257" y="752640"/>
                  </a:lnTo>
                  <a:lnTo>
                    <a:pt x="5639257" y="707821"/>
                  </a:lnTo>
                  <a:lnTo>
                    <a:pt x="5639257" y="557885"/>
                  </a:lnTo>
                  <a:close/>
                </a:path>
                <a:path w="17900650" h="5977890">
                  <a:moveTo>
                    <a:pt x="5683732" y="5552491"/>
                  </a:moveTo>
                  <a:lnTo>
                    <a:pt x="5630951" y="5552491"/>
                  </a:lnTo>
                  <a:lnTo>
                    <a:pt x="5630951" y="5755208"/>
                  </a:lnTo>
                  <a:lnTo>
                    <a:pt x="5683732" y="5755208"/>
                  </a:lnTo>
                  <a:lnTo>
                    <a:pt x="5683732" y="5552491"/>
                  </a:lnTo>
                  <a:close/>
                </a:path>
                <a:path w="17900650" h="5977890">
                  <a:moveTo>
                    <a:pt x="5695035" y="5893003"/>
                  </a:moveTo>
                  <a:lnTo>
                    <a:pt x="5473471" y="5893003"/>
                  </a:lnTo>
                  <a:lnTo>
                    <a:pt x="5473471" y="5871642"/>
                  </a:lnTo>
                  <a:lnTo>
                    <a:pt x="5683732" y="5871642"/>
                  </a:lnTo>
                  <a:lnTo>
                    <a:pt x="5683732" y="5768200"/>
                  </a:lnTo>
                  <a:lnTo>
                    <a:pt x="5417350" y="5768200"/>
                  </a:lnTo>
                  <a:lnTo>
                    <a:pt x="5417350" y="5811329"/>
                  </a:lnTo>
                  <a:lnTo>
                    <a:pt x="5628437" y="5811329"/>
                  </a:lnTo>
                  <a:lnTo>
                    <a:pt x="5628437" y="5831433"/>
                  </a:lnTo>
                  <a:lnTo>
                    <a:pt x="5418188" y="5831433"/>
                  </a:lnTo>
                  <a:lnTo>
                    <a:pt x="5418188" y="5936564"/>
                  </a:lnTo>
                  <a:lnTo>
                    <a:pt x="5695035" y="5936564"/>
                  </a:lnTo>
                  <a:lnTo>
                    <a:pt x="5695035" y="5919394"/>
                  </a:lnTo>
                  <a:lnTo>
                    <a:pt x="5695035" y="5893003"/>
                  </a:lnTo>
                  <a:close/>
                </a:path>
                <a:path w="17900650" h="5977890">
                  <a:moveTo>
                    <a:pt x="5755144" y="867219"/>
                  </a:moveTo>
                  <a:lnTo>
                    <a:pt x="5702795" y="867219"/>
                  </a:lnTo>
                  <a:lnTo>
                    <a:pt x="5702058" y="883881"/>
                  </a:lnTo>
                  <a:lnTo>
                    <a:pt x="5701449" y="893953"/>
                  </a:lnTo>
                  <a:lnTo>
                    <a:pt x="5696001" y="933094"/>
                  </a:lnTo>
                  <a:lnTo>
                    <a:pt x="5685841" y="977379"/>
                  </a:lnTo>
                  <a:lnTo>
                    <a:pt x="5684355" y="983234"/>
                  </a:lnTo>
                  <a:lnTo>
                    <a:pt x="5725401" y="983234"/>
                  </a:lnTo>
                  <a:lnTo>
                    <a:pt x="5740578" y="941400"/>
                  </a:lnTo>
                  <a:lnTo>
                    <a:pt x="5750687" y="903173"/>
                  </a:lnTo>
                  <a:lnTo>
                    <a:pt x="5753519" y="883577"/>
                  </a:lnTo>
                  <a:lnTo>
                    <a:pt x="5755144" y="867219"/>
                  </a:lnTo>
                  <a:close/>
                </a:path>
                <a:path w="17900650" h="5977890">
                  <a:moveTo>
                    <a:pt x="5963996" y="121450"/>
                  </a:moveTo>
                  <a:lnTo>
                    <a:pt x="5747042" y="121450"/>
                  </a:lnTo>
                  <a:lnTo>
                    <a:pt x="5747042" y="101346"/>
                  </a:lnTo>
                  <a:lnTo>
                    <a:pt x="5956884" y="101346"/>
                  </a:lnTo>
                  <a:lnTo>
                    <a:pt x="5956884" y="9626"/>
                  </a:lnTo>
                  <a:lnTo>
                    <a:pt x="5691340" y="9626"/>
                  </a:lnTo>
                  <a:lnTo>
                    <a:pt x="5691340" y="47320"/>
                  </a:lnTo>
                  <a:lnTo>
                    <a:pt x="5902020" y="47320"/>
                  </a:lnTo>
                  <a:lnTo>
                    <a:pt x="5902020" y="66167"/>
                  </a:lnTo>
                  <a:lnTo>
                    <a:pt x="5692178" y="66167"/>
                  </a:lnTo>
                  <a:lnTo>
                    <a:pt x="5692178" y="159156"/>
                  </a:lnTo>
                  <a:lnTo>
                    <a:pt x="5963996" y="159156"/>
                  </a:lnTo>
                  <a:lnTo>
                    <a:pt x="5963996" y="132765"/>
                  </a:lnTo>
                  <a:lnTo>
                    <a:pt x="5963996" y="121450"/>
                  </a:lnTo>
                  <a:close/>
                </a:path>
                <a:path w="17900650" h="5977890">
                  <a:moveTo>
                    <a:pt x="5969025" y="350139"/>
                  </a:moveTo>
                  <a:lnTo>
                    <a:pt x="5743689" y="350139"/>
                  </a:lnTo>
                  <a:lnTo>
                    <a:pt x="5743689" y="329196"/>
                  </a:lnTo>
                  <a:lnTo>
                    <a:pt x="5958141" y="329196"/>
                  </a:lnTo>
                  <a:lnTo>
                    <a:pt x="5958141" y="237058"/>
                  </a:lnTo>
                  <a:lnTo>
                    <a:pt x="5687987" y="237058"/>
                  </a:lnTo>
                  <a:lnTo>
                    <a:pt x="5687987" y="274751"/>
                  </a:lnTo>
                  <a:lnTo>
                    <a:pt x="5903265" y="274751"/>
                  </a:lnTo>
                  <a:lnTo>
                    <a:pt x="5903265" y="294017"/>
                  </a:lnTo>
                  <a:lnTo>
                    <a:pt x="5688406" y="294017"/>
                  </a:lnTo>
                  <a:lnTo>
                    <a:pt x="5688406" y="387832"/>
                  </a:lnTo>
                  <a:lnTo>
                    <a:pt x="5969025" y="387832"/>
                  </a:lnTo>
                  <a:lnTo>
                    <a:pt x="5969025" y="362292"/>
                  </a:lnTo>
                  <a:lnTo>
                    <a:pt x="5969025" y="350139"/>
                  </a:lnTo>
                  <a:close/>
                </a:path>
                <a:path w="17900650" h="5977890">
                  <a:moveTo>
                    <a:pt x="5999607" y="177165"/>
                  </a:moveTo>
                  <a:lnTo>
                    <a:pt x="5648617" y="177165"/>
                  </a:lnTo>
                  <a:lnTo>
                    <a:pt x="5648617" y="217373"/>
                  </a:lnTo>
                  <a:lnTo>
                    <a:pt x="5999607" y="217373"/>
                  </a:lnTo>
                  <a:lnTo>
                    <a:pt x="5999607" y="177165"/>
                  </a:lnTo>
                  <a:close/>
                </a:path>
                <a:path w="17900650" h="5977890">
                  <a:moveTo>
                    <a:pt x="6043473" y="5624538"/>
                  </a:moveTo>
                  <a:lnTo>
                    <a:pt x="6022505" y="5584647"/>
                  </a:lnTo>
                  <a:lnTo>
                    <a:pt x="5985942" y="5567604"/>
                  </a:lnTo>
                  <a:lnTo>
                    <a:pt x="5985256" y="5567451"/>
                  </a:lnTo>
                  <a:lnTo>
                    <a:pt x="5985256" y="5618670"/>
                  </a:lnTo>
                  <a:lnTo>
                    <a:pt x="5985256" y="5630392"/>
                  </a:lnTo>
                  <a:lnTo>
                    <a:pt x="5949239" y="5647156"/>
                  </a:lnTo>
                  <a:lnTo>
                    <a:pt x="5902744" y="5649671"/>
                  </a:lnTo>
                  <a:lnTo>
                    <a:pt x="5889498" y="5649506"/>
                  </a:lnTo>
                  <a:lnTo>
                    <a:pt x="5848032" y="5645709"/>
                  </a:lnTo>
                  <a:lnTo>
                    <a:pt x="5820232" y="5630392"/>
                  </a:lnTo>
                  <a:lnTo>
                    <a:pt x="5820232" y="5618670"/>
                  </a:lnTo>
                  <a:lnTo>
                    <a:pt x="5856681" y="5601919"/>
                  </a:lnTo>
                  <a:lnTo>
                    <a:pt x="5902744" y="5598985"/>
                  </a:lnTo>
                  <a:lnTo>
                    <a:pt x="5916180" y="5599163"/>
                  </a:lnTo>
                  <a:lnTo>
                    <a:pt x="5957849" y="5603379"/>
                  </a:lnTo>
                  <a:lnTo>
                    <a:pt x="5985256" y="5618670"/>
                  </a:lnTo>
                  <a:lnTo>
                    <a:pt x="5985256" y="5567451"/>
                  </a:lnTo>
                  <a:lnTo>
                    <a:pt x="5962015" y="5562231"/>
                  </a:lnTo>
                  <a:lnTo>
                    <a:pt x="5934418" y="5559018"/>
                  </a:lnTo>
                  <a:lnTo>
                    <a:pt x="5903163" y="5557939"/>
                  </a:lnTo>
                  <a:lnTo>
                    <a:pt x="5871705" y="5559018"/>
                  </a:lnTo>
                  <a:lnTo>
                    <a:pt x="5819762" y="5567604"/>
                  </a:lnTo>
                  <a:lnTo>
                    <a:pt x="5783173" y="5584647"/>
                  </a:lnTo>
                  <a:lnTo>
                    <a:pt x="5762434" y="5624538"/>
                  </a:lnTo>
                  <a:lnTo>
                    <a:pt x="5764746" y="5639536"/>
                  </a:lnTo>
                  <a:lnTo>
                    <a:pt x="5799290" y="5673534"/>
                  </a:lnTo>
                  <a:lnTo>
                    <a:pt x="5843905" y="5686412"/>
                  </a:lnTo>
                  <a:lnTo>
                    <a:pt x="5903163" y="5690705"/>
                  </a:lnTo>
                  <a:lnTo>
                    <a:pt x="5934418" y="5689638"/>
                  </a:lnTo>
                  <a:lnTo>
                    <a:pt x="5985942" y="5681053"/>
                  </a:lnTo>
                  <a:lnTo>
                    <a:pt x="6022505" y="5664035"/>
                  </a:lnTo>
                  <a:lnTo>
                    <a:pt x="6041148" y="5639536"/>
                  </a:lnTo>
                  <a:lnTo>
                    <a:pt x="6043473" y="5624538"/>
                  </a:lnTo>
                  <a:close/>
                </a:path>
                <a:path w="17900650" h="5977890">
                  <a:moveTo>
                    <a:pt x="6045987" y="5895937"/>
                  </a:moveTo>
                  <a:lnTo>
                    <a:pt x="5823166" y="5895937"/>
                  </a:lnTo>
                  <a:lnTo>
                    <a:pt x="5823166" y="5873737"/>
                  </a:lnTo>
                  <a:lnTo>
                    <a:pt x="6035522" y="5873737"/>
                  </a:lnTo>
                  <a:lnTo>
                    <a:pt x="6035522" y="5774474"/>
                  </a:lnTo>
                  <a:lnTo>
                    <a:pt x="5767463" y="5774474"/>
                  </a:lnTo>
                  <a:lnTo>
                    <a:pt x="5767463" y="5815520"/>
                  </a:lnTo>
                  <a:lnTo>
                    <a:pt x="5980646" y="5815520"/>
                  </a:lnTo>
                  <a:lnTo>
                    <a:pt x="5980646" y="5835205"/>
                  </a:lnTo>
                  <a:lnTo>
                    <a:pt x="5767883" y="5835205"/>
                  </a:lnTo>
                  <a:lnTo>
                    <a:pt x="5767883" y="5938240"/>
                  </a:lnTo>
                  <a:lnTo>
                    <a:pt x="6045987" y="5938240"/>
                  </a:lnTo>
                  <a:lnTo>
                    <a:pt x="6045987" y="5908091"/>
                  </a:lnTo>
                  <a:lnTo>
                    <a:pt x="6045987" y="5895937"/>
                  </a:lnTo>
                  <a:close/>
                </a:path>
                <a:path w="17900650" h="5977890">
                  <a:moveTo>
                    <a:pt x="6078232" y="5708726"/>
                  </a:moveTo>
                  <a:lnTo>
                    <a:pt x="5727255" y="5708726"/>
                  </a:lnTo>
                  <a:lnTo>
                    <a:pt x="5727255" y="5752693"/>
                  </a:lnTo>
                  <a:lnTo>
                    <a:pt x="6078232" y="5752693"/>
                  </a:lnTo>
                  <a:lnTo>
                    <a:pt x="6078232" y="5708726"/>
                  </a:lnTo>
                  <a:close/>
                </a:path>
                <a:path w="17900650" h="5977890">
                  <a:moveTo>
                    <a:pt x="6179934" y="880389"/>
                  </a:moveTo>
                  <a:lnTo>
                    <a:pt x="6159919" y="840879"/>
                  </a:lnTo>
                  <a:lnTo>
                    <a:pt x="6124778" y="823874"/>
                  </a:lnTo>
                  <a:lnTo>
                    <a:pt x="6123394" y="823556"/>
                  </a:lnTo>
                  <a:lnTo>
                    <a:pt x="6123394" y="880389"/>
                  </a:lnTo>
                  <a:lnTo>
                    <a:pt x="6122162" y="886282"/>
                  </a:lnTo>
                  <a:lnTo>
                    <a:pt x="6079414" y="903630"/>
                  </a:lnTo>
                  <a:lnTo>
                    <a:pt x="6045073" y="905103"/>
                  </a:lnTo>
                  <a:lnTo>
                    <a:pt x="6026620" y="904735"/>
                  </a:lnTo>
                  <a:lnTo>
                    <a:pt x="5986018" y="899236"/>
                  </a:lnTo>
                  <a:lnTo>
                    <a:pt x="5966752" y="880389"/>
                  </a:lnTo>
                  <a:lnTo>
                    <a:pt x="5967958" y="874153"/>
                  </a:lnTo>
                  <a:lnTo>
                    <a:pt x="6010630" y="856716"/>
                  </a:lnTo>
                  <a:lnTo>
                    <a:pt x="6045073" y="855256"/>
                  </a:lnTo>
                  <a:lnTo>
                    <a:pt x="6063500" y="855624"/>
                  </a:lnTo>
                  <a:lnTo>
                    <a:pt x="6103709" y="861123"/>
                  </a:lnTo>
                  <a:lnTo>
                    <a:pt x="6123394" y="880389"/>
                  </a:lnTo>
                  <a:lnTo>
                    <a:pt x="6123394" y="823556"/>
                  </a:lnTo>
                  <a:lnTo>
                    <a:pt x="6101727" y="818502"/>
                  </a:lnTo>
                  <a:lnTo>
                    <a:pt x="6075146" y="815289"/>
                  </a:lnTo>
                  <a:lnTo>
                    <a:pt x="6045073" y="814209"/>
                  </a:lnTo>
                  <a:lnTo>
                    <a:pt x="6015177" y="815289"/>
                  </a:lnTo>
                  <a:lnTo>
                    <a:pt x="5965761" y="823874"/>
                  </a:lnTo>
                  <a:lnTo>
                    <a:pt x="5930658" y="840879"/>
                  </a:lnTo>
                  <a:lnTo>
                    <a:pt x="5910631" y="880389"/>
                  </a:lnTo>
                  <a:lnTo>
                    <a:pt x="5912853" y="895362"/>
                  </a:lnTo>
                  <a:lnTo>
                    <a:pt x="5946229" y="928966"/>
                  </a:lnTo>
                  <a:lnTo>
                    <a:pt x="5988736" y="941844"/>
                  </a:lnTo>
                  <a:lnTo>
                    <a:pt x="6045073" y="946137"/>
                  </a:lnTo>
                  <a:lnTo>
                    <a:pt x="6075146" y="945070"/>
                  </a:lnTo>
                  <a:lnTo>
                    <a:pt x="6124778" y="936485"/>
                  </a:lnTo>
                  <a:lnTo>
                    <a:pt x="6159919" y="919657"/>
                  </a:lnTo>
                  <a:lnTo>
                    <a:pt x="6172746" y="905103"/>
                  </a:lnTo>
                  <a:lnTo>
                    <a:pt x="6177712" y="895362"/>
                  </a:lnTo>
                  <a:lnTo>
                    <a:pt x="6179934" y="880389"/>
                  </a:lnTo>
                  <a:close/>
                </a:path>
                <a:path w="17900650" h="5977890">
                  <a:moveTo>
                    <a:pt x="6205906" y="691908"/>
                  </a:moveTo>
                  <a:lnTo>
                    <a:pt x="6159411" y="686257"/>
                  </a:lnTo>
                  <a:lnTo>
                    <a:pt x="6114542" y="672465"/>
                  </a:lnTo>
                  <a:lnTo>
                    <a:pt x="6084024" y="648347"/>
                  </a:lnTo>
                  <a:lnTo>
                    <a:pt x="6077572" y="635787"/>
                  </a:lnTo>
                  <a:lnTo>
                    <a:pt x="6187478" y="635787"/>
                  </a:lnTo>
                  <a:lnTo>
                    <a:pt x="6187478" y="618617"/>
                  </a:lnTo>
                  <a:lnTo>
                    <a:pt x="6187478" y="616102"/>
                  </a:lnTo>
                  <a:lnTo>
                    <a:pt x="6187478" y="593064"/>
                  </a:lnTo>
                  <a:lnTo>
                    <a:pt x="6073559" y="593064"/>
                  </a:lnTo>
                  <a:lnTo>
                    <a:pt x="6073559" y="559142"/>
                  </a:lnTo>
                  <a:lnTo>
                    <a:pt x="6017844" y="559142"/>
                  </a:lnTo>
                  <a:lnTo>
                    <a:pt x="6017844" y="593064"/>
                  </a:lnTo>
                  <a:lnTo>
                    <a:pt x="5903925" y="593064"/>
                  </a:lnTo>
                  <a:lnTo>
                    <a:pt x="5903925" y="635787"/>
                  </a:lnTo>
                  <a:lnTo>
                    <a:pt x="6013831" y="635787"/>
                  </a:lnTo>
                  <a:lnTo>
                    <a:pt x="6012129" y="641096"/>
                  </a:lnTo>
                  <a:lnTo>
                    <a:pt x="5984760" y="668032"/>
                  </a:lnTo>
                  <a:lnTo>
                    <a:pt x="5944552" y="683539"/>
                  </a:lnTo>
                  <a:lnTo>
                    <a:pt x="5901995" y="690448"/>
                  </a:lnTo>
                  <a:lnTo>
                    <a:pt x="5885078" y="691908"/>
                  </a:lnTo>
                  <a:lnTo>
                    <a:pt x="5901829" y="733793"/>
                  </a:lnTo>
                  <a:lnTo>
                    <a:pt x="5955868" y="726097"/>
                  </a:lnTo>
                  <a:lnTo>
                    <a:pt x="5999111" y="712012"/>
                  </a:lnTo>
                  <a:lnTo>
                    <a:pt x="6031827" y="692061"/>
                  </a:lnTo>
                  <a:lnTo>
                    <a:pt x="6045581" y="677811"/>
                  </a:lnTo>
                  <a:lnTo>
                    <a:pt x="6050940" y="684161"/>
                  </a:lnTo>
                  <a:lnTo>
                    <a:pt x="6091885" y="712012"/>
                  </a:lnTo>
                  <a:lnTo>
                    <a:pt x="6135459" y="726097"/>
                  </a:lnTo>
                  <a:lnTo>
                    <a:pt x="6189573" y="733793"/>
                  </a:lnTo>
                  <a:lnTo>
                    <a:pt x="6205906" y="691908"/>
                  </a:lnTo>
                  <a:close/>
                </a:path>
                <a:path w="17900650" h="5977890">
                  <a:moveTo>
                    <a:pt x="6221400" y="752221"/>
                  </a:moveTo>
                  <a:lnTo>
                    <a:pt x="6073559" y="752221"/>
                  </a:lnTo>
                  <a:lnTo>
                    <a:pt x="6073559" y="716203"/>
                  </a:lnTo>
                  <a:lnTo>
                    <a:pt x="6017844" y="716203"/>
                  </a:lnTo>
                  <a:lnTo>
                    <a:pt x="6017844" y="752221"/>
                  </a:lnTo>
                  <a:lnTo>
                    <a:pt x="5870422" y="752221"/>
                  </a:lnTo>
                  <a:lnTo>
                    <a:pt x="5870422" y="796201"/>
                  </a:lnTo>
                  <a:lnTo>
                    <a:pt x="6221400" y="796201"/>
                  </a:lnTo>
                  <a:lnTo>
                    <a:pt x="6221400" y="772744"/>
                  </a:lnTo>
                  <a:lnTo>
                    <a:pt x="6221400" y="752221"/>
                  </a:lnTo>
                  <a:close/>
                </a:path>
                <a:path w="17900650" h="5977890">
                  <a:moveTo>
                    <a:pt x="6339433" y="27216"/>
                  </a:moveTo>
                  <a:lnTo>
                    <a:pt x="6257341" y="27216"/>
                  </a:lnTo>
                  <a:lnTo>
                    <a:pt x="6257341" y="0"/>
                  </a:lnTo>
                  <a:lnTo>
                    <a:pt x="6201638" y="0"/>
                  </a:lnTo>
                  <a:lnTo>
                    <a:pt x="6201638" y="27216"/>
                  </a:lnTo>
                  <a:lnTo>
                    <a:pt x="6119126" y="27216"/>
                  </a:lnTo>
                  <a:lnTo>
                    <a:pt x="6119126" y="64071"/>
                  </a:lnTo>
                  <a:lnTo>
                    <a:pt x="6339433" y="64071"/>
                  </a:lnTo>
                  <a:lnTo>
                    <a:pt x="6339433" y="47739"/>
                  </a:lnTo>
                  <a:lnTo>
                    <a:pt x="6339433" y="27216"/>
                  </a:lnTo>
                  <a:close/>
                </a:path>
                <a:path w="17900650" h="5977890">
                  <a:moveTo>
                    <a:pt x="6352832" y="212763"/>
                  </a:moveTo>
                  <a:lnTo>
                    <a:pt x="6349060" y="179260"/>
                  </a:lnTo>
                  <a:lnTo>
                    <a:pt x="6329197" y="181584"/>
                  </a:lnTo>
                  <a:lnTo>
                    <a:pt x="6308966" y="183553"/>
                  </a:lnTo>
                  <a:lnTo>
                    <a:pt x="6288367" y="185140"/>
                  </a:lnTo>
                  <a:lnTo>
                    <a:pt x="6267399" y="186372"/>
                  </a:lnTo>
                  <a:lnTo>
                    <a:pt x="6257341" y="186842"/>
                  </a:lnTo>
                  <a:lnTo>
                    <a:pt x="6257341" y="173393"/>
                  </a:lnTo>
                  <a:lnTo>
                    <a:pt x="6257341" y="171513"/>
                  </a:lnTo>
                  <a:lnTo>
                    <a:pt x="6297968" y="159994"/>
                  </a:lnTo>
                  <a:lnTo>
                    <a:pt x="6323939" y="122288"/>
                  </a:lnTo>
                  <a:lnTo>
                    <a:pt x="6322314" y="110832"/>
                  </a:lnTo>
                  <a:lnTo>
                    <a:pt x="6284099" y="78740"/>
                  </a:lnTo>
                  <a:lnTo>
                    <a:pt x="6271158" y="75374"/>
                  </a:lnTo>
                  <a:lnTo>
                    <a:pt x="6271158" y="116713"/>
                  </a:lnTo>
                  <a:lnTo>
                    <a:pt x="6271158" y="127876"/>
                  </a:lnTo>
                  <a:lnTo>
                    <a:pt x="6229274" y="139052"/>
                  </a:lnTo>
                  <a:lnTo>
                    <a:pt x="6219990" y="138785"/>
                  </a:lnTo>
                  <a:lnTo>
                    <a:pt x="6187808" y="127876"/>
                  </a:lnTo>
                  <a:lnTo>
                    <a:pt x="6187808" y="116713"/>
                  </a:lnTo>
                  <a:lnTo>
                    <a:pt x="6229274" y="105537"/>
                  </a:lnTo>
                  <a:lnTo>
                    <a:pt x="6238760" y="105803"/>
                  </a:lnTo>
                  <a:lnTo>
                    <a:pt x="6271158" y="116713"/>
                  </a:lnTo>
                  <a:lnTo>
                    <a:pt x="6271158" y="75374"/>
                  </a:lnTo>
                  <a:lnTo>
                    <a:pt x="6268021" y="74549"/>
                  </a:lnTo>
                  <a:lnTo>
                    <a:pt x="6249746" y="72034"/>
                  </a:lnTo>
                  <a:lnTo>
                    <a:pt x="6229274" y="71196"/>
                  </a:lnTo>
                  <a:lnTo>
                    <a:pt x="6208814" y="72059"/>
                  </a:lnTo>
                  <a:lnTo>
                    <a:pt x="6160592" y="85013"/>
                  </a:lnTo>
                  <a:lnTo>
                    <a:pt x="6135040" y="122288"/>
                  </a:lnTo>
                  <a:lnTo>
                    <a:pt x="6136640" y="133604"/>
                  </a:lnTo>
                  <a:lnTo>
                    <a:pt x="6174460" y="165849"/>
                  </a:lnTo>
                  <a:lnTo>
                    <a:pt x="6201638" y="171564"/>
                  </a:lnTo>
                  <a:lnTo>
                    <a:pt x="6201638" y="188887"/>
                  </a:lnTo>
                  <a:lnTo>
                    <a:pt x="6184468" y="189306"/>
                  </a:lnTo>
                  <a:lnTo>
                    <a:pt x="6109487" y="189725"/>
                  </a:lnTo>
                  <a:lnTo>
                    <a:pt x="6114935" y="227838"/>
                  </a:lnTo>
                  <a:lnTo>
                    <a:pt x="6168885" y="227368"/>
                  </a:lnTo>
                  <a:lnTo>
                    <a:pt x="6208255" y="226453"/>
                  </a:lnTo>
                  <a:lnTo>
                    <a:pt x="6249098" y="224574"/>
                  </a:lnTo>
                  <a:lnTo>
                    <a:pt x="6290957" y="221322"/>
                  </a:lnTo>
                  <a:lnTo>
                    <a:pt x="6332410" y="216090"/>
                  </a:lnTo>
                  <a:lnTo>
                    <a:pt x="6347688" y="213601"/>
                  </a:lnTo>
                  <a:lnTo>
                    <a:pt x="6352832" y="212763"/>
                  </a:lnTo>
                  <a:close/>
                </a:path>
                <a:path w="17900650" h="5977890">
                  <a:moveTo>
                    <a:pt x="6389167" y="5584329"/>
                  </a:moveTo>
                  <a:lnTo>
                    <a:pt x="6334303" y="5584329"/>
                  </a:lnTo>
                  <a:lnTo>
                    <a:pt x="6334303" y="5628729"/>
                  </a:lnTo>
                  <a:lnTo>
                    <a:pt x="6334303" y="5727992"/>
                  </a:lnTo>
                  <a:lnTo>
                    <a:pt x="6258915" y="5727992"/>
                  </a:lnTo>
                  <a:lnTo>
                    <a:pt x="6258915" y="5628729"/>
                  </a:lnTo>
                  <a:lnTo>
                    <a:pt x="6334303" y="5628729"/>
                  </a:lnTo>
                  <a:lnTo>
                    <a:pt x="6334303" y="5584329"/>
                  </a:lnTo>
                  <a:lnTo>
                    <a:pt x="6204039" y="5584329"/>
                  </a:lnTo>
                  <a:lnTo>
                    <a:pt x="6204039" y="5771959"/>
                  </a:lnTo>
                  <a:lnTo>
                    <a:pt x="6389167" y="5771959"/>
                  </a:lnTo>
                  <a:lnTo>
                    <a:pt x="6389167" y="5727992"/>
                  </a:lnTo>
                  <a:lnTo>
                    <a:pt x="6389167" y="5628729"/>
                  </a:lnTo>
                  <a:lnTo>
                    <a:pt x="6389167" y="5584329"/>
                  </a:lnTo>
                  <a:close/>
                </a:path>
                <a:path w="17900650" h="5977890">
                  <a:moveTo>
                    <a:pt x="6434925" y="351396"/>
                  </a:moveTo>
                  <a:lnTo>
                    <a:pt x="6216294" y="351396"/>
                  </a:lnTo>
                  <a:lnTo>
                    <a:pt x="6216294" y="332968"/>
                  </a:lnTo>
                  <a:lnTo>
                    <a:pt x="6421526" y="332968"/>
                  </a:lnTo>
                  <a:lnTo>
                    <a:pt x="6421526" y="245008"/>
                  </a:lnTo>
                  <a:lnTo>
                    <a:pt x="6160592" y="245008"/>
                  </a:lnTo>
                  <a:lnTo>
                    <a:pt x="6160592" y="281876"/>
                  </a:lnTo>
                  <a:lnTo>
                    <a:pt x="6366662" y="281876"/>
                  </a:lnTo>
                  <a:lnTo>
                    <a:pt x="6366662" y="298627"/>
                  </a:lnTo>
                  <a:lnTo>
                    <a:pt x="6161430" y="298627"/>
                  </a:lnTo>
                  <a:lnTo>
                    <a:pt x="6161430" y="388670"/>
                  </a:lnTo>
                  <a:lnTo>
                    <a:pt x="6434925" y="388670"/>
                  </a:lnTo>
                  <a:lnTo>
                    <a:pt x="6434925" y="363956"/>
                  </a:lnTo>
                  <a:lnTo>
                    <a:pt x="6434925" y="351396"/>
                  </a:lnTo>
                  <a:close/>
                </a:path>
                <a:path w="17900650" h="5977890">
                  <a:moveTo>
                    <a:pt x="6470523" y="94234"/>
                  </a:moveTo>
                  <a:lnTo>
                    <a:pt x="6421526" y="94234"/>
                  </a:lnTo>
                  <a:lnTo>
                    <a:pt x="6421526" y="2921"/>
                  </a:lnTo>
                  <a:lnTo>
                    <a:pt x="6365824" y="2921"/>
                  </a:lnTo>
                  <a:lnTo>
                    <a:pt x="6365824" y="231190"/>
                  </a:lnTo>
                  <a:lnTo>
                    <a:pt x="6421526" y="231190"/>
                  </a:lnTo>
                  <a:lnTo>
                    <a:pt x="6421526" y="140309"/>
                  </a:lnTo>
                  <a:lnTo>
                    <a:pt x="6470523" y="140309"/>
                  </a:lnTo>
                  <a:lnTo>
                    <a:pt x="6470523" y="94234"/>
                  </a:lnTo>
                  <a:close/>
                </a:path>
                <a:path w="17900650" h="5977890">
                  <a:moveTo>
                    <a:pt x="6511887" y="5889244"/>
                  </a:moveTo>
                  <a:lnTo>
                    <a:pt x="6304140" y="5889244"/>
                  </a:lnTo>
                  <a:lnTo>
                    <a:pt x="6304140" y="5807989"/>
                  </a:lnTo>
                  <a:lnTo>
                    <a:pt x="6248019" y="5807989"/>
                  </a:lnTo>
                  <a:lnTo>
                    <a:pt x="6248019" y="5934049"/>
                  </a:lnTo>
                  <a:lnTo>
                    <a:pt x="6511887" y="5934049"/>
                  </a:lnTo>
                  <a:lnTo>
                    <a:pt x="6511887" y="5911850"/>
                  </a:lnTo>
                  <a:lnTo>
                    <a:pt x="6511887" y="5889244"/>
                  </a:lnTo>
                  <a:close/>
                </a:path>
                <a:path w="17900650" h="5977890">
                  <a:moveTo>
                    <a:pt x="6549580" y="5664746"/>
                  </a:moveTo>
                  <a:lnTo>
                    <a:pt x="6498069" y="5664746"/>
                  </a:lnTo>
                  <a:lnTo>
                    <a:pt x="6498069" y="5552910"/>
                  </a:lnTo>
                  <a:lnTo>
                    <a:pt x="6442367" y="5552910"/>
                  </a:lnTo>
                  <a:lnTo>
                    <a:pt x="6442367" y="5835624"/>
                  </a:lnTo>
                  <a:lnTo>
                    <a:pt x="6498069" y="5835624"/>
                  </a:lnTo>
                  <a:lnTo>
                    <a:pt x="6498069" y="5710390"/>
                  </a:lnTo>
                  <a:lnTo>
                    <a:pt x="6549580" y="5710390"/>
                  </a:lnTo>
                  <a:lnTo>
                    <a:pt x="6549580" y="5664746"/>
                  </a:lnTo>
                  <a:close/>
                </a:path>
                <a:path w="17900650" h="5977890">
                  <a:moveTo>
                    <a:pt x="6573634" y="823341"/>
                  </a:moveTo>
                  <a:lnTo>
                    <a:pt x="6563817" y="786091"/>
                  </a:lnTo>
                  <a:lnTo>
                    <a:pt x="6534518" y="760691"/>
                  </a:lnTo>
                  <a:lnTo>
                    <a:pt x="6504914" y="752690"/>
                  </a:lnTo>
                  <a:lnTo>
                    <a:pt x="6504914" y="750316"/>
                  </a:lnTo>
                  <a:lnTo>
                    <a:pt x="6546405" y="728599"/>
                  </a:lnTo>
                  <a:lnTo>
                    <a:pt x="6562331" y="685914"/>
                  </a:lnTo>
                  <a:lnTo>
                    <a:pt x="6561569" y="674166"/>
                  </a:lnTo>
                  <a:lnTo>
                    <a:pt x="6559131" y="663003"/>
                  </a:lnTo>
                  <a:lnTo>
                    <a:pt x="6555016" y="652449"/>
                  </a:lnTo>
                  <a:lnTo>
                    <a:pt x="6554241" y="651116"/>
                  </a:lnTo>
                  <a:lnTo>
                    <a:pt x="6549237" y="642480"/>
                  </a:lnTo>
                  <a:lnTo>
                    <a:pt x="6512496" y="611543"/>
                  </a:lnTo>
                  <a:lnTo>
                    <a:pt x="6472593" y="600811"/>
                  </a:lnTo>
                  <a:lnTo>
                    <a:pt x="6457315" y="600100"/>
                  </a:lnTo>
                  <a:lnTo>
                    <a:pt x="6442100" y="600811"/>
                  </a:lnTo>
                  <a:lnTo>
                    <a:pt x="6401244" y="611543"/>
                  </a:lnTo>
                  <a:lnTo>
                    <a:pt x="6369901" y="633437"/>
                  </a:lnTo>
                  <a:lnTo>
                    <a:pt x="6348069" y="676567"/>
                  </a:lnTo>
                  <a:lnTo>
                    <a:pt x="6346965" y="689330"/>
                  </a:lnTo>
                  <a:lnTo>
                    <a:pt x="6408687" y="689330"/>
                  </a:lnTo>
                  <a:lnTo>
                    <a:pt x="6408979" y="681596"/>
                  </a:lnTo>
                  <a:lnTo>
                    <a:pt x="6411315" y="674852"/>
                  </a:lnTo>
                  <a:lnTo>
                    <a:pt x="6420040" y="663359"/>
                  </a:lnTo>
                  <a:lnTo>
                    <a:pt x="6425832" y="658939"/>
                  </a:lnTo>
                  <a:lnTo>
                    <a:pt x="6433071" y="655866"/>
                  </a:lnTo>
                  <a:lnTo>
                    <a:pt x="6440310" y="652691"/>
                  </a:lnTo>
                  <a:lnTo>
                    <a:pt x="6448298" y="651116"/>
                  </a:lnTo>
                  <a:lnTo>
                    <a:pt x="6465646" y="651116"/>
                  </a:lnTo>
                  <a:lnTo>
                    <a:pt x="6473190" y="652741"/>
                  </a:lnTo>
                  <a:lnTo>
                    <a:pt x="6486169" y="659295"/>
                  </a:lnTo>
                  <a:lnTo>
                    <a:pt x="6491237" y="663854"/>
                  </a:lnTo>
                  <a:lnTo>
                    <a:pt x="6494805" y="669696"/>
                  </a:lnTo>
                  <a:lnTo>
                    <a:pt x="6498476" y="675449"/>
                  </a:lnTo>
                  <a:lnTo>
                    <a:pt x="6500152" y="681596"/>
                  </a:lnTo>
                  <a:lnTo>
                    <a:pt x="6500203" y="698169"/>
                  </a:lnTo>
                  <a:lnTo>
                    <a:pt x="6498222" y="704850"/>
                  </a:lnTo>
                  <a:lnTo>
                    <a:pt x="6464490" y="728675"/>
                  </a:lnTo>
                  <a:lnTo>
                    <a:pt x="6450774" y="729945"/>
                  </a:lnTo>
                  <a:lnTo>
                    <a:pt x="6422364" y="729945"/>
                  </a:lnTo>
                  <a:lnTo>
                    <a:pt x="6422364" y="777240"/>
                  </a:lnTo>
                  <a:lnTo>
                    <a:pt x="6450774" y="777240"/>
                  </a:lnTo>
                  <a:lnTo>
                    <a:pt x="6459106" y="777570"/>
                  </a:lnTo>
                  <a:lnTo>
                    <a:pt x="6495402" y="791121"/>
                  </a:lnTo>
                  <a:lnTo>
                    <a:pt x="6499860" y="797471"/>
                  </a:lnTo>
                  <a:lnTo>
                    <a:pt x="6504419" y="803706"/>
                  </a:lnTo>
                  <a:lnTo>
                    <a:pt x="6506705" y="810895"/>
                  </a:lnTo>
                  <a:lnTo>
                    <a:pt x="6506705" y="827062"/>
                  </a:lnTo>
                  <a:lnTo>
                    <a:pt x="6476733" y="857008"/>
                  </a:lnTo>
                  <a:lnTo>
                    <a:pt x="6456578" y="859929"/>
                  </a:lnTo>
                  <a:lnTo>
                    <a:pt x="6449682" y="859650"/>
                  </a:lnTo>
                  <a:lnTo>
                    <a:pt x="6412992" y="842378"/>
                  </a:lnTo>
                  <a:lnTo>
                    <a:pt x="6405715" y="822744"/>
                  </a:lnTo>
                  <a:lnTo>
                    <a:pt x="6340856" y="822744"/>
                  </a:lnTo>
                  <a:lnTo>
                    <a:pt x="6356185" y="869746"/>
                  </a:lnTo>
                  <a:lnTo>
                    <a:pt x="6384823" y="895235"/>
                  </a:lnTo>
                  <a:lnTo>
                    <a:pt x="6424930" y="910170"/>
                  </a:lnTo>
                  <a:lnTo>
                    <a:pt x="6456426" y="913028"/>
                  </a:lnTo>
                  <a:lnTo>
                    <a:pt x="6473050" y="912304"/>
                  </a:lnTo>
                  <a:lnTo>
                    <a:pt x="6517106" y="901433"/>
                  </a:lnTo>
                  <a:lnTo>
                    <a:pt x="6550380" y="879170"/>
                  </a:lnTo>
                  <a:lnTo>
                    <a:pt x="6564719" y="859929"/>
                  </a:lnTo>
                  <a:lnTo>
                    <a:pt x="6565239" y="859129"/>
                  </a:lnTo>
                  <a:lnTo>
                    <a:pt x="6569938" y="847940"/>
                  </a:lnTo>
                  <a:lnTo>
                    <a:pt x="6572745" y="836002"/>
                  </a:lnTo>
                  <a:lnTo>
                    <a:pt x="6573634" y="823341"/>
                  </a:lnTo>
                  <a:close/>
                </a:path>
                <a:path w="17900650" h="5977890">
                  <a:moveTo>
                    <a:pt x="6800113" y="320827"/>
                  </a:moveTo>
                  <a:lnTo>
                    <a:pt x="6779857" y="278892"/>
                  </a:lnTo>
                  <a:lnTo>
                    <a:pt x="6744411" y="260819"/>
                  </a:lnTo>
                  <a:lnTo>
                    <a:pt x="6743573" y="260616"/>
                  </a:lnTo>
                  <a:lnTo>
                    <a:pt x="6743573" y="314401"/>
                  </a:lnTo>
                  <a:lnTo>
                    <a:pt x="6743573" y="327240"/>
                  </a:lnTo>
                  <a:lnTo>
                    <a:pt x="6708394" y="346367"/>
                  </a:lnTo>
                  <a:lnTo>
                    <a:pt x="6665252" y="349300"/>
                  </a:lnTo>
                  <a:lnTo>
                    <a:pt x="6652793" y="349123"/>
                  </a:lnTo>
                  <a:lnTo>
                    <a:pt x="6613626" y="344690"/>
                  </a:lnTo>
                  <a:lnTo>
                    <a:pt x="6586931" y="327240"/>
                  </a:lnTo>
                  <a:lnTo>
                    <a:pt x="6586931" y="314401"/>
                  </a:lnTo>
                  <a:lnTo>
                    <a:pt x="6621691" y="295694"/>
                  </a:lnTo>
                  <a:lnTo>
                    <a:pt x="6665252" y="292341"/>
                  </a:lnTo>
                  <a:lnTo>
                    <a:pt x="6677685" y="292544"/>
                  </a:lnTo>
                  <a:lnTo>
                    <a:pt x="6716636" y="297370"/>
                  </a:lnTo>
                  <a:lnTo>
                    <a:pt x="6743573" y="314401"/>
                  </a:lnTo>
                  <a:lnTo>
                    <a:pt x="6743573" y="260616"/>
                  </a:lnTo>
                  <a:lnTo>
                    <a:pt x="6721373" y="255066"/>
                  </a:lnTo>
                  <a:lnTo>
                    <a:pt x="6694995" y="251612"/>
                  </a:lnTo>
                  <a:lnTo>
                    <a:pt x="6665252" y="250456"/>
                  </a:lnTo>
                  <a:lnTo>
                    <a:pt x="6635521" y="251612"/>
                  </a:lnTo>
                  <a:lnTo>
                    <a:pt x="6586093" y="260819"/>
                  </a:lnTo>
                  <a:lnTo>
                    <a:pt x="6550838" y="278892"/>
                  </a:lnTo>
                  <a:lnTo>
                    <a:pt x="6530810" y="320827"/>
                  </a:lnTo>
                  <a:lnTo>
                    <a:pt x="6533032" y="336638"/>
                  </a:lnTo>
                  <a:lnTo>
                    <a:pt x="6566408" y="372757"/>
                  </a:lnTo>
                  <a:lnTo>
                    <a:pt x="6609131" y="386575"/>
                  </a:lnTo>
                  <a:lnTo>
                    <a:pt x="6665252" y="391185"/>
                  </a:lnTo>
                  <a:lnTo>
                    <a:pt x="6694995" y="390029"/>
                  </a:lnTo>
                  <a:lnTo>
                    <a:pt x="6744411" y="380822"/>
                  </a:lnTo>
                  <a:lnTo>
                    <a:pt x="6779857" y="362597"/>
                  </a:lnTo>
                  <a:lnTo>
                    <a:pt x="6791719" y="349300"/>
                  </a:lnTo>
                  <a:lnTo>
                    <a:pt x="6797865" y="336638"/>
                  </a:lnTo>
                  <a:lnTo>
                    <a:pt x="6800113" y="320827"/>
                  </a:lnTo>
                  <a:close/>
                </a:path>
                <a:path w="17900650" h="5977890">
                  <a:moveTo>
                    <a:pt x="6804647" y="597674"/>
                  </a:moveTo>
                  <a:lnTo>
                    <a:pt x="6778688" y="597674"/>
                  </a:lnTo>
                  <a:lnTo>
                    <a:pt x="6749783" y="597674"/>
                  </a:lnTo>
                  <a:lnTo>
                    <a:pt x="6621196" y="597674"/>
                  </a:lnTo>
                  <a:lnTo>
                    <a:pt x="6621196" y="642493"/>
                  </a:lnTo>
                  <a:lnTo>
                    <a:pt x="6747573" y="642493"/>
                  </a:lnTo>
                  <a:lnTo>
                    <a:pt x="6745706" y="657250"/>
                  </a:lnTo>
                  <a:lnTo>
                    <a:pt x="6733451" y="701967"/>
                  </a:lnTo>
                  <a:lnTo>
                    <a:pt x="6713131" y="741641"/>
                  </a:lnTo>
                  <a:lnTo>
                    <a:pt x="6684023" y="776935"/>
                  </a:lnTo>
                  <a:lnTo>
                    <a:pt x="6646431" y="808342"/>
                  </a:lnTo>
                  <a:lnTo>
                    <a:pt x="6599847" y="836409"/>
                  </a:lnTo>
                  <a:lnTo>
                    <a:pt x="6631254" y="878713"/>
                  </a:lnTo>
                  <a:lnTo>
                    <a:pt x="6689052" y="843737"/>
                  </a:lnTo>
                  <a:lnTo>
                    <a:pt x="6733451" y="803325"/>
                  </a:lnTo>
                  <a:lnTo>
                    <a:pt x="6766115" y="757669"/>
                  </a:lnTo>
                  <a:lnTo>
                    <a:pt x="6787896" y="707821"/>
                  </a:lnTo>
                  <a:lnTo>
                    <a:pt x="6800469" y="654316"/>
                  </a:lnTo>
                  <a:lnTo>
                    <a:pt x="6801790" y="642493"/>
                  </a:lnTo>
                  <a:lnTo>
                    <a:pt x="6803606" y="626389"/>
                  </a:lnTo>
                  <a:lnTo>
                    <a:pt x="6804647" y="597674"/>
                  </a:lnTo>
                  <a:close/>
                </a:path>
                <a:path w="17900650" h="5977890">
                  <a:moveTo>
                    <a:pt x="6841579" y="187210"/>
                  </a:moveTo>
                  <a:lnTo>
                    <a:pt x="6761581" y="187210"/>
                  </a:lnTo>
                  <a:lnTo>
                    <a:pt x="6761581" y="140944"/>
                  </a:lnTo>
                  <a:lnTo>
                    <a:pt x="6768808" y="137680"/>
                  </a:lnTo>
                  <a:lnTo>
                    <a:pt x="6776974" y="132765"/>
                  </a:lnTo>
                  <a:lnTo>
                    <a:pt x="6805752" y="94462"/>
                  </a:lnTo>
                  <a:lnTo>
                    <a:pt x="6806819" y="83337"/>
                  </a:lnTo>
                  <a:lnTo>
                    <a:pt x="6805752" y="72212"/>
                  </a:lnTo>
                  <a:lnTo>
                    <a:pt x="6780149" y="35674"/>
                  </a:lnTo>
                  <a:lnTo>
                    <a:pt x="6749021" y="20751"/>
                  </a:lnTo>
                  <a:lnTo>
                    <a:pt x="6749021" y="76085"/>
                  </a:lnTo>
                  <a:lnTo>
                    <a:pt x="6749021" y="90322"/>
                  </a:lnTo>
                  <a:lnTo>
                    <a:pt x="6711328" y="111823"/>
                  </a:lnTo>
                  <a:lnTo>
                    <a:pt x="6705879" y="112649"/>
                  </a:lnTo>
                  <a:lnTo>
                    <a:pt x="6705879" y="155308"/>
                  </a:lnTo>
                  <a:lnTo>
                    <a:pt x="6705879" y="187210"/>
                  </a:lnTo>
                  <a:lnTo>
                    <a:pt x="6625044" y="187210"/>
                  </a:lnTo>
                  <a:lnTo>
                    <a:pt x="6625044" y="155067"/>
                  </a:lnTo>
                  <a:lnTo>
                    <a:pt x="6626403" y="155282"/>
                  </a:lnTo>
                  <a:lnTo>
                    <a:pt x="6645592" y="156921"/>
                  </a:lnTo>
                  <a:lnTo>
                    <a:pt x="6666090" y="157480"/>
                  </a:lnTo>
                  <a:lnTo>
                    <a:pt x="6686931" y="156921"/>
                  </a:lnTo>
                  <a:lnTo>
                    <a:pt x="6705879" y="155308"/>
                  </a:lnTo>
                  <a:lnTo>
                    <a:pt x="6705879" y="112649"/>
                  </a:lnTo>
                  <a:lnTo>
                    <a:pt x="6701587" y="113284"/>
                  </a:lnTo>
                  <a:lnTo>
                    <a:pt x="6690804" y="114338"/>
                  </a:lnTo>
                  <a:lnTo>
                    <a:pt x="6678968" y="114960"/>
                  </a:lnTo>
                  <a:lnTo>
                    <a:pt x="6666090" y="115176"/>
                  </a:lnTo>
                  <a:lnTo>
                    <a:pt x="6653555" y="114960"/>
                  </a:lnTo>
                  <a:lnTo>
                    <a:pt x="6612433" y="109728"/>
                  </a:lnTo>
                  <a:lnTo>
                    <a:pt x="6583578" y="90322"/>
                  </a:lnTo>
                  <a:lnTo>
                    <a:pt x="6583578" y="76085"/>
                  </a:lnTo>
                  <a:lnTo>
                    <a:pt x="6621272" y="54864"/>
                  </a:lnTo>
                  <a:lnTo>
                    <a:pt x="6666090" y="51092"/>
                  </a:lnTo>
                  <a:lnTo>
                    <a:pt x="6678968" y="51333"/>
                  </a:lnTo>
                  <a:lnTo>
                    <a:pt x="6719989" y="56769"/>
                  </a:lnTo>
                  <a:lnTo>
                    <a:pt x="6749021" y="76085"/>
                  </a:lnTo>
                  <a:lnTo>
                    <a:pt x="6749021" y="20751"/>
                  </a:lnTo>
                  <a:lnTo>
                    <a:pt x="6706298" y="11087"/>
                  </a:lnTo>
                  <a:lnTo>
                    <a:pt x="6666090" y="8788"/>
                  </a:lnTo>
                  <a:lnTo>
                    <a:pt x="6645592" y="9359"/>
                  </a:lnTo>
                  <a:lnTo>
                    <a:pt x="6591960" y="18008"/>
                  </a:lnTo>
                  <a:lnTo>
                    <a:pt x="6552451" y="35674"/>
                  </a:lnTo>
                  <a:lnTo>
                    <a:pt x="6526860" y="72212"/>
                  </a:lnTo>
                  <a:lnTo>
                    <a:pt x="6525781" y="83337"/>
                  </a:lnTo>
                  <a:lnTo>
                    <a:pt x="6526860" y="94462"/>
                  </a:lnTo>
                  <a:lnTo>
                    <a:pt x="6552451" y="130848"/>
                  </a:lnTo>
                  <a:lnTo>
                    <a:pt x="6569761" y="140385"/>
                  </a:lnTo>
                  <a:lnTo>
                    <a:pt x="6569761" y="187210"/>
                  </a:lnTo>
                  <a:lnTo>
                    <a:pt x="6490602" y="187210"/>
                  </a:lnTo>
                  <a:lnTo>
                    <a:pt x="6490602" y="230771"/>
                  </a:lnTo>
                  <a:lnTo>
                    <a:pt x="6841579" y="230771"/>
                  </a:lnTo>
                  <a:lnTo>
                    <a:pt x="6841579" y="203962"/>
                  </a:lnTo>
                  <a:lnTo>
                    <a:pt x="6841579" y="187210"/>
                  </a:lnTo>
                  <a:close/>
                </a:path>
                <a:path w="17900650" h="5977890">
                  <a:moveTo>
                    <a:pt x="6882524" y="5668518"/>
                  </a:moveTo>
                  <a:lnTo>
                    <a:pt x="6668084" y="5668518"/>
                  </a:lnTo>
                  <a:lnTo>
                    <a:pt x="6668084" y="5610707"/>
                  </a:lnTo>
                  <a:lnTo>
                    <a:pt x="6879171" y="5610707"/>
                  </a:lnTo>
                  <a:lnTo>
                    <a:pt x="6879171" y="5566740"/>
                  </a:lnTo>
                  <a:lnTo>
                    <a:pt x="6612788" y="5566740"/>
                  </a:lnTo>
                  <a:lnTo>
                    <a:pt x="6612788" y="5712904"/>
                  </a:lnTo>
                  <a:lnTo>
                    <a:pt x="6882524" y="5712904"/>
                  </a:lnTo>
                  <a:lnTo>
                    <a:pt x="6882524" y="5684431"/>
                  </a:lnTo>
                  <a:lnTo>
                    <a:pt x="6882524" y="5668518"/>
                  </a:lnTo>
                  <a:close/>
                </a:path>
                <a:path w="17900650" h="5977890">
                  <a:moveTo>
                    <a:pt x="6885038" y="5889244"/>
                  </a:moveTo>
                  <a:lnTo>
                    <a:pt x="6667246" y="5889244"/>
                  </a:lnTo>
                  <a:lnTo>
                    <a:pt x="6667246" y="5817616"/>
                  </a:lnTo>
                  <a:lnTo>
                    <a:pt x="6611544" y="5817616"/>
                  </a:lnTo>
                  <a:lnTo>
                    <a:pt x="6611544" y="5933630"/>
                  </a:lnTo>
                  <a:lnTo>
                    <a:pt x="6885038" y="5933630"/>
                  </a:lnTo>
                  <a:lnTo>
                    <a:pt x="6885038" y="5900547"/>
                  </a:lnTo>
                  <a:lnTo>
                    <a:pt x="6885038" y="5889244"/>
                  </a:lnTo>
                  <a:close/>
                </a:path>
                <a:path w="17900650" h="5977890">
                  <a:moveTo>
                    <a:pt x="6921055" y="5744324"/>
                  </a:moveTo>
                  <a:lnTo>
                    <a:pt x="6570497" y="5744324"/>
                  </a:lnTo>
                  <a:lnTo>
                    <a:pt x="6570497" y="5788723"/>
                  </a:lnTo>
                  <a:lnTo>
                    <a:pt x="6921055" y="5788723"/>
                  </a:lnTo>
                  <a:lnTo>
                    <a:pt x="6921055" y="5744324"/>
                  </a:lnTo>
                  <a:close/>
                </a:path>
                <a:path w="17900650" h="5977890">
                  <a:moveTo>
                    <a:pt x="6961721" y="706145"/>
                  </a:moveTo>
                  <a:lnTo>
                    <a:pt x="6907682" y="706145"/>
                  </a:lnTo>
                  <a:lnTo>
                    <a:pt x="6907682" y="557466"/>
                  </a:lnTo>
                  <a:lnTo>
                    <a:pt x="6851561" y="557466"/>
                  </a:lnTo>
                  <a:lnTo>
                    <a:pt x="6851561" y="945311"/>
                  </a:lnTo>
                  <a:lnTo>
                    <a:pt x="6907682" y="945311"/>
                  </a:lnTo>
                  <a:lnTo>
                    <a:pt x="6907682" y="751801"/>
                  </a:lnTo>
                  <a:lnTo>
                    <a:pt x="6961721" y="751801"/>
                  </a:lnTo>
                  <a:lnTo>
                    <a:pt x="6961721" y="706145"/>
                  </a:lnTo>
                  <a:close/>
                </a:path>
                <a:path w="17900650" h="5977890">
                  <a:moveTo>
                    <a:pt x="7077773" y="219049"/>
                  </a:moveTo>
                  <a:lnTo>
                    <a:pt x="7076961" y="205854"/>
                  </a:lnTo>
                  <a:lnTo>
                    <a:pt x="7074522" y="193497"/>
                  </a:lnTo>
                  <a:lnTo>
                    <a:pt x="7070471" y="181978"/>
                  </a:lnTo>
                  <a:lnTo>
                    <a:pt x="7065238" y="172135"/>
                  </a:lnTo>
                  <a:lnTo>
                    <a:pt x="7064794" y="171297"/>
                  </a:lnTo>
                  <a:lnTo>
                    <a:pt x="7030021" y="139052"/>
                  </a:lnTo>
                  <a:lnTo>
                    <a:pt x="7024586" y="136537"/>
                  </a:lnTo>
                  <a:lnTo>
                    <a:pt x="7024586" y="219049"/>
                  </a:lnTo>
                  <a:lnTo>
                    <a:pt x="7024217" y="226136"/>
                  </a:lnTo>
                  <a:lnTo>
                    <a:pt x="7002805" y="260934"/>
                  </a:lnTo>
                  <a:lnTo>
                    <a:pt x="6988416" y="266369"/>
                  </a:lnTo>
                  <a:lnTo>
                    <a:pt x="6970827" y="266369"/>
                  </a:lnTo>
                  <a:lnTo>
                    <a:pt x="6937832" y="238912"/>
                  </a:lnTo>
                  <a:lnTo>
                    <a:pt x="6934530" y="219049"/>
                  </a:lnTo>
                  <a:lnTo>
                    <a:pt x="6934898" y="211797"/>
                  </a:lnTo>
                  <a:lnTo>
                    <a:pt x="6963016" y="173951"/>
                  </a:lnTo>
                  <a:lnTo>
                    <a:pt x="6970827" y="172135"/>
                  </a:lnTo>
                  <a:lnTo>
                    <a:pt x="6988416" y="172135"/>
                  </a:lnTo>
                  <a:lnTo>
                    <a:pt x="7021284" y="199021"/>
                  </a:lnTo>
                  <a:lnTo>
                    <a:pt x="7024586" y="219049"/>
                  </a:lnTo>
                  <a:lnTo>
                    <a:pt x="7024586" y="136537"/>
                  </a:lnTo>
                  <a:lnTo>
                    <a:pt x="7018566" y="133731"/>
                  </a:lnTo>
                  <a:lnTo>
                    <a:pt x="7006361" y="129933"/>
                  </a:lnTo>
                  <a:lnTo>
                    <a:pt x="6993433" y="127660"/>
                  </a:lnTo>
                  <a:lnTo>
                    <a:pt x="6979767" y="126898"/>
                  </a:lnTo>
                  <a:lnTo>
                    <a:pt x="6966077" y="127660"/>
                  </a:lnTo>
                  <a:lnTo>
                    <a:pt x="6929082" y="139052"/>
                  </a:lnTo>
                  <a:lnTo>
                    <a:pt x="6893903" y="171297"/>
                  </a:lnTo>
                  <a:lnTo>
                    <a:pt x="6881342" y="219049"/>
                  </a:lnTo>
                  <a:lnTo>
                    <a:pt x="6882130" y="232270"/>
                  </a:lnTo>
                  <a:lnTo>
                    <a:pt x="6900977" y="276948"/>
                  </a:lnTo>
                  <a:lnTo>
                    <a:pt x="6940740" y="305015"/>
                  </a:lnTo>
                  <a:lnTo>
                    <a:pt x="6979767" y="311607"/>
                  </a:lnTo>
                  <a:lnTo>
                    <a:pt x="6993585" y="310870"/>
                  </a:lnTo>
                  <a:lnTo>
                    <a:pt x="7040524" y="293281"/>
                  </a:lnTo>
                  <a:lnTo>
                    <a:pt x="7065226" y="266369"/>
                  </a:lnTo>
                  <a:lnTo>
                    <a:pt x="7070471" y="256349"/>
                  </a:lnTo>
                  <a:lnTo>
                    <a:pt x="7074522" y="244703"/>
                  </a:lnTo>
                  <a:lnTo>
                    <a:pt x="7076961" y="232270"/>
                  </a:lnTo>
                  <a:lnTo>
                    <a:pt x="7077773" y="219049"/>
                  </a:lnTo>
                  <a:close/>
                </a:path>
                <a:path w="17900650" h="5977890">
                  <a:moveTo>
                    <a:pt x="7092010" y="60312"/>
                  </a:moveTo>
                  <a:lnTo>
                    <a:pt x="7007415" y="60312"/>
                  </a:lnTo>
                  <a:lnTo>
                    <a:pt x="7007415" y="9626"/>
                  </a:lnTo>
                  <a:lnTo>
                    <a:pt x="6951281" y="9626"/>
                  </a:lnTo>
                  <a:lnTo>
                    <a:pt x="6951281" y="60312"/>
                  </a:lnTo>
                  <a:lnTo>
                    <a:pt x="6865848" y="60312"/>
                  </a:lnTo>
                  <a:lnTo>
                    <a:pt x="6865848" y="104698"/>
                  </a:lnTo>
                  <a:lnTo>
                    <a:pt x="7092010" y="104698"/>
                  </a:lnTo>
                  <a:lnTo>
                    <a:pt x="7092010" y="77482"/>
                  </a:lnTo>
                  <a:lnTo>
                    <a:pt x="7092010" y="60312"/>
                  </a:lnTo>
                  <a:close/>
                </a:path>
                <a:path w="17900650" h="5977890">
                  <a:moveTo>
                    <a:pt x="7226808" y="819238"/>
                  </a:moveTo>
                  <a:lnTo>
                    <a:pt x="7193508" y="800392"/>
                  </a:lnTo>
                  <a:lnTo>
                    <a:pt x="7160603" y="764946"/>
                  </a:lnTo>
                  <a:lnTo>
                    <a:pt x="7139813" y="721512"/>
                  </a:lnTo>
                  <a:lnTo>
                    <a:pt x="7130834" y="674585"/>
                  </a:lnTo>
                  <a:lnTo>
                    <a:pt x="7130478" y="663016"/>
                  </a:lnTo>
                  <a:lnTo>
                    <a:pt x="7130478" y="641235"/>
                  </a:lnTo>
                  <a:lnTo>
                    <a:pt x="7210895" y="641235"/>
                  </a:lnTo>
                  <a:lnTo>
                    <a:pt x="7210895" y="619455"/>
                  </a:lnTo>
                  <a:lnTo>
                    <a:pt x="7210895" y="595160"/>
                  </a:lnTo>
                  <a:lnTo>
                    <a:pt x="7114756" y="595160"/>
                  </a:lnTo>
                  <a:lnTo>
                    <a:pt x="7114756" y="712431"/>
                  </a:lnTo>
                  <a:lnTo>
                    <a:pt x="7114743" y="712558"/>
                  </a:lnTo>
                  <a:lnTo>
                    <a:pt x="7111632" y="728764"/>
                  </a:lnTo>
                  <a:lnTo>
                    <a:pt x="7114756" y="712431"/>
                  </a:lnTo>
                  <a:lnTo>
                    <a:pt x="7114756" y="595160"/>
                  </a:lnTo>
                  <a:lnTo>
                    <a:pt x="6993090" y="595160"/>
                  </a:lnTo>
                  <a:lnTo>
                    <a:pt x="6993090" y="641235"/>
                  </a:lnTo>
                  <a:lnTo>
                    <a:pt x="7074344" y="641235"/>
                  </a:lnTo>
                  <a:lnTo>
                    <a:pt x="7074344" y="663016"/>
                  </a:lnTo>
                  <a:lnTo>
                    <a:pt x="7068032" y="712558"/>
                  </a:lnTo>
                  <a:lnTo>
                    <a:pt x="7050037" y="759802"/>
                  </a:lnTo>
                  <a:lnTo>
                    <a:pt x="7019899" y="799973"/>
                  </a:lnTo>
                  <a:lnTo>
                    <a:pt x="6989356" y="823214"/>
                  </a:lnTo>
                  <a:lnTo>
                    <a:pt x="6977596" y="829284"/>
                  </a:lnTo>
                  <a:lnTo>
                    <a:pt x="7009435" y="873264"/>
                  </a:lnTo>
                  <a:lnTo>
                    <a:pt x="7046582" y="849388"/>
                  </a:lnTo>
                  <a:lnTo>
                    <a:pt x="7075919" y="815987"/>
                  </a:lnTo>
                  <a:lnTo>
                    <a:pt x="7097573" y="775017"/>
                  </a:lnTo>
                  <a:lnTo>
                    <a:pt x="7103199" y="759777"/>
                  </a:lnTo>
                  <a:lnTo>
                    <a:pt x="7103338" y="760069"/>
                  </a:lnTo>
                  <a:lnTo>
                    <a:pt x="7107250" y="770001"/>
                  </a:lnTo>
                  <a:lnTo>
                    <a:pt x="7129221" y="808875"/>
                  </a:lnTo>
                  <a:lnTo>
                    <a:pt x="7158774" y="840701"/>
                  </a:lnTo>
                  <a:lnTo>
                    <a:pt x="7196226" y="863638"/>
                  </a:lnTo>
                  <a:lnTo>
                    <a:pt x="7226808" y="819238"/>
                  </a:lnTo>
                  <a:close/>
                </a:path>
                <a:path w="17900650" h="5977890">
                  <a:moveTo>
                    <a:pt x="7227722" y="154546"/>
                  </a:moveTo>
                  <a:lnTo>
                    <a:pt x="7172007" y="154546"/>
                  </a:lnTo>
                  <a:lnTo>
                    <a:pt x="7172007" y="3340"/>
                  </a:lnTo>
                  <a:lnTo>
                    <a:pt x="7116305" y="3340"/>
                  </a:lnTo>
                  <a:lnTo>
                    <a:pt x="7116305" y="391185"/>
                  </a:lnTo>
                  <a:lnTo>
                    <a:pt x="7172007" y="391185"/>
                  </a:lnTo>
                  <a:lnTo>
                    <a:pt x="7172007" y="200621"/>
                  </a:lnTo>
                  <a:lnTo>
                    <a:pt x="7227722" y="200621"/>
                  </a:lnTo>
                  <a:lnTo>
                    <a:pt x="7227722" y="154546"/>
                  </a:lnTo>
                  <a:close/>
                </a:path>
                <a:path w="17900650" h="5977890">
                  <a:moveTo>
                    <a:pt x="7302614" y="558304"/>
                  </a:moveTo>
                  <a:lnTo>
                    <a:pt x="7246912" y="558304"/>
                  </a:lnTo>
                  <a:lnTo>
                    <a:pt x="7246912" y="946137"/>
                  </a:lnTo>
                  <a:lnTo>
                    <a:pt x="7302614" y="946137"/>
                  </a:lnTo>
                  <a:lnTo>
                    <a:pt x="7302614" y="558304"/>
                  </a:lnTo>
                  <a:close/>
                </a:path>
                <a:path w="17900650" h="5977890">
                  <a:moveTo>
                    <a:pt x="7343813" y="5718353"/>
                  </a:moveTo>
                  <a:lnTo>
                    <a:pt x="7324026" y="5678462"/>
                  </a:lnTo>
                  <a:lnTo>
                    <a:pt x="7289343" y="5661418"/>
                  </a:lnTo>
                  <a:lnTo>
                    <a:pt x="7286015" y="5660631"/>
                  </a:lnTo>
                  <a:lnTo>
                    <a:pt x="7286015" y="5718353"/>
                  </a:lnTo>
                  <a:lnTo>
                    <a:pt x="7284834" y="5724423"/>
                  </a:lnTo>
                  <a:lnTo>
                    <a:pt x="7243813" y="5742330"/>
                  </a:lnTo>
                  <a:lnTo>
                    <a:pt x="7210628" y="5743905"/>
                  </a:lnTo>
                  <a:lnTo>
                    <a:pt x="7192962" y="5743511"/>
                  </a:lnTo>
                  <a:lnTo>
                    <a:pt x="7154088" y="5737618"/>
                  </a:lnTo>
                  <a:lnTo>
                    <a:pt x="7135660" y="5718353"/>
                  </a:lnTo>
                  <a:lnTo>
                    <a:pt x="7136803" y="5712130"/>
                  </a:lnTo>
                  <a:lnTo>
                    <a:pt x="7177646" y="5694692"/>
                  </a:lnTo>
                  <a:lnTo>
                    <a:pt x="7210628" y="5693219"/>
                  </a:lnTo>
                  <a:lnTo>
                    <a:pt x="7228459" y="5693588"/>
                  </a:lnTo>
                  <a:lnTo>
                    <a:pt x="7267168" y="5699087"/>
                  </a:lnTo>
                  <a:lnTo>
                    <a:pt x="7286015" y="5718353"/>
                  </a:lnTo>
                  <a:lnTo>
                    <a:pt x="7286015" y="5660631"/>
                  </a:lnTo>
                  <a:lnTo>
                    <a:pt x="7266648" y="5656046"/>
                  </a:lnTo>
                  <a:lnTo>
                    <a:pt x="7240549" y="5652833"/>
                  </a:lnTo>
                  <a:lnTo>
                    <a:pt x="7211047" y="5651754"/>
                  </a:lnTo>
                  <a:lnTo>
                    <a:pt x="7181355" y="5652833"/>
                  </a:lnTo>
                  <a:lnTo>
                    <a:pt x="7132358" y="5661418"/>
                  </a:lnTo>
                  <a:lnTo>
                    <a:pt x="7097649" y="5678462"/>
                  </a:lnTo>
                  <a:lnTo>
                    <a:pt x="7077850" y="5718353"/>
                  </a:lnTo>
                  <a:lnTo>
                    <a:pt x="7080059" y="5733567"/>
                  </a:lnTo>
                  <a:lnTo>
                    <a:pt x="7113041" y="5768200"/>
                  </a:lnTo>
                  <a:lnTo>
                    <a:pt x="7155027" y="5781078"/>
                  </a:lnTo>
                  <a:lnTo>
                    <a:pt x="7210628" y="5785370"/>
                  </a:lnTo>
                  <a:lnTo>
                    <a:pt x="7240308" y="5784291"/>
                  </a:lnTo>
                  <a:lnTo>
                    <a:pt x="7289317" y="5775706"/>
                  </a:lnTo>
                  <a:lnTo>
                    <a:pt x="7324026" y="5758485"/>
                  </a:lnTo>
                  <a:lnTo>
                    <a:pt x="7341616" y="5733567"/>
                  </a:lnTo>
                  <a:lnTo>
                    <a:pt x="7343813" y="5718353"/>
                  </a:lnTo>
                  <a:close/>
                </a:path>
                <a:path w="17900650" h="5977890">
                  <a:moveTo>
                    <a:pt x="7368108" y="5593118"/>
                  </a:moveTo>
                  <a:lnTo>
                    <a:pt x="7238263" y="5593118"/>
                  </a:lnTo>
                  <a:lnTo>
                    <a:pt x="7238263" y="5552491"/>
                  </a:lnTo>
                  <a:lnTo>
                    <a:pt x="7182980" y="5552491"/>
                  </a:lnTo>
                  <a:lnTo>
                    <a:pt x="7182980" y="5593118"/>
                  </a:lnTo>
                  <a:lnTo>
                    <a:pt x="7051891" y="5593118"/>
                  </a:lnTo>
                  <a:lnTo>
                    <a:pt x="7051891" y="5636679"/>
                  </a:lnTo>
                  <a:lnTo>
                    <a:pt x="7368108" y="5636679"/>
                  </a:lnTo>
                  <a:lnTo>
                    <a:pt x="7368108" y="5622023"/>
                  </a:lnTo>
                  <a:lnTo>
                    <a:pt x="7368108" y="5593118"/>
                  </a:lnTo>
                  <a:close/>
                </a:path>
                <a:path w="17900650" h="5977890">
                  <a:moveTo>
                    <a:pt x="7386955" y="5803798"/>
                  </a:moveTo>
                  <a:lnTo>
                    <a:pt x="7035559" y="5803798"/>
                  </a:lnTo>
                  <a:lnTo>
                    <a:pt x="7035559" y="5848197"/>
                  </a:lnTo>
                  <a:lnTo>
                    <a:pt x="7182980" y="5848197"/>
                  </a:lnTo>
                  <a:lnTo>
                    <a:pt x="7182980" y="5940755"/>
                  </a:lnTo>
                  <a:lnTo>
                    <a:pt x="7238263" y="5940755"/>
                  </a:lnTo>
                  <a:lnTo>
                    <a:pt x="7238263" y="5848197"/>
                  </a:lnTo>
                  <a:lnTo>
                    <a:pt x="7386955" y="5848197"/>
                  </a:lnTo>
                  <a:lnTo>
                    <a:pt x="7386955" y="5843168"/>
                  </a:lnTo>
                  <a:lnTo>
                    <a:pt x="7386955" y="5803798"/>
                  </a:lnTo>
                  <a:close/>
                </a:path>
                <a:path w="17900650" h="5977890">
                  <a:moveTo>
                    <a:pt x="7570292" y="2501"/>
                  </a:moveTo>
                  <a:lnTo>
                    <a:pt x="7514590" y="2501"/>
                  </a:lnTo>
                  <a:lnTo>
                    <a:pt x="7514590" y="82080"/>
                  </a:lnTo>
                  <a:lnTo>
                    <a:pt x="7514590" y="126898"/>
                  </a:lnTo>
                  <a:lnTo>
                    <a:pt x="7514590" y="202704"/>
                  </a:lnTo>
                  <a:lnTo>
                    <a:pt x="7448385" y="202704"/>
                  </a:lnTo>
                  <a:lnTo>
                    <a:pt x="7450112" y="189014"/>
                  </a:lnTo>
                  <a:lnTo>
                    <a:pt x="7450925" y="168363"/>
                  </a:lnTo>
                  <a:lnTo>
                    <a:pt x="7450112" y="147916"/>
                  </a:lnTo>
                  <a:lnTo>
                    <a:pt x="7447674" y="128892"/>
                  </a:lnTo>
                  <a:lnTo>
                    <a:pt x="7447216" y="126898"/>
                  </a:lnTo>
                  <a:lnTo>
                    <a:pt x="7514590" y="126898"/>
                  </a:lnTo>
                  <a:lnTo>
                    <a:pt x="7514590" y="82080"/>
                  </a:lnTo>
                  <a:lnTo>
                    <a:pt x="7431849" y="82080"/>
                  </a:lnTo>
                  <a:lnTo>
                    <a:pt x="7431062" y="80416"/>
                  </a:lnTo>
                  <a:lnTo>
                    <a:pt x="7402335" y="46901"/>
                  </a:lnTo>
                  <a:lnTo>
                    <a:pt x="7398156" y="44221"/>
                  </a:lnTo>
                  <a:lnTo>
                    <a:pt x="7398156" y="168363"/>
                  </a:lnTo>
                  <a:lnTo>
                    <a:pt x="7397788" y="182079"/>
                  </a:lnTo>
                  <a:lnTo>
                    <a:pt x="7389063" y="226187"/>
                  </a:lnTo>
                  <a:lnTo>
                    <a:pt x="7357885" y="256108"/>
                  </a:lnTo>
                  <a:lnTo>
                    <a:pt x="7350823" y="256743"/>
                  </a:lnTo>
                  <a:lnTo>
                    <a:pt x="7344092" y="256108"/>
                  </a:lnTo>
                  <a:lnTo>
                    <a:pt x="7312723" y="226085"/>
                  </a:lnTo>
                  <a:lnTo>
                    <a:pt x="7303859" y="182079"/>
                  </a:lnTo>
                  <a:lnTo>
                    <a:pt x="7303490" y="168363"/>
                  </a:lnTo>
                  <a:lnTo>
                    <a:pt x="7303859" y="154520"/>
                  </a:lnTo>
                  <a:lnTo>
                    <a:pt x="7312761" y="110959"/>
                  </a:lnTo>
                  <a:lnTo>
                    <a:pt x="7344092" y="81038"/>
                  </a:lnTo>
                  <a:lnTo>
                    <a:pt x="7350823" y="80416"/>
                  </a:lnTo>
                  <a:lnTo>
                    <a:pt x="7357885" y="81038"/>
                  </a:lnTo>
                  <a:lnTo>
                    <a:pt x="7389063" y="110959"/>
                  </a:lnTo>
                  <a:lnTo>
                    <a:pt x="7397788" y="154520"/>
                  </a:lnTo>
                  <a:lnTo>
                    <a:pt x="7398156" y="168363"/>
                  </a:lnTo>
                  <a:lnTo>
                    <a:pt x="7398156" y="44221"/>
                  </a:lnTo>
                  <a:lnTo>
                    <a:pt x="7390638" y="39395"/>
                  </a:lnTo>
                  <a:lnTo>
                    <a:pt x="7378154" y="34023"/>
                  </a:lnTo>
                  <a:lnTo>
                    <a:pt x="7364882" y="30810"/>
                  </a:lnTo>
                  <a:lnTo>
                    <a:pt x="7350823" y="29730"/>
                  </a:lnTo>
                  <a:lnTo>
                    <a:pt x="7336764" y="30810"/>
                  </a:lnTo>
                  <a:lnTo>
                    <a:pt x="7299299" y="46901"/>
                  </a:lnTo>
                  <a:lnTo>
                    <a:pt x="7270801" y="80276"/>
                  </a:lnTo>
                  <a:lnTo>
                    <a:pt x="7253960" y="128892"/>
                  </a:lnTo>
                  <a:lnTo>
                    <a:pt x="7250722" y="168363"/>
                  </a:lnTo>
                  <a:lnTo>
                    <a:pt x="7251535" y="189014"/>
                  </a:lnTo>
                  <a:lnTo>
                    <a:pt x="7263701" y="242493"/>
                  </a:lnTo>
                  <a:lnTo>
                    <a:pt x="7288593" y="281216"/>
                  </a:lnTo>
                  <a:lnTo>
                    <a:pt x="7323493" y="303225"/>
                  </a:lnTo>
                  <a:lnTo>
                    <a:pt x="7350823" y="307416"/>
                  </a:lnTo>
                  <a:lnTo>
                    <a:pt x="7364882" y="306374"/>
                  </a:lnTo>
                  <a:lnTo>
                    <a:pt x="7402335" y="290664"/>
                  </a:lnTo>
                  <a:lnTo>
                    <a:pt x="7430998" y="257136"/>
                  </a:lnTo>
                  <a:lnTo>
                    <a:pt x="7435558" y="247523"/>
                  </a:lnTo>
                  <a:lnTo>
                    <a:pt x="7514590" y="247523"/>
                  </a:lnTo>
                  <a:lnTo>
                    <a:pt x="7514590" y="391604"/>
                  </a:lnTo>
                  <a:lnTo>
                    <a:pt x="7570292" y="391604"/>
                  </a:lnTo>
                  <a:lnTo>
                    <a:pt x="7570292" y="247523"/>
                  </a:lnTo>
                  <a:lnTo>
                    <a:pt x="7570292" y="202704"/>
                  </a:lnTo>
                  <a:lnTo>
                    <a:pt x="7570292" y="126898"/>
                  </a:lnTo>
                  <a:lnTo>
                    <a:pt x="7570292" y="82080"/>
                  </a:lnTo>
                  <a:lnTo>
                    <a:pt x="7570292" y="2501"/>
                  </a:lnTo>
                  <a:close/>
                </a:path>
                <a:path w="17900650" h="5977890">
                  <a:moveTo>
                    <a:pt x="7664793" y="5587263"/>
                  </a:moveTo>
                  <a:lnTo>
                    <a:pt x="7613282" y="5587263"/>
                  </a:lnTo>
                  <a:lnTo>
                    <a:pt x="7613282" y="5674372"/>
                  </a:lnTo>
                  <a:lnTo>
                    <a:pt x="7613282" y="5717514"/>
                  </a:lnTo>
                  <a:lnTo>
                    <a:pt x="7613282" y="5804217"/>
                  </a:lnTo>
                  <a:lnTo>
                    <a:pt x="7564272" y="5804217"/>
                  </a:lnTo>
                  <a:lnTo>
                    <a:pt x="7564272" y="5717514"/>
                  </a:lnTo>
                  <a:lnTo>
                    <a:pt x="7613282" y="5717514"/>
                  </a:lnTo>
                  <a:lnTo>
                    <a:pt x="7613282" y="5674372"/>
                  </a:lnTo>
                  <a:lnTo>
                    <a:pt x="7564272" y="5674372"/>
                  </a:lnTo>
                  <a:lnTo>
                    <a:pt x="7564272" y="5587263"/>
                  </a:lnTo>
                  <a:lnTo>
                    <a:pt x="7511923" y="5587263"/>
                  </a:lnTo>
                  <a:lnTo>
                    <a:pt x="7511923" y="5848616"/>
                  </a:lnTo>
                  <a:lnTo>
                    <a:pt x="7664793" y="5848616"/>
                  </a:lnTo>
                  <a:lnTo>
                    <a:pt x="7664793" y="5804217"/>
                  </a:lnTo>
                  <a:lnTo>
                    <a:pt x="7664793" y="5717514"/>
                  </a:lnTo>
                  <a:lnTo>
                    <a:pt x="7664793" y="5674372"/>
                  </a:lnTo>
                  <a:lnTo>
                    <a:pt x="7664793" y="5587263"/>
                  </a:lnTo>
                  <a:close/>
                </a:path>
                <a:path w="17900650" h="5977890">
                  <a:moveTo>
                    <a:pt x="7771866" y="557466"/>
                  </a:moveTo>
                  <a:lnTo>
                    <a:pt x="7716164" y="557466"/>
                  </a:lnTo>
                  <a:lnTo>
                    <a:pt x="7716164" y="694004"/>
                  </a:lnTo>
                  <a:lnTo>
                    <a:pt x="7647051" y="694004"/>
                  </a:lnTo>
                  <a:lnTo>
                    <a:pt x="7647051" y="682282"/>
                  </a:lnTo>
                  <a:lnTo>
                    <a:pt x="7647051" y="588035"/>
                  </a:lnTo>
                  <a:lnTo>
                    <a:pt x="7592187" y="588035"/>
                  </a:lnTo>
                  <a:lnTo>
                    <a:pt x="7592187" y="682282"/>
                  </a:lnTo>
                  <a:lnTo>
                    <a:pt x="7592187" y="725411"/>
                  </a:lnTo>
                  <a:lnTo>
                    <a:pt x="7592187" y="810856"/>
                  </a:lnTo>
                  <a:lnTo>
                    <a:pt x="7515961" y="810856"/>
                  </a:lnTo>
                  <a:lnTo>
                    <a:pt x="7515961" y="725411"/>
                  </a:lnTo>
                  <a:lnTo>
                    <a:pt x="7592187" y="725411"/>
                  </a:lnTo>
                  <a:lnTo>
                    <a:pt x="7592187" y="682282"/>
                  </a:lnTo>
                  <a:lnTo>
                    <a:pt x="7515961" y="682282"/>
                  </a:lnTo>
                  <a:lnTo>
                    <a:pt x="7515961" y="588035"/>
                  </a:lnTo>
                  <a:lnTo>
                    <a:pt x="7460666" y="588035"/>
                  </a:lnTo>
                  <a:lnTo>
                    <a:pt x="7460666" y="855256"/>
                  </a:lnTo>
                  <a:lnTo>
                    <a:pt x="7647051" y="855256"/>
                  </a:lnTo>
                  <a:lnTo>
                    <a:pt x="7647051" y="810856"/>
                  </a:lnTo>
                  <a:lnTo>
                    <a:pt x="7647051" y="738822"/>
                  </a:lnTo>
                  <a:lnTo>
                    <a:pt x="7716164" y="738822"/>
                  </a:lnTo>
                  <a:lnTo>
                    <a:pt x="7716164" y="946556"/>
                  </a:lnTo>
                  <a:lnTo>
                    <a:pt x="7771866" y="946556"/>
                  </a:lnTo>
                  <a:lnTo>
                    <a:pt x="7771866" y="738822"/>
                  </a:lnTo>
                  <a:lnTo>
                    <a:pt x="7771866" y="694004"/>
                  </a:lnTo>
                  <a:lnTo>
                    <a:pt x="7771866" y="557466"/>
                  </a:lnTo>
                  <a:close/>
                </a:path>
                <a:path w="17900650" h="5977890">
                  <a:moveTo>
                    <a:pt x="7834008" y="5552491"/>
                  </a:moveTo>
                  <a:lnTo>
                    <a:pt x="7780820" y="5552491"/>
                  </a:lnTo>
                  <a:lnTo>
                    <a:pt x="7780820" y="5700763"/>
                  </a:lnTo>
                  <a:lnTo>
                    <a:pt x="7748143" y="5700763"/>
                  </a:lnTo>
                  <a:lnTo>
                    <a:pt x="7748143" y="5558777"/>
                  </a:lnTo>
                  <a:lnTo>
                    <a:pt x="7696213" y="5558777"/>
                  </a:lnTo>
                  <a:lnTo>
                    <a:pt x="7696213" y="5923165"/>
                  </a:lnTo>
                  <a:lnTo>
                    <a:pt x="7748143" y="5923165"/>
                  </a:lnTo>
                  <a:lnTo>
                    <a:pt x="7748143" y="5745162"/>
                  </a:lnTo>
                  <a:lnTo>
                    <a:pt x="7780820" y="5745162"/>
                  </a:lnTo>
                  <a:lnTo>
                    <a:pt x="7780820" y="5940336"/>
                  </a:lnTo>
                  <a:lnTo>
                    <a:pt x="7834008" y="5940336"/>
                  </a:lnTo>
                  <a:lnTo>
                    <a:pt x="7834008" y="5745162"/>
                  </a:lnTo>
                  <a:lnTo>
                    <a:pt x="7834008" y="5700763"/>
                  </a:lnTo>
                  <a:lnTo>
                    <a:pt x="7834008" y="5552491"/>
                  </a:lnTo>
                  <a:close/>
                </a:path>
                <a:path w="17900650" h="5977890">
                  <a:moveTo>
                    <a:pt x="7996288" y="353910"/>
                  </a:moveTo>
                  <a:lnTo>
                    <a:pt x="7972336" y="284454"/>
                  </a:lnTo>
                  <a:lnTo>
                    <a:pt x="7955013" y="234175"/>
                  </a:lnTo>
                  <a:lnTo>
                    <a:pt x="7915275" y="118910"/>
                  </a:lnTo>
                  <a:lnTo>
                    <a:pt x="7891272" y="49301"/>
                  </a:lnTo>
                  <a:lnTo>
                    <a:pt x="7888389" y="49301"/>
                  </a:lnTo>
                  <a:lnTo>
                    <a:pt x="7888389" y="234175"/>
                  </a:lnTo>
                  <a:lnTo>
                    <a:pt x="7811097" y="234175"/>
                  </a:lnTo>
                  <a:lnTo>
                    <a:pt x="7848587" y="118910"/>
                  </a:lnTo>
                  <a:lnTo>
                    <a:pt x="7850975" y="118910"/>
                  </a:lnTo>
                  <a:lnTo>
                    <a:pt x="7888389" y="234175"/>
                  </a:lnTo>
                  <a:lnTo>
                    <a:pt x="7888389" y="49301"/>
                  </a:lnTo>
                  <a:lnTo>
                    <a:pt x="7808290" y="49301"/>
                  </a:lnTo>
                  <a:lnTo>
                    <a:pt x="7703134" y="353910"/>
                  </a:lnTo>
                  <a:lnTo>
                    <a:pt x="7772146" y="353910"/>
                  </a:lnTo>
                  <a:lnTo>
                    <a:pt x="7794739" y="284454"/>
                  </a:lnTo>
                  <a:lnTo>
                    <a:pt x="7904721" y="284454"/>
                  </a:lnTo>
                  <a:lnTo>
                    <a:pt x="7927276" y="353910"/>
                  </a:lnTo>
                  <a:lnTo>
                    <a:pt x="7996288" y="353910"/>
                  </a:lnTo>
                  <a:close/>
                </a:path>
                <a:path w="17900650" h="5977890">
                  <a:moveTo>
                    <a:pt x="8057058" y="747610"/>
                  </a:moveTo>
                  <a:lnTo>
                    <a:pt x="8017319" y="727671"/>
                  </a:lnTo>
                  <a:lnTo>
                    <a:pt x="7990040" y="699757"/>
                  </a:lnTo>
                  <a:lnTo>
                    <a:pt x="7971409" y="655891"/>
                  </a:lnTo>
                  <a:lnTo>
                    <a:pt x="7969097" y="633272"/>
                  </a:lnTo>
                  <a:lnTo>
                    <a:pt x="7969097" y="628662"/>
                  </a:lnTo>
                  <a:lnTo>
                    <a:pt x="8044916" y="628662"/>
                  </a:lnTo>
                  <a:lnTo>
                    <a:pt x="8044916" y="608977"/>
                  </a:lnTo>
                  <a:lnTo>
                    <a:pt x="8044916" y="584263"/>
                  </a:lnTo>
                  <a:lnTo>
                    <a:pt x="7836332" y="584263"/>
                  </a:lnTo>
                  <a:lnTo>
                    <a:pt x="7836332" y="628662"/>
                  </a:lnTo>
                  <a:lnTo>
                    <a:pt x="7912976" y="628662"/>
                  </a:lnTo>
                  <a:lnTo>
                    <a:pt x="7912976" y="633272"/>
                  </a:lnTo>
                  <a:lnTo>
                    <a:pt x="7904442" y="679030"/>
                  </a:lnTo>
                  <a:lnTo>
                    <a:pt x="7884922" y="712431"/>
                  </a:lnTo>
                  <a:lnTo>
                    <a:pt x="7853299" y="739787"/>
                  </a:lnTo>
                  <a:lnTo>
                    <a:pt x="7821257" y="754316"/>
                  </a:lnTo>
                  <a:lnTo>
                    <a:pt x="7848892" y="798715"/>
                  </a:lnTo>
                  <a:lnTo>
                    <a:pt x="7897660" y="773036"/>
                  </a:lnTo>
                  <a:lnTo>
                    <a:pt x="7931620" y="734314"/>
                  </a:lnTo>
                  <a:lnTo>
                    <a:pt x="7941983" y="714095"/>
                  </a:lnTo>
                  <a:lnTo>
                    <a:pt x="7942402" y="715098"/>
                  </a:lnTo>
                  <a:lnTo>
                    <a:pt x="7970355" y="755154"/>
                  </a:lnTo>
                  <a:lnTo>
                    <a:pt x="8012608" y="783971"/>
                  </a:lnTo>
                  <a:lnTo>
                    <a:pt x="8029829" y="790752"/>
                  </a:lnTo>
                  <a:lnTo>
                    <a:pt x="8057058" y="747610"/>
                  </a:lnTo>
                  <a:close/>
                </a:path>
                <a:path w="17900650" h="5977890">
                  <a:moveTo>
                    <a:pt x="8147939" y="558304"/>
                  </a:moveTo>
                  <a:lnTo>
                    <a:pt x="8091818" y="558304"/>
                  </a:lnTo>
                  <a:lnTo>
                    <a:pt x="8091818" y="658406"/>
                  </a:lnTo>
                  <a:lnTo>
                    <a:pt x="8031086" y="658406"/>
                  </a:lnTo>
                  <a:lnTo>
                    <a:pt x="8031086" y="703224"/>
                  </a:lnTo>
                  <a:lnTo>
                    <a:pt x="8091818" y="703224"/>
                  </a:lnTo>
                  <a:lnTo>
                    <a:pt x="8091818" y="841019"/>
                  </a:lnTo>
                  <a:lnTo>
                    <a:pt x="8147939" y="841019"/>
                  </a:lnTo>
                  <a:lnTo>
                    <a:pt x="8147939" y="703224"/>
                  </a:lnTo>
                  <a:lnTo>
                    <a:pt x="8147939" y="658406"/>
                  </a:lnTo>
                  <a:lnTo>
                    <a:pt x="8147939" y="558304"/>
                  </a:lnTo>
                  <a:close/>
                </a:path>
                <a:path w="17900650" h="5977890">
                  <a:moveTo>
                    <a:pt x="8156740" y="894626"/>
                  </a:moveTo>
                  <a:lnTo>
                    <a:pt x="7947317" y="894626"/>
                  </a:lnTo>
                  <a:lnTo>
                    <a:pt x="7947317" y="817143"/>
                  </a:lnTo>
                  <a:lnTo>
                    <a:pt x="7891615" y="817143"/>
                  </a:lnTo>
                  <a:lnTo>
                    <a:pt x="7891615" y="939444"/>
                  </a:lnTo>
                  <a:lnTo>
                    <a:pt x="8156740" y="939444"/>
                  </a:lnTo>
                  <a:lnTo>
                    <a:pt x="8156740" y="921016"/>
                  </a:lnTo>
                  <a:lnTo>
                    <a:pt x="8156740" y="894626"/>
                  </a:lnTo>
                  <a:close/>
                </a:path>
                <a:path w="17900650" h="5977890">
                  <a:moveTo>
                    <a:pt x="8187055" y="5871642"/>
                  </a:moveTo>
                  <a:lnTo>
                    <a:pt x="8184807" y="5856224"/>
                  </a:lnTo>
                  <a:lnTo>
                    <a:pt x="8178927" y="5844425"/>
                  </a:lnTo>
                  <a:lnTo>
                    <a:pt x="8178051" y="5842647"/>
                  </a:lnTo>
                  <a:lnTo>
                    <a:pt x="8166786" y="5830887"/>
                  </a:lnTo>
                  <a:lnTo>
                    <a:pt x="8151038" y="5820969"/>
                  </a:lnTo>
                  <a:lnTo>
                    <a:pt x="8131505" y="5812904"/>
                  </a:lnTo>
                  <a:lnTo>
                    <a:pt x="8130514" y="5812663"/>
                  </a:lnTo>
                  <a:lnTo>
                    <a:pt x="8130514" y="5871642"/>
                  </a:lnTo>
                  <a:lnTo>
                    <a:pt x="8129283" y="5878296"/>
                  </a:lnTo>
                  <a:lnTo>
                    <a:pt x="8086534" y="5897613"/>
                  </a:lnTo>
                  <a:lnTo>
                    <a:pt x="8052194" y="5899289"/>
                  </a:lnTo>
                  <a:lnTo>
                    <a:pt x="8033918" y="5898870"/>
                  </a:lnTo>
                  <a:lnTo>
                    <a:pt x="7993545" y="5892584"/>
                  </a:lnTo>
                  <a:lnTo>
                    <a:pt x="7973860" y="5871642"/>
                  </a:lnTo>
                  <a:lnTo>
                    <a:pt x="7975092" y="5865025"/>
                  </a:lnTo>
                  <a:lnTo>
                    <a:pt x="8018056" y="5846102"/>
                  </a:lnTo>
                  <a:lnTo>
                    <a:pt x="8052194" y="5844425"/>
                  </a:lnTo>
                  <a:lnTo>
                    <a:pt x="8070621" y="5844845"/>
                  </a:lnTo>
                  <a:lnTo>
                    <a:pt x="8110829" y="5851118"/>
                  </a:lnTo>
                  <a:lnTo>
                    <a:pt x="8130514" y="5871642"/>
                  </a:lnTo>
                  <a:lnTo>
                    <a:pt x="8130514" y="5812663"/>
                  </a:lnTo>
                  <a:lnTo>
                    <a:pt x="8108518" y="5807151"/>
                  </a:lnTo>
                  <a:lnTo>
                    <a:pt x="8082077" y="5803697"/>
                  </a:lnTo>
                  <a:lnTo>
                    <a:pt x="8052194" y="5802541"/>
                  </a:lnTo>
                  <a:lnTo>
                    <a:pt x="8022298" y="5803697"/>
                  </a:lnTo>
                  <a:lnTo>
                    <a:pt x="7972869" y="5812904"/>
                  </a:lnTo>
                  <a:lnTo>
                    <a:pt x="7937767" y="5830887"/>
                  </a:lnTo>
                  <a:lnTo>
                    <a:pt x="7917739" y="5871642"/>
                  </a:lnTo>
                  <a:lnTo>
                    <a:pt x="7919961" y="5887402"/>
                  </a:lnTo>
                  <a:lnTo>
                    <a:pt x="7953337" y="5922746"/>
                  </a:lnTo>
                  <a:lnTo>
                    <a:pt x="7995856" y="5936259"/>
                  </a:lnTo>
                  <a:lnTo>
                    <a:pt x="8052194" y="5940755"/>
                  </a:lnTo>
                  <a:lnTo>
                    <a:pt x="8082077" y="5939625"/>
                  </a:lnTo>
                  <a:lnTo>
                    <a:pt x="8131505" y="5930620"/>
                  </a:lnTo>
                  <a:lnTo>
                    <a:pt x="8166786" y="5912955"/>
                  </a:lnTo>
                  <a:lnTo>
                    <a:pt x="8178978" y="5899289"/>
                  </a:lnTo>
                  <a:lnTo>
                    <a:pt x="8184807" y="5887402"/>
                  </a:lnTo>
                  <a:lnTo>
                    <a:pt x="8187055" y="5871642"/>
                  </a:lnTo>
                  <a:close/>
                </a:path>
                <a:path w="17900650" h="5977890">
                  <a:moveTo>
                    <a:pt x="8209674" y="5669356"/>
                  </a:moveTo>
                  <a:lnTo>
                    <a:pt x="8162341" y="5659717"/>
                  </a:lnTo>
                  <a:lnTo>
                    <a:pt x="8125904" y="5643384"/>
                  </a:lnTo>
                  <a:lnTo>
                    <a:pt x="8096059" y="5616499"/>
                  </a:lnTo>
                  <a:lnTo>
                    <a:pt x="8080984" y="5578018"/>
                  </a:lnTo>
                  <a:lnTo>
                    <a:pt x="8080667" y="5571337"/>
                  </a:lnTo>
                  <a:lnTo>
                    <a:pt x="8080667" y="5559615"/>
                  </a:lnTo>
                  <a:lnTo>
                    <a:pt x="8071879" y="5559615"/>
                  </a:lnTo>
                  <a:lnTo>
                    <a:pt x="8033334" y="5559615"/>
                  </a:lnTo>
                  <a:lnTo>
                    <a:pt x="8024127" y="5559615"/>
                  </a:lnTo>
                  <a:lnTo>
                    <a:pt x="8024127" y="5571337"/>
                  </a:lnTo>
                  <a:lnTo>
                    <a:pt x="8012709" y="5609666"/>
                  </a:lnTo>
                  <a:lnTo>
                    <a:pt x="7985468" y="5638012"/>
                  </a:lnTo>
                  <a:lnTo>
                    <a:pt x="7942034" y="5659717"/>
                  </a:lnTo>
                  <a:lnTo>
                    <a:pt x="7895120" y="5669356"/>
                  </a:lnTo>
                  <a:lnTo>
                    <a:pt x="7915643" y="5713323"/>
                  </a:lnTo>
                  <a:lnTo>
                    <a:pt x="7957579" y="5704217"/>
                  </a:lnTo>
                  <a:lnTo>
                    <a:pt x="7993342" y="5689765"/>
                  </a:lnTo>
                  <a:lnTo>
                    <a:pt x="8031035" y="5663590"/>
                  </a:lnTo>
                  <a:lnTo>
                    <a:pt x="8052206" y="5638622"/>
                  </a:lnTo>
                  <a:lnTo>
                    <a:pt x="8053210" y="5640298"/>
                  </a:lnTo>
                  <a:lnTo>
                    <a:pt x="8082077" y="5671439"/>
                  </a:lnTo>
                  <a:lnTo>
                    <a:pt x="8122869" y="5695112"/>
                  </a:lnTo>
                  <a:lnTo>
                    <a:pt x="8160664" y="5707888"/>
                  </a:lnTo>
                  <a:lnTo>
                    <a:pt x="8189150" y="5713323"/>
                  </a:lnTo>
                  <a:lnTo>
                    <a:pt x="8209674" y="5669356"/>
                  </a:lnTo>
                  <a:close/>
                </a:path>
                <a:path w="17900650" h="5977890">
                  <a:moveTo>
                    <a:pt x="8228520" y="5737618"/>
                  </a:moveTo>
                  <a:lnTo>
                    <a:pt x="8080248" y="5737618"/>
                  </a:lnTo>
                  <a:lnTo>
                    <a:pt x="8080248" y="5690298"/>
                  </a:lnTo>
                  <a:lnTo>
                    <a:pt x="8024546" y="5690298"/>
                  </a:lnTo>
                  <a:lnTo>
                    <a:pt x="8024546" y="5737618"/>
                  </a:lnTo>
                  <a:lnTo>
                    <a:pt x="7877530" y="5737618"/>
                  </a:lnTo>
                  <a:lnTo>
                    <a:pt x="7877530" y="5781599"/>
                  </a:lnTo>
                  <a:lnTo>
                    <a:pt x="8228520" y="5781599"/>
                  </a:lnTo>
                  <a:lnTo>
                    <a:pt x="8228520" y="5759818"/>
                  </a:lnTo>
                  <a:lnTo>
                    <a:pt x="8228520" y="5737618"/>
                  </a:lnTo>
                  <a:close/>
                </a:path>
                <a:path w="17900650" h="5977890">
                  <a:moveTo>
                    <a:pt x="8233245" y="125450"/>
                  </a:moveTo>
                  <a:lnTo>
                    <a:pt x="8169884" y="125450"/>
                  </a:lnTo>
                  <a:lnTo>
                    <a:pt x="8169884" y="256641"/>
                  </a:lnTo>
                  <a:lnTo>
                    <a:pt x="8169554" y="263994"/>
                  </a:lnTo>
                  <a:lnTo>
                    <a:pt x="8147723" y="298132"/>
                  </a:lnTo>
                  <a:lnTo>
                    <a:pt x="8133943" y="303339"/>
                  </a:lnTo>
                  <a:lnTo>
                    <a:pt x="8126311" y="303339"/>
                  </a:lnTo>
                  <a:lnTo>
                    <a:pt x="8089532" y="277723"/>
                  </a:lnTo>
                  <a:lnTo>
                    <a:pt x="8086738" y="259613"/>
                  </a:lnTo>
                  <a:lnTo>
                    <a:pt x="8086738" y="125450"/>
                  </a:lnTo>
                  <a:lnTo>
                    <a:pt x="8023377" y="125450"/>
                  </a:lnTo>
                  <a:lnTo>
                    <a:pt x="8023377" y="270916"/>
                  </a:lnTo>
                  <a:lnTo>
                    <a:pt x="8024050" y="283832"/>
                  </a:lnTo>
                  <a:lnTo>
                    <a:pt x="8038579" y="325920"/>
                  </a:lnTo>
                  <a:lnTo>
                    <a:pt x="8069466" y="351028"/>
                  </a:lnTo>
                  <a:lnTo>
                    <a:pt x="8100720" y="356882"/>
                  </a:lnTo>
                  <a:lnTo>
                    <a:pt x="8113090" y="356120"/>
                  </a:lnTo>
                  <a:lnTo>
                    <a:pt x="8152663" y="338099"/>
                  </a:lnTo>
                  <a:lnTo>
                    <a:pt x="8170037" y="312407"/>
                  </a:lnTo>
                  <a:lnTo>
                    <a:pt x="8172412" y="312407"/>
                  </a:lnTo>
                  <a:lnTo>
                    <a:pt x="8172412" y="353910"/>
                  </a:lnTo>
                  <a:lnTo>
                    <a:pt x="8233245" y="353910"/>
                  </a:lnTo>
                  <a:lnTo>
                    <a:pt x="8233245" y="312407"/>
                  </a:lnTo>
                  <a:lnTo>
                    <a:pt x="8233245" y="303339"/>
                  </a:lnTo>
                  <a:lnTo>
                    <a:pt x="8233245" y="125450"/>
                  </a:lnTo>
                  <a:close/>
                </a:path>
                <a:path w="17900650" h="5977890">
                  <a:moveTo>
                    <a:pt x="8290725" y="125450"/>
                  </a:moveTo>
                  <a:lnTo>
                    <a:pt x="8259483" y="125450"/>
                  </a:lnTo>
                  <a:lnTo>
                    <a:pt x="8259483" y="173050"/>
                  </a:lnTo>
                  <a:lnTo>
                    <a:pt x="8290725" y="173050"/>
                  </a:lnTo>
                  <a:lnTo>
                    <a:pt x="8290725" y="125450"/>
                  </a:lnTo>
                  <a:close/>
                </a:path>
                <a:path w="17900650" h="5977890">
                  <a:moveTo>
                    <a:pt x="8401228" y="351078"/>
                  </a:moveTo>
                  <a:lnTo>
                    <a:pt x="8391703" y="306019"/>
                  </a:lnTo>
                  <a:lnTo>
                    <a:pt x="8391258" y="303936"/>
                  </a:lnTo>
                  <a:lnTo>
                    <a:pt x="8389683" y="304228"/>
                  </a:lnTo>
                  <a:lnTo>
                    <a:pt x="8384426" y="305269"/>
                  </a:lnTo>
                  <a:lnTo>
                    <a:pt x="8381441" y="305765"/>
                  </a:lnTo>
                  <a:lnTo>
                    <a:pt x="8378469" y="306019"/>
                  </a:lnTo>
                  <a:lnTo>
                    <a:pt x="8371230" y="306019"/>
                  </a:lnTo>
                  <a:lnTo>
                    <a:pt x="8354085" y="289560"/>
                  </a:lnTo>
                  <a:lnTo>
                    <a:pt x="8354085" y="173050"/>
                  </a:lnTo>
                  <a:lnTo>
                    <a:pt x="8397062" y="173050"/>
                  </a:lnTo>
                  <a:lnTo>
                    <a:pt x="8397062" y="125450"/>
                  </a:lnTo>
                  <a:lnTo>
                    <a:pt x="8354085" y="125450"/>
                  </a:lnTo>
                  <a:lnTo>
                    <a:pt x="8354085" y="70713"/>
                  </a:lnTo>
                  <a:lnTo>
                    <a:pt x="8290725" y="70713"/>
                  </a:lnTo>
                  <a:lnTo>
                    <a:pt x="8290827" y="294119"/>
                  </a:lnTo>
                  <a:lnTo>
                    <a:pt x="8305317" y="336092"/>
                  </a:lnTo>
                  <a:lnTo>
                    <a:pt x="8345373" y="355955"/>
                  </a:lnTo>
                  <a:lnTo>
                    <a:pt x="8366874" y="357035"/>
                  </a:lnTo>
                  <a:lnTo>
                    <a:pt x="8375104" y="356730"/>
                  </a:lnTo>
                  <a:lnTo>
                    <a:pt x="8382089" y="355892"/>
                  </a:lnTo>
                  <a:lnTo>
                    <a:pt x="8387842" y="354507"/>
                  </a:lnTo>
                  <a:lnTo>
                    <a:pt x="8393595" y="353212"/>
                  </a:lnTo>
                  <a:lnTo>
                    <a:pt x="8398053" y="352082"/>
                  </a:lnTo>
                  <a:lnTo>
                    <a:pt x="8401228" y="351078"/>
                  </a:lnTo>
                  <a:close/>
                </a:path>
                <a:path w="17900650" h="5977890">
                  <a:moveTo>
                    <a:pt x="8516074" y="629920"/>
                  </a:moveTo>
                  <a:lnTo>
                    <a:pt x="8495106" y="590029"/>
                  </a:lnTo>
                  <a:lnTo>
                    <a:pt x="8458530" y="572985"/>
                  </a:lnTo>
                  <a:lnTo>
                    <a:pt x="8457844" y="572833"/>
                  </a:lnTo>
                  <a:lnTo>
                    <a:pt x="8457844" y="624052"/>
                  </a:lnTo>
                  <a:lnTo>
                    <a:pt x="8457844" y="635787"/>
                  </a:lnTo>
                  <a:lnTo>
                    <a:pt x="8421827" y="652538"/>
                  </a:lnTo>
                  <a:lnTo>
                    <a:pt x="8375345" y="655053"/>
                  </a:lnTo>
                  <a:lnTo>
                    <a:pt x="8362099" y="654900"/>
                  </a:lnTo>
                  <a:lnTo>
                    <a:pt x="8320633" y="651103"/>
                  </a:lnTo>
                  <a:lnTo>
                    <a:pt x="8292833" y="635787"/>
                  </a:lnTo>
                  <a:lnTo>
                    <a:pt x="8292833" y="624052"/>
                  </a:lnTo>
                  <a:lnTo>
                    <a:pt x="8329269" y="607301"/>
                  </a:lnTo>
                  <a:lnTo>
                    <a:pt x="8375345" y="604367"/>
                  </a:lnTo>
                  <a:lnTo>
                    <a:pt x="8388769" y="604558"/>
                  </a:lnTo>
                  <a:lnTo>
                    <a:pt x="8430438" y="608774"/>
                  </a:lnTo>
                  <a:lnTo>
                    <a:pt x="8457844" y="624052"/>
                  </a:lnTo>
                  <a:lnTo>
                    <a:pt x="8457844" y="572833"/>
                  </a:lnTo>
                  <a:lnTo>
                    <a:pt x="8434603" y="567626"/>
                  </a:lnTo>
                  <a:lnTo>
                    <a:pt x="8407019" y="564400"/>
                  </a:lnTo>
                  <a:lnTo>
                    <a:pt x="8375764" y="563333"/>
                  </a:lnTo>
                  <a:lnTo>
                    <a:pt x="8344294" y="564400"/>
                  </a:lnTo>
                  <a:lnTo>
                    <a:pt x="8292363" y="572985"/>
                  </a:lnTo>
                  <a:lnTo>
                    <a:pt x="8255762" y="590029"/>
                  </a:lnTo>
                  <a:lnTo>
                    <a:pt x="8235035" y="629920"/>
                  </a:lnTo>
                  <a:lnTo>
                    <a:pt x="8237334" y="644918"/>
                  </a:lnTo>
                  <a:lnTo>
                    <a:pt x="8271891" y="678929"/>
                  </a:lnTo>
                  <a:lnTo>
                    <a:pt x="8316493" y="691807"/>
                  </a:lnTo>
                  <a:lnTo>
                    <a:pt x="8375764" y="696099"/>
                  </a:lnTo>
                  <a:lnTo>
                    <a:pt x="8407019" y="695020"/>
                  </a:lnTo>
                  <a:lnTo>
                    <a:pt x="8458530" y="686435"/>
                  </a:lnTo>
                  <a:lnTo>
                    <a:pt x="8495106" y="669429"/>
                  </a:lnTo>
                  <a:lnTo>
                    <a:pt x="8513737" y="644918"/>
                  </a:lnTo>
                  <a:lnTo>
                    <a:pt x="8516074" y="629920"/>
                  </a:lnTo>
                  <a:close/>
                </a:path>
                <a:path w="17900650" h="5977890">
                  <a:moveTo>
                    <a:pt x="8518576" y="901331"/>
                  </a:moveTo>
                  <a:lnTo>
                    <a:pt x="8295767" y="901331"/>
                  </a:lnTo>
                  <a:lnTo>
                    <a:pt x="8295767" y="879132"/>
                  </a:lnTo>
                  <a:lnTo>
                    <a:pt x="8508111" y="879132"/>
                  </a:lnTo>
                  <a:lnTo>
                    <a:pt x="8508111" y="779868"/>
                  </a:lnTo>
                  <a:lnTo>
                    <a:pt x="8240052" y="779868"/>
                  </a:lnTo>
                  <a:lnTo>
                    <a:pt x="8240052" y="820915"/>
                  </a:lnTo>
                  <a:lnTo>
                    <a:pt x="8453247" y="820915"/>
                  </a:lnTo>
                  <a:lnTo>
                    <a:pt x="8453247" y="840600"/>
                  </a:lnTo>
                  <a:lnTo>
                    <a:pt x="8240471" y="840600"/>
                  </a:lnTo>
                  <a:lnTo>
                    <a:pt x="8240471" y="943635"/>
                  </a:lnTo>
                  <a:lnTo>
                    <a:pt x="8518576" y="943635"/>
                  </a:lnTo>
                  <a:lnTo>
                    <a:pt x="8518576" y="913472"/>
                  </a:lnTo>
                  <a:lnTo>
                    <a:pt x="8518576" y="901331"/>
                  </a:lnTo>
                  <a:close/>
                </a:path>
                <a:path w="17900650" h="5977890">
                  <a:moveTo>
                    <a:pt x="8519757" y="5844006"/>
                  </a:moveTo>
                  <a:lnTo>
                    <a:pt x="8518144" y="5828093"/>
                  </a:lnTo>
                  <a:lnTo>
                    <a:pt x="8515159" y="5798769"/>
                  </a:lnTo>
                  <a:lnTo>
                    <a:pt x="8504707" y="5800737"/>
                  </a:lnTo>
                  <a:lnTo>
                    <a:pt x="8494319" y="5802439"/>
                  </a:lnTo>
                  <a:lnTo>
                    <a:pt x="8452955" y="5806833"/>
                  </a:lnTo>
                  <a:lnTo>
                    <a:pt x="8409191" y="5808573"/>
                  </a:lnTo>
                  <a:lnTo>
                    <a:pt x="8409191" y="5640451"/>
                  </a:lnTo>
                  <a:lnTo>
                    <a:pt x="8502586" y="5640451"/>
                  </a:lnTo>
                  <a:lnTo>
                    <a:pt x="8502586" y="5596471"/>
                  </a:lnTo>
                  <a:lnTo>
                    <a:pt x="8354327" y="5596471"/>
                  </a:lnTo>
                  <a:lnTo>
                    <a:pt x="8354327" y="5854471"/>
                  </a:lnTo>
                  <a:lnTo>
                    <a:pt x="8381543" y="5854471"/>
                  </a:lnTo>
                  <a:lnTo>
                    <a:pt x="8408352" y="5854268"/>
                  </a:lnTo>
                  <a:lnTo>
                    <a:pt x="8455469" y="5852490"/>
                  </a:lnTo>
                  <a:lnTo>
                    <a:pt x="8498192" y="5847981"/>
                  </a:lnTo>
                  <a:lnTo>
                    <a:pt x="8508924" y="5846153"/>
                  </a:lnTo>
                  <a:lnTo>
                    <a:pt x="8519757" y="5844006"/>
                  </a:lnTo>
                  <a:close/>
                </a:path>
                <a:path w="17900650" h="5977890">
                  <a:moveTo>
                    <a:pt x="8550834" y="714108"/>
                  </a:moveTo>
                  <a:lnTo>
                    <a:pt x="8199844" y="714108"/>
                  </a:lnTo>
                  <a:lnTo>
                    <a:pt x="8199844" y="758088"/>
                  </a:lnTo>
                  <a:lnTo>
                    <a:pt x="8550834" y="758088"/>
                  </a:lnTo>
                  <a:lnTo>
                    <a:pt x="8550834" y="714108"/>
                  </a:lnTo>
                  <a:close/>
                </a:path>
                <a:path w="17900650" h="5977890">
                  <a:moveTo>
                    <a:pt x="8595157" y="5559615"/>
                  </a:moveTo>
                  <a:lnTo>
                    <a:pt x="8543214" y="5559615"/>
                  </a:lnTo>
                  <a:lnTo>
                    <a:pt x="8543214" y="5694057"/>
                  </a:lnTo>
                  <a:lnTo>
                    <a:pt x="8476209" y="5694057"/>
                  </a:lnTo>
                  <a:lnTo>
                    <a:pt x="8476209" y="5738876"/>
                  </a:lnTo>
                  <a:lnTo>
                    <a:pt x="8543214" y="5738876"/>
                  </a:lnTo>
                  <a:lnTo>
                    <a:pt x="8543214" y="5923585"/>
                  </a:lnTo>
                  <a:lnTo>
                    <a:pt x="8595157" y="5923585"/>
                  </a:lnTo>
                  <a:lnTo>
                    <a:pt x="8595157" y="5738876"/>
                  </a:lnTo>
                  <a:lnTo>
                    <a:pt x="8595157" y="5694057"/>
                  </a:lnTo>
                  <a:lnTo>
                    <a:pt x="8595157" y="5559615"/>
                  </a:lnTo>
                  <a:close/>
                </a:path>
                <a:path w="17900650" h="5977890">
                  <a:moveTo>
                    <a:pt x="8643175" y="240576"/>
                  </a:moveTo>
                  <a:lnTo>
                    <a:pt x="8635479" y="192493"/>
                  </a:lnTo>
                  <a:lnTo>
                    <a:pt x="8612899" y="155054"/>
                  </a:lnTo>
                  <a:lnTo>
                    <a:pt x="8578774" y="131559"/>
                  </a:lnTo>
                  <a:lnTo>
                    <a:pt x="8578774" y="240131"/>
                  </a:lnTo>
                  <a:lnTo>
                    <a:pt x="8578431" y="249821"/>
                  </a:lnTo>
                  <a:lnTo>
                    <a:pt x="8566607" y="289661"/>
                  </a:lnTo>
                  <a:lnTo>
                    <a:pt x="8531022" y="309295"/>
                  </a:lnTo>
                  <a:lnTo>
                    <a:pt x="8523389" y="308737"/>
                  </a:lnTo>
                  <a:lnTo>
                    <a:pt x="8491118" y="283070"/>
                  </a:lnTo>
                  <a:lnTo>
                    <a:pt x="8482686" y="240131"/>
                  </a:lnTo>
                  <a:lnTo>
                    <a:pt x="8483028" y="230428"/>
                  </a:lnTo>
                  <a:lnTo>
                    <a:pt x="8494852" y="190601"/>
                  </a:lnTo>
                  <a:lnTo>
                    <a:pt x="8531022" y="170815"/>
                  </a:lnTo>
                  <a:lnTo>
                    <a:pt x="8538578" y="171386"/>
                  </a:lnTo>
                  <a:lnTo>
                    <a:pt x="8570265" y="197180"/>
                  </a:lnTo>
                  <a:lnTo>
                    <a:pt x="8578774" y="240131"/>
                  </a:lnTo>
                  <a:lnTo>
                    <a:pt x="8578774" y="131559"/>
                  </a:lnTo>
                  <a:lnTo>
                    <a:pt x="8577351" y="130848"/>
                  </a:lnTo>
                  <a:lnTo>
                    <a:pt x="8563000" y="126199"/>
                  </a:lnTo>
                  <a:lnTo>
                    <a:pt x="8547456" y="123405"/>
                  </a:lnTo>
                  <a:lnTo>
                    <a:pt x="8530730" y="122478"/>
                  </a:lnTo>
                  <a:lnTo>
                    <a:pt x="8513991" y="123405"/>
                  </a:lnTo>
                  <a:lnTo>
                    <a:pt x="8470786" y="137350"/>
                  </a:lnTo>
                  <a:lnTo>
                    <a:pt x="8439531" y="166128"/>
                  </a:lnTo>
                  <a:lnTo>
                    <a:pt x="8421713" y="207403"/>
                  </a:lnTo>
                  <a:lnTo>
                    <a:pt x="8418284" y="240576"/>
                  </a:lnTo>
                  <a:lnTo>
                    <a:pt x="8419147" y="257594"/>
                  </a:lnTo>
                  <a:lnTo>
                    <a:pt x="8431974" y="302298"/>
                  </a:lnTo>
                  <a:lnTo>
                    <a:pt x="8458937" y="335483"/>
                  </a:lnTo>
                  <a:lnTo>
                    <a:pt x="8498421" y="354685"/>
                  </a:lnTo>
                  <a:lnTo>
                    <a:pt x="8530730" y="358368"/>
                  </a:lnTo>
                  <a:lnTo>
                    <a:pt x="8547456" y="357454"/>
                  </a:lnTo>
                  <a:lnTo>
                    <a:pt x="8590521" y="343649"/>
                  </a:lnTo>
                  <a:lnTo>
                    <a:pt x="8621916" y="314807"/>
                  </a:lnTo>
                  <a:lnTo>
                    <a:pt x="8639746" y="273558"/>
                  </a:lnTo>
                  <a:lnTo>
                    <a:pt x="8642312" y="257594"/>
                  </a:lnTo>
                  <a:lnTo>
                    <a:pt x="8643175" y="240576"/>
                  </a:lnTo>
                  <a:close/>
                </a:path>
                <a:path w="17900650" h="5977890">
                  <a:moveTo>
                    <a:pt x="8676411" y="5552491"/>
                  </a:moveTo>
                  <a:lnTo>
                    <a:pt x="8623630" y="5552491"/>
                  </a:lnTo>
                  <a:lnTo>
                    <a:pt x="8623630" y="5940336"/>
                  </a:lnTo>
                  <a:lnTo>
                    <a:pt x="8676411" y="5940336"/>
                  </a:lnTo>
                  <a:lnTo>
                    <a:pt x="8676411" y="5552491"/>
                  </a:lnTo>
                  <a:close/>
                </a:path>
                <a:path w="17900650" h="5977890">
                  <a:moveTo>
                    <a:pt x="8861755" y="589711"/>
                  </a:moveTo>
                  <a:lnTo>
                    <a:pt x="8806891" y="589711"/>
                  </a:lnTo>
                  <a:lnTo>
                    <a:pt x="8806891" y="634111"/>
                  </a:lnTo>
                  <a:lnTo>
                    <a:pt x="8806891" y="733374"/>
                  </a:lnTo>
                  <a:lnTo>
                    <a:pt x="8731504" y="733374"/>
                  </a:lnTo>
                  <a:lnTo>
                    <a:pt x="8731504" y="634111"/>
                  </a:lnTo>
                  <a:lnTo>
                    <a:pt x="8806891" y="634111"/>
                  </a:lnTo>
                  <a:lnTo>
                    <a:pt x="8806891" y="589711"/>
                  </a:lnTo>
                  <a:lnTo>
                    <a:pt x="8676640" y="589711"/>
                  </a:lnTo>
                  <a:lnTo>
                    <a:pt x="8676640" y="777354"/>
                  </a:lnTo>
                  <a:lnTo>
                    <a:pt x="8861755" y="777354"/>
                  </a:lnTo>
                  <a:lnTo>
                    <a:pt x="8861755" y="733374"/>
                  </a:lnTo>
                  <a:lnTo>
                    <a:pt x="8861755" y="634111"/>
                  </a:lnTo>
                  <a:lnTo>
                    <a:pt x="8861755" y="589711"/>
                  </a:lnTo>
                  <a:close/>
                </a:path>
                <a:path w="17900650" h="5977890">
                  <a:moveTo>
                    <a:pt x="8935212" y="5717933"/>
                  </a:moveTo>
                  <a:lnTo>
                    <a:pt x="8931859" y="5678462"/>
                  </a:lnTo>
                  <a:lnTo>
                    <a:pt x="8914752" y="5629986"/>
                  </a:lnTo>
                  <a:lnTo>
                    <a:pt x="8914689" y="5629846"/>
                  </a:lnTo>
                  <a:lnTo>
                    <a:pt x="8906319" y="5616892"/>
                  </a:lnTo>
                  <a:lnTo>
                    <a:pt x="8896680" y="5605767"/>
                  </a:lnTo>
                  <a:lnTo>
                    <a:pt x="8885796" y="5596471"/>
                  </a:lnTo>
                  <a:lnTo>
                    <a:pt x="8881605" y="5593842"/>
                  </a:lnTo>
                  <a:lnTo>
                    <a:pt x="8881605" y="5717933"/>
                  </a:lnTo>
                  <a:lnTo>
                    <a:pt x="8881212" y="5731649"/>
                  </a:lnTo>
                  <a:lnTo>
                    <a:pt x="8872080" y="5775757"/>
                  </a:lnTo>
                  <a:lnTo>
                    <a:pt x="8840114" y="5805678"/>
                  </a:lnTo>
                  <a:lnTo>
                    <a:pt x="8833015" y="5806313"/>
                  </a:lnTo>
                  <a:lnTo>
                    <a:pt x="8826106" y="5805678"/>
                  </a:lnTo>
                  <a:lnTo>
                    <a:pt x="8794102" y="5775655"/>
                  </a:lnTo>
                  <a:lnTo>
                    <a:pt x="8785212" y="5731649"/>
                  </a:lnTo>
                  <a:lnTo>
                    <a:pt x="8784857" y="5717933"/>
                  </a:lnTo>
                  <a:lnTo>
                    <a:pt x="8785212" y="5704090"/>
                  </a:lnTo>
                  <a:lnTo>
                    <a:pt x="8794140" y="5660529"/>
                  </a:lnTo>
                  <a:lnTo>
                    <a:pt x="8826106" y="5630608"/>
                  </a:lnTo>
                  <a:lnTo>
                    <a:pt x="8833015" y="5629986"/>
                  </a:lnTo>
                  <a:lnTo>
                    <a:pt x="8840114" y="5630608"/>
                  </a:lnTo>
                  <a:lnTo>
                    <a:pt x="8872080" y="5660529"/>
                  </a:lnTo>
                  <a:lnTo>
                    <a:pt x="8881212" y="5704090"/>
                  </a:lnTo>
                  <a:lnTo>
                    <a:pt x="8881605" y="5717933"/>
                  </a:lnTo>
                  <a:lnTo>
                    <a:pt x="8881605" y="5593842"/>
                  </a:lnTo>
                  <a:lnTo>
                    <a:pt x="8873858" y="5588965"/>
                  </a:lnTo>
                  <a:lnTo>
                    <a:pt x="8861082" y="5583593"/>
                  </a:lnTo>
                  <a:lnTo>
                    <a:pt x="8847468" y="5580380"/>
                  </a:lnTo>
                  <a:lnTo>
                    <a:pt x="8833015" y="5579300"/>
                  </a:lnTo>
                  <a:lnTo>
                    <a:pt x="8818753" y="5580380"/>
                  </a:lnTo>
                  <a:lnTo>
                    <a:pt x="8780666" y="5596471"/>
                  </a:lnTo>
                  <a:lnTo>
                    <a:pt x="8751532" y="5629846"/>
                  </a:lnTo>
                  <a:lnTo>
                    <a:pt x="8734488" y="5678462"/>
                  </a:lnTo>
                  <a:lnTo>
                    <a:pt x="8731237" y="5717933"/>
                  </a:lnTo>
                  <a:lnTo>
                    <a:pt x="8732050" y="5738584"/>
                  </a:lnTo>
                  <a:lnTo>
                    <a:pt x="8744229" y="5792063"/>
                  </a:lnTo>
                  <a:lnTo>
                    <a:pt x="8769744" y="5830786"/>
                  </a:lnTo>
                  <a:lnTo>
                    <a:pt x="8805266" y="5852795"/>
                  </a:lnTo>
                  <a:lnTo>
                    <a:pt x="8833015" y="5856986"/>
                  </a:lnTo>
                  <a:lnTo>
                    <a:pt x="8847468" y="5855944"/>
                  </a:lnTo>
                  <a:lnTo>
                    <a:pt x="8885796" y="5840234"/>
                  </a:lnTo>
                  <a:lnTo>
                    <a:pt x="8914689" y="5806706"/>
                  </a:lnTo>
                  <a:lnTo>
                    <a:pt x="8914879" y="5806313"/>
                  </a:lnTo>
                  <a:lnTo>
                    <a:pt x="8921813" y="5792063"/>
                  </a:lnTo>
                  <a:lnTo>
                    <a:pt x="8927681" y="5775655"/>
                  </a:lnTo>
                  <a:lnTo>
                    <a:pt x="8931859" y="5757824"/>
                  </a:lnTo>
                  <a:lnTo>
                    <a:pt x="8934374" y="5738584"/>
                  </a:lnTo>
                  <a:lnTo>
                    <a:pt x="8935212" y="5717933"/>
                  </a:lnTo>
                  <a:close/>
                </a:path>
                <a:path w="17900650" h="5977890">
                  <a:moveTo>
                    <a:pt x="8984475" y="894626"/>
                  </a:moveTo>
                  <a:lnTo>
                    <a:pt x="8776741" y="894626"/>
                  </a:lnTo>
                  <a:lnTo>
                    <a:pt x="8776741" y="813371"/>
                  </a:lnTo>
                  <a:lnTo>
                    <a:pt x="8720620" y="813371"/>
                  </a:lnTo>
                  <a:lnTo>
                    <a:pt x="8720620" y="939444"/>
                  </a:lnTo>
                  <a:lnTo>
                    <a:pt x="8984475" y="939444"/>
                  </a:lnTo>
                  <a:lnTo>
                    <a:pt x="8984475" y="917244"/>
                  </a:lnTo>
                  <a:lnTo>
                    <a:pt x="8984475" y="894626"/>
                  </a:lnTo>
                  <a:close/>
                </a:path>
                <a:path w="17900650" h="5977890">
                  <a:moveTo>
                    <a:pt x="9007373" y="49301"/>
                  </a:moveTo>
                  <a:lnTo>
                    <a:pt x="8927948" y="49301"/>
                  </a:lnTo>
                  <a:lnTo>
                    <a:pt x="8844064" y="253961"/>
                  </a:lnTo>
                  <a:lnTo>
                    <a:pt x="8840495" y="253961"/>
                  </a:lnTo>
                  <a:lnTo>
                    <a:pt x="8799893" y="154901"/>
                  </a:lnTo>
                  <a:lnTo>
                    <a:pt x="8756612" y="49301"/>
                  </a:lnTo>
                  <a:lnTo>
                    <a:pt x="8677186" y="49301"/>
                  </a:lnTo>
                  <a:lnTo>
                    <a:pt x="8677186" y="353910"/>
                  </a:lnTo>
                  <a:lnTo>
                    <a:pt x="8739657" y="353910"/>
                  </a:lnTo>
                  <a:lnTo>
                    <a:pt x="8739657" y="154901"/>
                  </a:lnTo>
                  <a:lnTo>
                    <a:pt x="8742185" y="154901"/>
                  </a:lnTo>
                  <a:lnTo>
                    <a:pt x="8821014" y="352425"/>
                  </a:lnTo>
                  <a:lnTo>
                    <a:pt x="8863546" y="352425"/>
                  </a:lnTo>
                  <a:lnTo>
                    <a:pt x="8902992" y="253961"/>
                  </a:lnTo>
                  <a:lnTo>
                    <a:pt x="8942375" y="155651"/>
                  </a:lnTo>
                  <a:lnTo>
                    <a:pt x="8944902" y="155651"/>
                  </a:lnTo>
                  <a:lnTo>
                    <a:pt x="8944902" y="353910"/>
                  </a:lnTo>
                  <a:lnTo>
                    <a:pt x="9007373" y="353910"/>
                  </a:lnTo>
                  <a:lnTo>
                    <a:pt x="9007373" y="155651"/>
                  </a:lnTo>
                  <a:lnTo>
                    <a:pt x="9007373" y="49301"/>
                  </a:lnTo>
                  <a:close/>
                </a:path>
                <a:path w="17900650" h="5977890">
                  <a:moveTo>
                    <a:pt x="9022182" y="670128"/>
                  </a:moveTo>
                  <a:lnTo>
                    <a:pt x="8970658" y="670128"/>
                  </a:lnTo>
                  <a:lnTo>
                    <a:pt x="8970658" y="558304"/>
                  </a:lnTo>
                  <a:lnTo>
                    <a:pt x="8914955" y="558304"/>
                  </a:lnTo>
                  <a:lnTo>
                    <a:pt x="8914955" y="841019"/>
                  </a:lnTo>
                  <a:lnTo>
                    <a:pt x="8970658" y="841019"/>
                  </a:lnTo>
                  <a:lnTo>
                    <a:pt x="8970658" y="715784"/>
                  </a:lnTo>
                  <a:lnTo>
                    <a:pt x="9022182" y="715784"/>
                  </a:lnTo>
                  <a:lnTo>
                    <a:pt x="9022182" y="670128"/>
                  </a:lnTo>
                  <a:close/>
                </a:path>
                <a:path w="17900650" h="5977890">
                  <a:moveTo>
                    <a:pt x="9042019" y="5552071"/>
                  </a:moveTo>
                  <a:lnTo>
                    <a:pt x="8986317" y="5552071"/>
                  </a:lnTo>
                  <a:lnTo>
                    <a:pt x="8986317" y="5941174"/>
                  </a:lnTo>
                  <a:lnTo>
                    <a:pt x="9042019" y="5941174"/>
                  </a:lnTo>
                  <a:lnTo>
                    <a:pt x="9042019" y="5552071"/>
                  </a:lnTo>
                  <a:close/>
                </a:path>
                <a:path w="17900650" h="5977890">
                  <a:moveTo>
                    <a:pt x="9247048" y="300812"/>
                  </a:moveTo>
                  <a:lnTo>
                    <a:pt x="9116466" y="300812"/>
                  </a:lnTo>
                  <a:lnTo>
                    <a:pt x="9116466" y="49301"/>
                  </a:lnTo>
                  <a:lnTo>
                    <a:pt x="9052065" y="49301"/>
                  </a:lnTo>
                  <a:lnTo>
                    <a:pt x="9052065" y="353910"/>
                  </a:lnTo>
                  <a:lnTo>
                    <a:pt x="9247048" y="353910"/>
                  </a:lnTo>
                  <a:lnTo>
                    <a:pt x="9247048" y="300812"/>
                  </a:lnTo>
                  <a:close/>
                </a:path>
                <a:path w="17900650" h="5977890">
                  <a:moveTo>
                    <a:pt x="9317584" y="5843168"/>
                  </a:moveTo>
                  <a:lnTo>
                    <a:pt x="9315031" y="5822645"/>
                  </a:lnTo>
                  <a:lnTo>
                    <a:pt x="9312135" y="5799188"/>
                  </a:lnTo>
                  <a:lnTo>
                    <a:pt x="9298597" y="5800966"/>
                  </a:lnTo>
                  <a:lnTo>
                    <a:pt x="9258935" y="5805055"/>
                  </a:lnTo>
                  <a:lnTo>
                    <a:pt x="9219044" y="5807481"/>
                  </a:lnTo>
                  <a:lnTo>
                    <a:pt x="9170149" y="5808688"/>
                  </a:lnTo>
                  <a:lnTo>
                    <a:pt x="9170149" y="5736361"/>
                  </a:lnTo>
                  <a:lnTo>
                    <a:pt x="9281135" y="5736361"/>
                  </a:lnTo>
                  <a:lnTo>
                    <a:pt x="9281135" y="5692800"/>
                  </a:lnTo>
                  <a:lnTo>
                    <a:pt x="9170149" y="5692800"/>
                  </a:lnTo>
                  <a:lnTo>
                    <a:pt x="9170149" y="5629986"/>
                  </a:lnTo>
                  <a:lnTo>
                    <a:pt x="9294127" y="5629986"/>
                  </a:lnTo>
                  <a:lnTo>
                    <a:pt x="9294127" y="5584749"/>
                  </a:lnTo>
                  <a:lnTo>
                    <a:pt x="9114447" y="5584749"/>
                  </a:lnTo>
                  <a:lnTo>
                    <a:pt x="9114447" y="5853633"/>
                  </a:lnTo>
                  <a:lnTo>
                    <a:pt x="9145854" y="5853633"/>
                  </a:lnTo>
                  <a:lnTo>
                    <a:pt x="9177477" y="5853430"/>
                  </a:lnTo>
                  <a:lnTo>
                    <a:pt x="9221140" y="5852299"/>
                  </a:lnTo>
                  <a:lnTo>
                    <a:pt x="9262288" y="5849874"/>
                  </a:lnTo>
                  <a:lnTo>
                    <a:pt x="9303601" y="5845314"/>
                  </a:lnTo>
                  <a:lnTo>
                    <a:pt x="9317584" y="5843168"/>
                  </a:lnTo>
                  <a:close/>
                </a:path>
                <a:path w="17900650" h="5977890">
                  <a:moveTo>
                    <a:pt x="9352191" y="643750"/>
                  </a:moveTo>
                  <a:lnTo>
                    <a:pt x="9141511" y="643750"/>
                  </a:lnTo>
                  <a:lnTo>
                    <a:pt x="9141511" y="609396"/>
                  </a:lnTo>
                  <a:lnTo>
                    <a:pt x="9348838" y="609396"/>
                  </a:lnTo>
                  <a:lnTo>
                    <a:pt x="9348838" y="565416"/>
                  </a:lnTo>
                  <a:lnTo>
                    <a:pt x="9086228" y="565416"/>
                  </a:lnTo>
                  <a:lnTo>
                    <a:pt x="9086228" y="687717"/>
                  </a:lnTo>
                  <a:lnTo>
                    <a:pt x="9352191" y="687717"/>
                  </a:lnTo>
                  <a:lnTo>
                    <a:pt x="9352191" y="681863"/>
                  </a:lnTo>
                  <a:lnTo>
                    <a:pt x="9352191" y="643750"/>
                  </a:lnTo>
                  <a:close/>
                </a:path>
                <a:path w="17900650" h="5977890">
                  <a:moveTo>
                    <a:pt x="9360979" y="900074"/>
                  </a:moveTo>
                  <a:lnTo>
                    <a:pt x="9138158" y="900074"/>
                  </a:lnTo>
                  <a:lnTo>
                    <a:pt x="9138158" y="877036"/>
                  </a:lnTo>
                  <a:lnTo>
                    <a:pt x="9350515" y="877036"/>
                  </a:lnTo>
                  <a:lnTo>
                    <a:pt x="9350515" y="774001"/>
                  </a:lnTo>
                  <a:lnTo>
                    <a:pt x="9082456" y="774001"/>
                  </a:lnTo>
                  <a:lnTo>
                    <a:pt x="9082456" y="816305"/>
                  </a:lnTo>
                  <a:lnTo>
                    <a:pt x="9295638" y="816305"/>
                  </a:lnTo>
                  <a:lnTo>
                    <a:pt x="9295638" y="837666"/>
                  </a:lnTo>
                  <a:lnTo>
                    <a:pt x="9082875" y="837666"/>
                  </a:lnTo>
                  <a:lnTo>
                    <a:pt x="9082875" y="942797"/>
                  </a:lnTo>
                  <a:lnTo>
                    <a:pt x="9360979" y="942797"/>
                  </a:lnTo>
                  <a:lnTo>
                    <a:pt x="9360979" y="910120"/>
                  </a:lnTo>
                  <a:lnTo>
                    <a:pt x="9360979" y="900074"/>
                  </a:lnTo>
                  <a:close/>
                </a:path>
                <a:path w="17900650" h="5977890">
                  <a:moveTo>
                    <a:pt x="9393644" y="708240"/>
                  </a:moveTo>
                  <a:lnTo>
                    <a:pt x="9043086" y="708240"/>
                  </a:lnTo>
                  <a:lnTo>
                    <a:pt x="9043086" y="752221"/>
                  </a:lnTo>
                  <a:lnTo>
                    <a:pt x="9393644" y="752221"/>
                  </a:lnTo>
                  <a:lnTo>
                    <a:pt x="9393644" y="708240"/>
                  </a:lnTo>
                  <a:close/>
                </a:path>
                <a:path w="17900650" h="5977890">
                  <a:moveTo>
                    <a:pt x="9422701" y="5552071"/>
                  </a:moveTo>
                  <a:lnTo>
                    <a:pt x="9366999" y="5552071"/>
                  </a:lnTo>
                  <a:lnTo>
                    <a:pt x="9366999" y="5689041"/>
                  </a:lnTo>
                  <a:lnTo>
                    <a:pt x="9300400" y="5689041"/>
                  </a:lnTo>
                  <a:lnTo>
                    <a:pt x="9300400" y="5734266"/>
                  </a:lnTo>
                  <a:lnTo>
                    <a:pt x="9366999" y="5734266"/>
                  </a:lnTo>
                  <a:lnTo>
                    <a:pt x="9366999" y="5941174"/>
                  </a:lnTo>
                  <a:lnTo>
                    <a:pt x="9422701" y="5941174"/>
                  </a:lnTo>
                  <a:lnTo>
                    <a:pt x="9422701" y="5734266"/>
                  </a:lnTo>
                  <a:lnTo>
                    <a:pt x="9422701" y="5689041"/>
                  </a:lnTo>
                  <a:lnTo>
                    <a:pt x="9422701" y="5552071"/>
                  </a:lnTo>
                  <a:close/>
                </a:path>
                <a:path w="17900650" h="5977890">
                  <a:moveTo>
                    <a:pt x="9568320" y="43129"/>
                  </a:moveTo>
                  <a:lnTo>
                    <a:pt x="9539427" y="43129"/>
                  </a:lnTo>
                  <a:lnTo>
                    <a:pt x="9513456" y="43129"/>
                  </a:lnTo>
                  <a:lnTo>
                    <a:pt x="9382354" y="43129"/>
                  </a:lnTo>
                  <a:lnTo>
                    <a:pt x="9382354" y="87528"/>
                  </a:lnTo>
                  <a:lnTo>
                    <a:pt x="9511500" y="87528"/>
                  </a:lnTo>
                  <a:lnTo>
                    <a:pt x="9509785" y="102603"/>
                  </a:lnTo>
                  <a:lnTo>
                    <a:pt x="9498800" y="147002"/>
                  </a:lnTo>
                  <a:lnTo>
                    <a:pt x="9479420" y="186372"/>
                  </a:lnTo>
                  <a:lnTo>
                    <a:pt x="9450629" y="221551"/>
                  </a:lnTo>
                  <a:lnTo>
                    <a:pt x="9411779" y="252869"/>
                  </a:lnTo>
                  <a:lnTo>
                    <a:pt x="9361411" y="281457"/>
                  </a:lnTo>
                  <a:lnTo>
                    <a:pt x="9390736" y="325424"/>
                  </a:lnTo>
                  <a:lnTo>
                    <a:pt x="9437954" y="299046"/>
                  </a:lnTo>
                  <a:lnTo>
                    <a:pt x="9476600" y="270141"/>
                  </a:lnTo>
                  <a:lnTo>
                    <a:pt x="9507588" y="238315"/>
                  </a:lnTo>
                  <a:lnTo>
                    <a:pt x="9531045" y="203962"/>
                  </a:lnTo>
                  <a:lnTo>
                    <a:pt x="9548216" y="167208"/>
                  </a:lnTo>
                  <a:lnTo>
                    <a:pt x="9559531" y="128155"/>
                  </a:lnTo>
                  <a:lnTo>
                    <a:pt x="9565996" y="87528"/>
                  </a:lnTo>
                  <a:lnTo>
                    <a:pt x="9566123" y="86588"/>
                  </a:lnTo>
                  <a:lnTo>
                    <a:pt x="9567774" y="65100"/>
                  </a:lnTo>
                  <a:lnTo>
                    <a:pt x="9568320" y="43129"/>
                  </a:lnTo>
                  <a:close/>
                </a:path>
                <a:path w="17900650" h="5977890">
                  <a:moveTo>
                    <a:pt x="9683496" y="2921"/>
                  </a:moveTo>
                  <a:lnTo>
                    <a:pt x="9627794" y="2921"/>
                  </a:lnTo>
                  <a:lnTo>
                    <a:pt x="9627794" y="390766"/>
                  </a:lnTo>
                  <a:lnTo>
                    <a:pt x="9683496" y="390766"/>
                  </a:lnTo>
                  <a:lnTo>
                    <a:pt x="9683496" y="2921"/>
                  </a:lnTo>
                  <a:close/>
                </a:path>
                <a:path w="17900650" h="5977890">
                  <a:moveTo>
                    <a:pt x="9727171" y="5558777"/>
                  </a:moveTo>
                  <a:lnTo>
                    <a:pt x="9675228" y="5558777"/>
                  </a:lnTo>
                  <a:lnTo>
                    <a:pt x="9675228" y="5695315"/>
                  </a:lnTo>
                  <a:lnTo>
                    <a:pt x="9644405" y="5695315"/>
                  </a:lnTo>
                  <a:lnTo>
                    <a:pt x="9635020" y="5645480"/>
                  </a:lnTo>
                  <a:lnTo>
                    <a:pt x="9614764" y="5606212"/>
                  </a:lnTo>
                  <a:lnTo>
                    <a:pt x="9594812" y="5588863"/>
                  </a:lnTo>
                  <a:lnTo>
                    <a:pt x="9594812" y="5720867"/>
                  </a:lnTo>
                  <a:lnTo>
                    <a:pt x="9594583" y="5734926"/>
                  </a:lnTo>
                  <a:lnTo>
                    <a:pt x="9588894" y="5779109"/>
                  </a:lnTo>
                  <a:lnTo>
                    <a:pt x="9568294" y="5809246"/>
                  </a:lnTo>
                  <a:lnTo>
                    <a:pt x="9554324" y="5809246"/>
                  </a:lnTo>
                  <a:lnTo>
                    <a:pt x="9531566" y="5769876"/>
                  </a:lnTo>
                  <a:lnTo>
                    <a:pt x="9527807" y="5720867"/>
                  </a:lnTo>
                  <a:lnTo>
                    <a:pt x="9528035" y="5706465"/>
                  </a:lnTo>
                  <a:lnTo>
                    <a:pt x="9533877" y="5662231"/>
                  </a:lnTo>
                  <a:lnTo>
                    <a:pt x="9554324" y="5632488"/>
                  </a:lnTo>
                  <a:lnTo>
                    <a:pt x="9568294" y="5632488"/>
                  </a:lnTo>
                  <a:lnTo>
                    <a:pt x="9591040" y="5671439"/>
                  </a:lnTo>
                  <a:lnTo>
                    <a:pt x="9594812" y="5720867"/>
                  </a:lnTo>
                  <a:lnTo>
                    <a:pt x="9594812" y="5588863"/>
                  </a:lnTo>
                  <a:lnTo>
                    <a:pt x="9585185" y="5584012"/>
                  </a:lnTo>
                  <a:lnTo>
                    <a:pt x="9573666" y="5580799"/>
                  </a:lnTo>
                  <a:lnTo>
                    <a:pt x="9561309" y="5579719"/>
                  </a:lnTo>
                  <a:lnTo>
                    <a:pt x="9548927" y="5580799"/>
                  </a:lnTo>
                  <a:lnTo>
                    <a:pt x="9507588" y="5606212"/>
                  </a:lnTo>
                  <a:lnTo>
                    <a:pt x="9487179" y="5645480"/>
                  </a:lnTo>
                  <a:lnTo>
                    <a:pt x="9477756" y="5699658"/>
                  </a:lnTo>
                  <a:lnTo>
                    <a:pt x="9477121" y="5720867"/>
                  </a:lnTo>
                  <a:lnTo>
                    <a:pt x="9477756" y="5741911"/>
                  </a:lnTo>
                  <a:lnTo>
                    <a:pt x="9487179" y="5796254"/>
                  </a:lnTo>
                  <a:lnTo>
                    <a:pt x="9507588" y="5835764"/>
                  </a:lnTo>
                  <a:lnTo>
                    <a:pt x="9548685" y="5860961"/>
                  </a:lnTo>
                  <a:lnTo>
                    <a:pt x="9560890" y="5862015"/>
                  </a:lnTo>
                  <a:lnTo>
                    <a:pt x="9573425" y="5860961"/>
                  </a:lnTo>
                  <a:lnTo>
                    <a:pt x="9614764" y="5835764"/>
                  </a:lnTo>
                  <a:lnTo>
                    <a:pt x="9635020" y="5796254"/>
                  </a:lnTo>
                  <a:lnTo>
                    <a:pt x="9644837" y="5741911"/>
                  </a:lnTo>
                  <a:lnTo>
                    <a:pt x="9644888" y="5740133"/>
                  </a:lnTo>
                  <a:lnTo>
                    <a:pt x="9675228" y="5740133"/>
                  </a:lnTo>
                  <a:lnTo>
                    <a:pt x="9675228" y="5923165"/>
                  </a:lnTo>
                  <a:lnTo>
                    <a:pt x="9727171" y="5923165"/>
                  </a:lnTo>
                  <a:lnTo>
                    <a:pt x="9727171" y="5740133"/>
                  </a:lnTo>
                  <a:lnTo>
                    <a:pt x="9727171" y="5695315"/>
                  </a:lnTo>
                  <a:lnTo>
                    <a:pt x="9727171" y="5558777"/>
                  </a:lnTo>
                  <a:close/>
                </a:path>
                <a:path w="17900650" h="5977890">
                  <a:moveTo>
                    <a:pt x="9745015" y="557466"/>
                  </a:moveTo>
                  <a:lnTo>
                    <a:pt x="9689313" y="557466"/>
                  </a:lnTo>
                  <a:lnTo>
                    <a:pt x="9689313" y="697776"/>
                  </a:lnTo>
                  <a:lnTo>
                    <a:pt x="9624187" y="697776"/>
                  </a:lnTo>
                  <a:lnTo>
                    <a:pt x="9612668" y="650024"/>
                  </a:lnTo>
                  <a:lnTo>
                    <a:pt x="9587928" y="611149"/>
                  </a:lnTo>
                  <a:lnTo>
                    <a:pt x="9572879" y="599186"/>
                  </a:lnTo>
                  <a:lnTo>
                    <a:pt x="9572879" y="723328"/>
                  </a:lnTo>
                  <a:lnTo>
                    <a:pt x="9572511" y="737044"/>
                  </a:lnTo>
                  <a:lnTo>
                    <a:pt x="9563798" y="781151"/>
                  </a:lnTo>
                  <a:lnTo>
                    <a:pt x="9532620" y="811072"/>
                  </a:lnTo>
                  <a:lnTo>
                    <a:pt x="9525546" y="811695"/>
                  </a:lnTo>
                  <a:lnTo>
                    <a:pt x="9518828" y="811072"/>
                  </a:lnTo>
                  <a:lnTo>
                    <a:pt x="9487687" y="781037"/>
                  </a:lnTo>
                  <a:lnTo>
                    <a:pt x="9479013" y="737044"/>
                  </a:lnTo>
                  <a:lnTo>
                    <a:pt x="9478645" y="723328"/>
                  </a:lnTo>
                  <a:lnTo>
                    <a:pt x="9479013" y="709472"/>
                  </a:lnTo>
                  <a:lnTo>
                    <a:pt x="9487725" y="665911"/>
                  </a:lnTo>
                  <a:lnTo>
                    <a:pt x="9518828" y="635990"/>
                  </a:lnTo>
                  <a:lnTo>
                    <a:pt x="9525546" y="635368"/>
                  </a:lnTo>
                  <a:lnTo>
                    <a:pt x="9532620" y="635990"/>
                  </a:lnTo>
                  <a:lnTo>
                    <a:pt x="9563798" y="665911"/>
                  </a:lnTo>
                  <a:lnTo>
                    <a:pt x="9572511" y="709472"/>
                  </a:lnTo>
                  <a:lnTo>
                    <a:pt x="9572879" y="723328"/>
                  </a:lnTo>
                  <a:lnTo>
                    <a:pt x="9572879" y="599186"/>
                  </a:lnTo>
                  <a:lnTo>
                    <a:pt x="9565361" y="594347"/>
                  </a:lnTo>
                  <a:lnTo>
                    <a:pt x="9552876" y="588975"/>
                  </a:lnTo>
                  <a:lnTo>
                    <a:pt x="9539605" y="585762"/>
                  </a:lnTo>
                  <a:lnTo>
                    <a:pt x="9525546" y="584682"/>
                  </a:lnTo>
                  <a:lnTo>
                    <a:pt x="9511487" y="585762"/>
                  </a:lnTo>
                  <a:lnTo>
                    <a:pt x="9474035" y="601865"/>
                  </a:lnTo>
                  <a:lnTo>
                    <a:pt x="9445523" y="635241"/>
                  </a:lnTo>
                  <a:lnTo>
                    <a:pt x="9428696" y="683844"/>
                  </a:lnTo>
                  <a:lnTo>
                    <a:pt x="9425445" y="723328"/>
                  </a:lnTo>
                  <a:lnTo>
                    <a:pt x="9426257" y="743978"/>
                  </a:lnTo>
                  <a:lnTo>
                    <a:pt x="9438437" y="797458"/>
                  </a:lnTo>
                  <a:lnTo>
                    <a:pt x="9463329" y="836168"/>
                  </a:lnTo>
                  <a:lnTo>
                    <a:pt x="9498216" y="858189"/>
                  </a:lnTo>
                  <a:lnTo>
                    <a:pt x="9525546" y="862380"/>
                  </a:lnTo>
                  <a:lnTo>
                    <a:pt x="9539605" y="861326"/>
                  </a:lnTo>
                  <a:lnTo>
                    <a:pt x="9577070" y="845616"/>
                  </a:lnTo>
                  <a:lnTo>
                    <a:pt x="9605734" y="812088"/>
                  </a:lnTo>
                  <a:lnTo>
                    <a:pt x="9605912" y="811695"/>
                  </a:lnTo>
                  <a:lnTo>
                    <a:pt x="9612668" y="797458"/>
                  </a:lnTo>
                  <a:lnTo>
                    <a:pt x="9618345" y="781037"/>
                  </a:lnTo>
                  <a:lnTo>
                    <a:pt x="9622409" y="763219"/>
                  </a:lnTo>
                  <a:lnTo>
                    <a:pt x="9624835" y="743978"/>
                  </a:lnTo>
                  <a:lnTo>
                    <a:pt x="9624911" y="742175"/>
                  </a:lnTo>
                  <a:lnTo>
                    <a:pt x="9689313" y="742175"/>
                  </a:lnTo>
                  <a:lnTo>
                    <a:pt x="9689313" y="946556"/>
                  </a:lnTo>
                  <a:lnTo>
                    <a:pt x="9745015" y="946556"/>
                  </a:lnTo>
                  <a:lnTo>
                    <a:pt x="9745015" y="742175"/>
                  </a:lnTo>
                  <a:lnTo>
                    <a:pt x="9745015" y="697776"/>
                  </a:lnTo>
                  <a:lnTo>
                    <a:pt x="9745015" y="557466"/>
                  </a:lnTo>
                  <a:close/>
                </a:path>
                <a:path w="17900650" h="5977890">
                  <a:moveTo>
                    <a:pt x="9807169" y="5552491"/>
                  </a:moveTo>
                  <a:lnTo>
                    <a:pt x="9753968" y="5552491"/>
                  </a:lnTo>
                  <a:lnTo>
                    <a:pt x="9753968" y="5940336"/>
                  </a:lnTo>
                  <a:lnTo>
                    <a:pt x="9807169" y="5940336"/>
                  </a:lnTo>
                  <a:lnTo>
                    <a:pt x="9807169" y="5552491"/>
                  </a:lnTo>
                  <a:close/>
                </a:path>
                <a:path w="17900650" h="5977890">
                  <a:moveTo>
                    <a:pt x="9934765" y="30988"/>
                  </a:moveTo>
                  <a:lnTo>
                    <a:pt x="9879901" y="30988"/>
                  </a:lnTo>
                  <a:lnTo>
                    <a:pt x="9879901" y="86271"/>
                  </a:lnTo>
                  <a:lnTo>
                    <a:pt x="9879901" y="128993"/>
                  </a:lnTo>
                  <a:lnTo>
                    <a:pt x="9879901" y="183857"/>
                  </a:lnTo>
                  <a:lnTo>
                    <a:pt x="9803676" y="183857"/>
                  </a:lnTo>
                  <a:lnTo>
                    <a:pt x="9803676" y="128993"/>
                  </a:lnTo>
                  <a:lnTo>
                    <a:pt x="9879901" y="128993"/>
                  </a:lnTo>
                  <a:lnTo>
                    <a:pt x="9879901" y="86271"/>
                  </a:lnTo>
                  <a:lnTo>
                    <a:pt x="9803676" y="86271"/>
                  </a:lnTo>
                  <a:lnTo>
                    <a:pt x="9803676" y="30988"/>
                  </a:lnTo>
                  <a:lnTo>
                    <a:pt x="9748393" y="30988"/>
                  </a:lnTo>
                  <a:lnTo>
                    <a:pt x="9748393" y="227838"/>
                  </a:lnTo>
                  <a:lnTo>
                    <a:pt x="9934765" y="227838"/>
                  </a:lnTo>
                  <a:lnTo>
                    <a:pt x="9934765" y="183857"/>
                  </a:lnTo>
                  <a:lnTo>
                    <a:pt x="9934765" y="128993"/>
                  </a:lnTo>
                  <a:lnTo>
                    <a:pt x="9934765" y="86271"/>
                  </a:lnTo>
                  <a:lnTo>
                    <a:pt x="9934765" y="30988"/>
                  </a:lnTo>
                  <a:close/>
                </a:path>
                <a:path w="17900650" h="5977890">
                  <a:moveTo>
                    <a:pt x="10056228" y="339674"/>
                  </a:moveTo>
                  <a:lnTo>
                    <a:pt x="9848494" y="339674"/>
                  </a:lnTo>
                  <a:lnTo>
                    <a:pt x="9848494" y="260096"/>
                  </a:lnTo>
                  <a:lnTo>
                    <a:pt x="9792373" y="260096"/>
                  </a:lnTo>
                  <a:lnTo>
                    <a:pt x="9792373" y="384479"/>
                  </a:lnTo>
                  <a:lnTo>
                    <a:pt x="10056228" y="384479"/>
                  </a:lnTo>
                  <a:lnTo>
                    <a:pt x="10056228" y="349300"/>
                  </a:lnTo>
                  <a:lnTo>
                    <a:pt x="10056228" y="339674"/>
                  </a:lnTo>
                  <a:close/>
                </a:path>
                <a:path w="17900650" h="5977890">
                  <a:moveTo>
                    <a:pt x="10093935" y="112242"/>
                  </a:moveTo>
                  <a:lnTo>
                    <a:pt x="10042411" y="112242"/>
                  </a:lnTo>
                  <a:lnTo>
                    <a:pt x="10042411" y="3340"/>
                  </a:lnTo>
                  <a:lnTo>
                    <a:pt x="9986708" y="3340"/>
                  </a:lnTo>
                  <a:lnTo>
                    <a:pt x="9986708" y="288569"/>
                  </a:lnTo>
                  <a:lnTo>
                    <a:pt x="10042411" y="288569"/>
                  </a:lnTo>
                  <a:lnTo>
                    <a:pt x="10042411" y="158318"/>
                  </a:lnTo>
                  <a:lnTo>
                    <a:pt x="10093935" y="158318"/>
                  </a:lnTo>
                  <a:lnTo>
                    <a:pt x="10093935" y="112242"/>
                  </a:lnTo>
                  <a:close/>
                </a:path>
                <a:path w="17900650" h="5977890">
                  <a:moveTo>
                    <a:pt x="10115575" y="5842749"/>
                  </a:moveTo>
                  <a:lnTo>
                    <a:pt x="10114216" y="5829351"/>
                  </a:lnTo>
                  <a:lnTo>
                    <a:pt x="10110978" y="5797512"/>
                  </a:lnTo>
                  <a:lnTo>
                    <a:pt x="10099713" y="5799315"/>
                  </a:lnTo>
                  <a:lnTo>
                    <a:pt x="10088562" y="5800966"/>
                  </a:lnTo>
                  <a:lnTo>
                    <a:pt x="10045116" y="5805576"/>
                  </a:lnTo>
                  <a:lnTo>
                    <a:pt x="10005428" y="5806986"/>
                  </a:lnTo>
                  <a:lnTo>
                    <a:pt x="10005428" y="5642546"/>
                  </a:lnTo>
                  <a:lnTo>
                    <a:pt x="10093376" y="5642546"/>
                  </a:lnTo>
                  <a:lnTo>
                    <a:pt x="10093376" y="5597728"/>
                  </a:lnTo>
                  <a:lnTo>
                    <a:pt x="9950564" y="5597728"/>
                  </a:lnTo>
                  <a:lnTo>
                    <a:pt x="9950564" y="5853214"/>
                  </a:lnTo>
                  <a:lnTo>
                    <a:pt x="9977361" y="5853214"/>
                  </a:lnTo>
                  <a:lnTo>
                    <a:pt x="10025113" y="5852795"/>
                  </a:lnTo>
                  <a:lnTo>
                    <a:pt x="10069932" y="5849455"/>
                  </a:lnTo>
                  <a:lnTo>
                    <a:pt x="10103929" y="5844743"/>
                  </a:lnTo>
                  <a:lnTo>
                    <a:pt x="10115575" y="5842749"/>
                  </a:lnTo>
                  <a:close/>
                </a:path>
                <a:path w="17900650" h="5977890">
                  <a:moveTo>
                    <a:pt x="10139718" y="564159"/>
                  </a:moveTo>
                  <a:lnTo>
                    <a:pt x="10087788" y="564159"/>
                  </a:lnTo>
                  <a:lnTo>
                    <a:pt x="10087788" y="643331"/>
                  </a:lnTo>
                  <a:lnTo>
                    <a:pt x="10087788" y="688555"/>
                  </a:lnTo>
                  <a:lnTo>
                    <a:pt x="10087788" y="763536"/>
                  </a:lnTo>
                  <a:lnTo>
                    <a:pt x="10054082" y="763536"/>
                  </a:lnTo>
                  <a:lnTo>
                    <a:pt x="10055720" y="747306"/>
                  </a:lnTo>
                  <a:lnTo>
                    <a:pt x="10056368" y="726249"/>
                  </a:lnTo>
                  <a:lnTo>
                    <a:pt x="10055720" y="705053"/>
                  </a:lnTo>
                  <a:lnTo>
                    <a:pt x="10054069" y="688555"/>
                  </a:lnTo>
                  <a:lnTo>
                    <a:pt x="10087788" y="688555"/>
                  </a:lnTo>
                  <a:lnTo>
                    <a:pt x="10087788" y="643331"/>
                  </a:lnTo>
                  <a:lnTo>
                    <a:pt x="10043084" y="643331"/>
                  </a:lnTo>
                  <a:lnTo>
                    <a:pt x="10041039" y="637882"/>
                  </a:lnTo>
                  <a:lnTo>
                    <a:pt x="10016579" y="602284"/>
                  </a:lnTo>
                  <a:lnTo>
                    <a:pt x="10006533" y="594664"/>
                  </a:lnTo>
                  <a:lnTo>
                    <a:pt x="10006533" y="726249"/>
                  </a:lnTo>
                  <a:lnTo>
                    <a:pt x="10006266" y="740308"/>
                  </a:lnTo>
                  <a:lnTo>
                    <a:pt x="10000031" y="784504"/>
                  </a:lnTo>
                  <a:lnTo>
                    <a:pt x="9979444" y="814628"/>
                  </a:lnTo>
                  <a:lnTo>
                    <a:pt x="9964928" y="814628"/>
                  </a:lnTo>
                  <a:lnTo>
                    <a:pt x="9942030" y="775258"/>
                  </a:lnTo>
                  <a:lnTo>
                    <a:pt x="9938258" y="726249"/>
                  </a:lnTo>
                  <a:lnTo>
                    <a:pt x="9938487" y="711860"/>
                  </a:lnTo>
                  <a:lnTo>
                    <a:pt x="9944329" y="667613"/>
                  </a:lnTo>
                  <a:lnTo>
                    <a:pt x="9964928" y="637882"/>
                  </a:lnTo>
                  <a:lnTo>
                    <a:pt x="9979444" y="637882"/>
                  </a:lnTo>
                  <a:lnTo>
                    <a:pt x="10002342" y="676833"/>
                  </a:lnTo>
                  <a:lnTo>
                    <a:pt x="10006533" y="726249"/>
                  </a:lnTo>
                  <a:lnTo>
                    <a:pt x="10006533" y="594664"/>
                  </a:lnTo>
                  <a:lnTo>
                    <a:pt x="9996056" y="589394"/>
                  </a:lnTo>
                  <a:lnTo>
                    <a:pt x="9984537" y="586181"/>
                  </a:lnTo>
                  <a:lnTo>
                    <a:pt x="9972180" y="585101"/>
                  </a:lnTo>
                  <a:lnTo>
                    <a:pt x="9959797" y="586181"/>
                  </a:lnTo>
                  <a:lnTo>
                    <a:pt x="9918471" y="611593"/>
                  </a:lnTo>
                  <a:lnTo>
                    <a:pt x="9898050" y="650862"/>
                  </a:lnTo>
                  <a:lnTo>
                    <a:pt x="9888626" y="705053"/>
                  </a:lnTo>
                  <a:lnTo>
                    <a:pt x="9887991" y="726249"/>
                  </a:lnTo>
                  <a:lnTo>
                    <a:pt x="9888626" y="747306"/>
                  </a:lnTo>
                  <a:lnTo>
                    <a:pt x="9898050" y="801649"/>
                  </a:lnTo>
                  <a:lnTo>
                    <a:pt x="9918471" y="841146"/>
                  </a:lnTo>
                  <a:lnTo>
                    <a:pt x="9959569" y="866355"/>
                  </a:lnTo>
                  <a:lnTo>
                    <a:pt x="9971761" y="867397"/>
                  </a:lnTo>
                  <a:lnTo>
                    <a:pt x="9984308" y="866355"/>
                  </a:lnTo>
                  <a:lnTo>
                    <a:pt x="10025634" y="841146"/>
                  </a:lnTo>
                  <a:lnTo>
                    <a:pt x="10043401" y="808342"/>
                  </a:lnTo>
                  <a:lnTo>
                    <a:pt x="10087788" y="808342"/>
                  </a:lnTo>
                  <a:lnTo>
                    <a:pt x="10087788" y="928547"/>
                  </a:lnTo>
                  <a:lnTo>
                    <a:pt x="10139718" y="928547"/>
                  </a:lnTo>
                  <a:lnTo>
                    <a:pt x="10139718" y="808342"/>
                  </a:lnTo>
                  <a:lnTo>
                    <a:pt x="10139718" y="763536"/>
                  </a:lnTo>
                  <a:lnTo>
                    <a:pt x="10139718" y="688555"/>
                  </a:lnTo>
                  <a:lnTo>
                    <a:pt x="10139718" y="643331"/>
                  </a:lnTo>
                  <a:lnTo>
                    <a:pt x="10139718" y="564159"/>
                  </a:lnTo>
                  <a:close/>
                </a:path>
                <a:path w="17900650" h="5977890">
                  <a:moveTo>
                    <a:pt x="10218039" y="557885"/>
                  </a:moveTo>
                  <a:lnTo>
                    <a:pt x="10164851" y="557885"/>
                  </a:lnTo>
                  <a:lnTo>
                    <a:pt x="10164851" y="945718"/>
                  </a:lnTo>
                  <a:lnTo>
                    <a:pt x="10218039" y="945718"/>
                  </a:lnTo>
                  <a:lnTo>
                    <a:pt x="10218039" y="557885"/>
                  </a:lnTo>
                  <a:close/>
                </a:path>
                <a:path w="17900650" h="5977890">
                  <a:moveTo>
                    <a:pt x="10272649" y="5552491"/>
                  </a:moveTo>
                  <a:lnTo>
                    <a:pt x="10219449" y="5552491"/>
                  </a:lnTo>
                  <a:lnTo>
                    <a:pt x="10219449" y="5702020"/>
                  </a:lnTo>
                  <a:lnTo>
                    <a:pt x="10184270" y="5702020"/>
                  </a:lnTo>
                  <a:lnTo>
                    <a:pt x="10184270" y="5559196"/>
                  </a:lnTo>
                  <a:lnTo>
                    <a:pt x="10132758" y="5559196"/>
                  </a:lnTo>
                  <a:lnTo>
                    <a:pt x="10132758" y="5922327"/>
                  </a:lnTo>
                  <a:lnTo>
                    <a:pt x="10184270" y="5922327"/>
                  </a:lnTo>
                  <a:lnTo>
                    <a:pt x="10184270" y="5746839"/>
                  </a:lnTo>
                  <a:lnTo>
                    <a:pt x="10219449" y="5746839"/>
                  </a:lnTo>
                  <a:lnTo>
                    <a:pt x="10219449" y="5940336"/>
                  </a:lnTo>
                  <a:lnTo>
                    <a:pt x="10272649" y="5940336"/>
                  </a:lnTo>
                  <a:lnTo>
                    <a:pt x="10272649" y="5746839"/>
                  </a:lnTo>
                  <a:lnTo>
                    <a:pt x="10272649" y="5702020"/>
                  </a:lnTo>
                  <a:lnTo>
                    <a:pt x="10272649" y="5552491"/>
                  </a:lnTo>
                  <a:close/>
                </a:path>
                <a:path w="17900650" h="5977890">
                  <a:moveTo>
                    <a:pt x="10366743" y="37693"/>
                  </a:moveTo>
                  <a:lnTo>
                    <a:pt x="10315232" y="37693"/>
                  </a:lnTo>
                  <a:lnTo>
                    <a:pt x="10315232" y="124802"/>
                  </a:lnTo>
                  <a:lnTo>
                    <a:pt x="10315232" y="167944"/>
                  </a:lnTo>
                  <a:lnTo>
                    <a:pt x="10315232" y="254647"/>
                  </a:lnTo>
                  <a:lnTo>
                    <a:pt x="10266223" y="254647"/>
                  </a:lnTo>
                  <a:lnTo>
                    <a:pt x="10266223" y="167944"/>
                  </a:lnTo>
                  <a:lnTo>
                    <a:pt x="10315232" y="167944"/>
                  </a:lnTo>
                  <a:lnTo>
                    <a:pt x="10315232" y="124802"/>
                  </a:lnTo>
                  <a:lnTo>
                    <a:pt x="10266223" y="124802"/>
                  </a:lnTo>
                  <a:lnTo>
                    <a:pt x="10266223" y="37693"/>
                  </a:lnTo>
                  <a:lnTo>
                    <a:pt x="10213873" y="37693"/>
                  </a:lnTo>
                  <a:lnTo>
                    <a:pt x="10213873" y="299046"/>
                  </a:lnTo>
                  <a:lnTo>
                    <a:pt x="10366743" y="299046"/>
                  </a:lnTo>
                  <a:lnTo>
                    <a:pt x="10366743" y="254647"/>
                  </a:lnTo>
                  <a:lnTo>
                    <a:pt x="10366743" y="167944"/>
                  </a:lnTo>
                  <a:lnTo>
                    <a:pt x="10366743" y="124802"/>
                  </a:lnTo>
                  <a:lnTo>
                    <a:pt x="10366743" y="37693"/>
                  </a:lnTo>
                  <a:close/>
                </a:path>
                <a:path w="17900650" h="5977890">
                  <a:moveTo>
                    <a:pt x="10533126" y="5660136"/>
                  </a:moveTo>
                  <a:lnTo>
                    <a:pt x="10520261" y="5614479"/>
                  </a:lnTo>
                  <a:lnTo>
                    <a:pt x="10492918" y="5586971"/>
                  </a:lnTo>
                  <a:lnTo>
                    <a:pt x="10478681" y="5579338"/>
                  </a:lnTo>
                  <a:lnTo>
                    <a:pt x="10478681" y="5650636"/>
                  </a:lnTo>
                  <a:lnTo>
                    <a:pt x="10478681" y="5660136"/>
                  </a:lnTo>
                  <a:lnTo>
                    <a:pt x="10461371" y="5697131"/>
                  </a:lnTo>
                  <a:lnTo>
                    <a:pt x="10427576" y="5705792"/>
                  </a:lnTo>
                  <a:lnTo>
                    <a:pt x="10420439" y="5705475"/>
                  </a:lnTo>
                  <a:lnTo>
                    <a:pt x="10382771" y="5685269"/>
                  </a:lnTo>
                  <a:lnTo>
                    <a:pt x="10376484" y="5660136"/>
                  </a:lnTo>
                  <a:lnTo>
                    <a:pt x="10376484" y="5650636"/>
                  </a:lnTo>
                  <a:lnTo>
                    <a:pt x="10401198" y="5619928"/>
                  </a:lnTo>
                  <a:lnTo>
                    <a:pt x="10427576" y="5614479"/>
                  </a:lnTo>
                  <a:lnTo>
                    <a:pt x="10434701" y="5614822"/>
                  </a:lnTo>
                  <a:lnTo>
                    <a:pt x="10471975" y="5635841"/>
                  </a:lnTo>
                  <a:lnTo>
                    <a:pt x="10476446" y="5642546"/>
                  </a:lnTo>
                  <a:lnTo>
                    <a:pt x="10478681" y="5579338"/>
                  </a:lnTo>
                  <a:lnTo>
                    <a:pt x="10427576" y="5568835"/>
                  </a:lnTo>
                  <a:lnTo>
                    <a:pt x="10412895" y="5569559"/>
                  </a:lnTo>
                  <a:lnTo>
                    <a:pt x="10373550" y="5580558"/>
                  </a:lnTo>
                  <a:lnTo>
                    <a:pt x="10335857" y="5612803"/>
                  </a:lnTo>
                  <a:lnTo>
                    <a:pt x="10322039" y="5660136"/>
                  </a:lnTo>
                  <a:lnTo>
                    <a:pt x="10322903" y="5673166"/>
                  </a:lnTo>
                  <a:lnTo>
                    <a:pt x="10343388" y="5717591"/>
                  </a:lnTo>
                  <a:lnTo>
                    <a:pt x="10385882" y="5745264"/>
                  </a:lnTo>
                  <a:lnTo>
                    <a:pt x="10427576" y="5751855"/>
                  </a:lnTo>
                  <a:lnTo>
                    <a:pt x="10442270" y="5751131"/>
                  </a:lnTo>
                  <a:lnTo>
                    <a:pt x="10481615" y="5740133"/>
                  </a:lnTo>
                  <a:lnTo>
                    <a:pt x="10519308" y="5707888"/>
                  </a:lnTo>
                  <a:lnTo>
                    <a:pt x="10532262" y="5673166"/>
                  </a:lnTo>
                  <a:lnTo>
                    <a:pt x="10533126" y="5660136"/>
                  </a:lnTo>
                  <a:close/>
                </a:path>
                <a:path w="17900650" h="5977890">
                  <a:moveTo>
                    <a:pt x="10535958" y="2921"/>
                  </a:moveTo>
                  <a:lnTo>
                    <a:pt x="10482758" y="2921"/>
                  </a:lnTo>
                  <a:lnTo>
                    <a:pt x="10482758" y="151193"/>
                  </a:lnTo>
                  <a:lnTo>
                    <a:pt x="10450093" y="151193"/>
                  </a:lnTo>
                  <a:lnTo>
                    <a:pt x="10450093" y="9207"/>
                  </a:lnTo>
                  <a:lnTo>
                    <a:pt x="10398163" y="9207"/>
                  </a:lnTo>
                  <a:lnTo>
                    <a:pt x="10398163" y="373595"/>
                  </a:lnTo>
                  <a:lnTo>
                    <a:pt x="10450093" y="373595"/>
                  </a:lnTo>
                  <a:lnTo>
                    <a:pt x="10450093" y="195592"/>
                  </a:lnTo>
                  <a:lnTo>
                    <a:pt x="10482758" y="195592"/>
                  </a:lnTo>
                  <a:lnTo>
                    <a:pt x="10482758" y="390766"/>
                  </a:lnTo>
                  <a:lnTo>
                    <a:pt x="10535958" y="390766"/>
                  </a:lnTo>
                  <a:lnTo>
                    <a:pt x="10535958" y="195592"/>
                  </a:lnTo>
                  <a:lnTo>
                    <a:pt x="10535958" y="151193"/>
                  </a:lnTo>
                  <a:lnTo>
                    <a:pt x="10535958" y="2921"/>
                  </a:lnTo>
                  <a:close/>
                </a:path>
                <a:path w="17900650" h="5977890">
                  <a:moveTo>
                    <a:pt x="10570248" y="823429"/>
                  </a:moveTo>
                  <a:lnTo>
                    <a:pt x="10300513" y="823429"/>
                  </a:lnTo>
                  <a:lnTo>
                    <a:pt x="10300513" y="866978"/>
                  </a:lnTo>
                  <a:lnTo>
                    <a:pt x="10514546" y="866978"/>
                  </a:lnTo>
                  <a:lnTo>
                    <a:pt x="10514546" y="946137"/>
                  </a:lnTo>
                  <a:lnTo>
                    <a:pt x="10570248" y="946137"/>
                  </a:lnTo>
                  <a:lnTo>
                    <a:pt x="10570248" y="823429"/>
                  </a:lnTo>
                  <a:close/>
                </a:path>
                <a:path w="17900650" h="5977890">
                  <a:moveTo>
                    <a:pt x="10597058" y="694423"/>
                  </a:moveTo>
                  <a:lnTo>
                    <a:pt x="10550169" y="688530"/>
                  </a:lnTo>
                  <a:lnTo>
                    <a:pt x="10505669" y="674789"/>
                  </a:lnTo>
                  <a:lnTo>
                    <a:pt x="10475176" y="650443"/>
                  </a:lnTo>
                  <a:lnTo>
                    <a:pt x="10468051" y="635787"/>
                  </a:lnTo>
                  <a:lnTo>
                    <a:pt x="10468458" y="637044"/>
                  </a:lnTo>
                  <a:lnTo>
                    <a:pt x="10578617" y="637044"/>
                  </a:lnTo>
                  <a:lnTo>
                    <a:pt x="10578617" y="620712"/>
                  </a:lnTo>
                  <a:lnTo>
                    <a:pt x="10578617" y="616102"/>
                  </a:lnTo>
                  <a:lnTo>
                    <a:pt x="10578617" y="594321"/>
                  </a:lnTo>
                  <a:lnTo>
                    <a:pt x="10464698" y="594321"/>
                  </a:lnTo>
                  <a:lnTo>
                    <a:pt x="10464698" y="559142"/>
                  </a:lnTo>
                  <a:lnTo>
                    <a:pt x="10408996" y="559142"/>
                  </a:lnTo>
                  <a:lnTo>
                    <a:pt x="10408996" y="594321"/>
                  </a:lnTo>
                  <a:lnTo>
                    <a:pt x="10295077" y="594321"/>
                  </a:lnTo>
                  <a:lnTo>
                    <a:pt x="10295077" y="637044"/>
                  </a:lnTo>
                  <a:lnTo>
                    <a:pt x="10405237" y="637044"/>
                  </a:lnTo>
                  <a:lnTo>
                    <a:pt x="10403268" y="643191"/>
                  </a:lnTo>
                  <a:lnTo>
                    <a:pt x="10375913" y="670547"/>
                  </a:lnTo>
                  <a:lnTo>
                    <a:pt x="10336124" y="685622"/>
                  </a:lnTo>
                  <a:lnTo>
                    <a:pt x="10293553" y="692924"/>
                  </a:lnTo>
                  <a:lnTo>
                    <a:pt x="10276637" y="694423"/>
                  </a:lnTo>
                  <a:lnTo>
                    <a:pt x="10292982" y="736307"/>
                  </a:lnTo>
                  <a:lnTo>
                    <a:pt x="10347249" y="728611"/>
                  </a:lnTo>
                  <a:lnTo>
                    <a:pt x="10390670" y="714425"/>
                  </a:lnTo>
                  <a:lnTo>
                    <a:pt x="10423207" y="694156"/>
                  </a:lnTo>
                  <a:lnTo>
                    <a:pt x="10436746" y="679932"/>
                  </a:lnTo>
                  <a:lnTo>
                    <a:pt x="10442080" y="686257"/>
                  </a:lnTo>
                  <a:lnTo>
                    <a:pt x="10483024" y="714425"/>
                  </a:lnTo>
                  <a:lnTo>
                    <a:pt x="10526458" y="728611"/>
                  </a:lnTo>
                  <a:lnTo>
                    <a:pt x="10580713" y="736307"/>
                  </a:lnTo>
                  <a:lnTo>
                    <a:pt x="10597058" y="694423"/>
                  </a:lnTo>
                  <a:close/>
                </a:path>
                <a:path w="17900650" h="5977890">
                  <a:moveTo>
                    <a:pt x="10612552" y="750544"/>
                  </a:moveTo>
                  <a:lnTo>
                    <a:pt x="10261562" y="750544"/>
                  </a:lnTo>
                  <a:lnTo>
                    <a:pt x="10261562" y="794943"/>
                  </a:lnTo>
                  <a:lnTo>
                    <a:pt x="10612552" y="794943"/>
                  </a:lnTo>
                  <a:lnTo>
                    <a:pt x="10612552" y="750544"/>
                  </a:lnTo>
                  <a:close/>
                </a:path>
                <a:path w="17900650" h="5977890">
                  <a:moveTo>
                    <a:pt x="10638676" y="5778246"/>
                  </a:moveTo>
                  <a:lnTo>
                    <a:pt x="10583393" y="5778246"/>
                  </a:lnTo>
                  <a:lnTo>
                    <a:pt x="10583393" y="5814263"/>
                  </a:lnTo>
                  <a:lnTo>
                    <a:pt x="10583393" y="5856986"/>
                  </a:lnTo>
                  <a:lnTo>
                    <a:pt x="10583393" y="5892165"/>
                  </a:lnTo>
                  <a:lnTo>
                    <a:pt x="10435958" y="5892165"/>
                  </a:lnTo>
                  <a:lnTo>
                    <a:pt x="10435958" y="5856986"/>
                  </a:lnTo>
                  <a:lnTo>
                    <a:pt x="10583393" y="5856986"/>
                  </a:lnTo>
                  <a:lnTo>
                    <a:pt x="10583393" y="5814263"/>
                  </a:lnTo>
                  <a:lnTo>
                    <a:pt x="10435958" y="5814263"/>
                  </a:lnTo>
                  <a:lnTo>
                    <a:pt x="10435958" y="5778246"/>
                  </a:lnTo>
                  <a:lnTo>
                    <a:pt x="10381094" y="5778246"/>
                  </a:lnTo>
                  <a:lnTo>
                    <a:pt x="10381094" y="5936564"/>
                  </a:lnTo>
                  <a:lnTo>
                    <a:pt x="10638676" y="5936564"/>
                  </a:lnTo>
                  <a:lnTo>
                    <a:pt x="10638676" y="5892165"/>
                  </a:lnTo>
                  <a:lnTo>
                    <a:pt x="10638676" y="5856986"/>
                  </a:lnTo>
                  <a:lnTo>
                    <a:pt x="10638676" y="5814263"/>
                  </a:lnTo>
                  <a:lnTo>
                    <a:pt x="10638676" y="5778246"/>
                  </a:lnTo>
                  <a:close/>
                </a:path>
                <a:path w="17900650" h="5977890">
                  <a:moveTo>
                    <a:pt x="10638676" y="5552910"/>
                  </a:moveTo>
                  <a:lnTo>
                    <a:pt x="10582974" y="5552910"/>
                  </a:lnTo>
                  <a:lnTo>
                    <a:pt x="10582974" y="5761075"/>
                  </a:lnTo>
                  <a:lnTo>
                    <a:pt x="10638676" y="5761075"/>
                  </a:lnTo>
                  <a:lnTo>
                    <a:pt x="10638676" y="5552910"/>
                  </a:lnTo>
                  <a:close/>
                </a:path>
                <a:path w="17900650" h="5977890">
                  <a:moveTo>
                    <a:pt x="10889005" y="322084"/>
                  </a:moveTo>
                  <a:lnTo>
                    <a:pt x="10868736" y="281317"/>
                  </a:lnTo>
                  <a:lnTo>
                    <a:pt x="10833456" y="263334"/>
                  </a:lnTo>
                  <a:lnTo>
                    <a:pt x="10832452" y="263093"/>
                  </a:lnTo>
                  <a:lnTo>
                    <a:pt x="10832452" y="322084"/>
                  </a:lnTo>
                  <a:lnTo>
                    <a:pt x="10831220" y="328726"/>
                  </a:lnTo>
                  <a:lnTo>
                    <a:pt x="10788485" y="348043"/>
                  </a:lnTo>
                  <a:lnTo>
                    <a:pt x="10754131" y="349719"/>
                  </a:lnTo>
                  <a:lnTo>
                    <a:pt x="10735869" y="349300"/>
                  </a:lnTo>
                  <a:lnTo>
                    <a:pt x="10695496" y="343014"/>
                  </a:lnTo>
                  <a:lnTo>
                    <a:pt x="10675811" y="322084"/>
                  </a:lnTo>
                  <a:lnTo>
                    <a:pt x="10677042" y="315455"/>
                  </a:lnTo>
                  <a:lnTo>
                    <a:pt x="10719994" y="296532"/>
                  </a:lnTo>
                  <a:lnTo>
                    <a:pt x="10754131" y="294855"/>
                  </a:lnTo>
                  <a:lnTo>
                    <a:pt x="10772559" y="295275"/>
                  </a:lnTo>
                  <a:lnTo>
                    <a:pt x="10812767" y="301561"/>
                  </a:lnTo>
                  <a:lnTo>
                    <a:pt x="10832452" y="322084"/>
                  </a:lnTo>
                  <a:lnTo>
                    <a:pt x="10832452" y="263093"/>
                  </a:lnTo>
                  <a:lnTo>
                    <a:pt x="10810469" y="257581"/>
                  </a:lnTo>
                  <a:lnTo>
                    <a:pt x="10784027" y="254127"/>
                  </a:lnTo>
                  <a:lnTo>
                    <a:pt x="10754131" y="252971"/>
                  </a:lnTo>
                  <a:lnTo>
                    <a:pt x="10724236" y="254127"/>
                  </a:lnTo>
                  <a:lnTo>
                    <a:pt x="10674820" y="263334"/>
                  </a:lnTo>
                  <a:lnTo>
                    <a:pt x="10639717" y="281317"/>
                  </a:lnTo>
                  <a:lnTo>
                    <a:pt x="10619689" y="322084"/>
                  </a:lnTo>
                  <a:lnTo>
                    <a:pt x="10621912" y="337832"/>
                  </a:lnTo>
                  <a:lnTo>
                    <a:pt x="10655287" y="373176"/>
                  </a:lnTo>
                  <a:lnTo>
                    <a:pt x="10697807" y="386689"/>
                  </a:lnTo>
                  <a:lnTo>
                    <a:pt x="10754131" y="391185"/>
                  </a:lnTo>
                  <a:lnTo>
                    <a:pt x="10784027" y="390055"/>
                  </a:lnTo>
                  <a:lnTo>
                    <a:pt x="10833456" y="381050"/>
                  </a:lnTo>
                  <a:lnTo>
                    <a:pt x="10868736" y="363385"/>
                  </a:lnTo>
                  <a:lnTo>
                    <a:pt x="10880916" y="349719"/>
                  </a:lnTo>
                  <a:lnTo>
                    <a:pt x="10886745" y="337832"/>
                  </a:lnTo>
                  <a:lnTo>
                    <a:pt x="10889005" y="322084"/>
                  </a:lnTo>
                  <a:close/>
                </a:path>
                <a:path w="17900650" h="5977890">
                  <a:moveTo>
                    <a:pt x="10903344" y="5768619"/>
                  </a:moveTo>
                  <a:lnTo>
                    <a:pt x="10902531" y="5755424"/>
                  </a:lnTo>
                  <a:lnTo>
                    <a:pt x="10900093" y="5743067"/>
                  </a:lnTo>
                  <a:lnTo>
                    <a:pt x="10896041" y="5731548"/>
                  </a:lnTo>
                  <a:lnTo>
                    <a:pt x="10890809" y="5721705"/>
                  </a:lnTo>
                  <a:lnTo>
                    <a:pt x="10890364" y="5720867"/>
                  </a:lnTo>
                  <a:lnTo>
                    <a:pt x="10855592" y="5688622"/>
                  </a:lnTo>
                  <a:lnTo>
                    <a:pt x="10850156" y="5686107"/>
                  </a:lnTo>
                  <a:lnTo>
                    <a:pt x="10850156" y="5768619"/>
                  </a:lnTo>
                  <a:lnTo>
                    <a:pt x="10849788" y="5775706"/>
                  </a:lnTo>
                  <a:lnTo>
                    <a:pt x="10828376" y="5810504"/>
                  </a:lnTo>
                  <a:lnTo>
                    <a:pt x="10813999" y="5815939"/>
                  </a:lnTo>
                  <a:lnTo>
                    <a:pt x="10796397" y="5815939"/>
                  </a:lnTo>
                  <a:lnTo>
                    <a:pt x="10763402" y="5788482"/>
                  </a:lnTo>
                  <a:lnTo>
                    <a:pt x="10760100" y="5768619"/>
                  </a:lnTo>
                  <a:lnTo>
                    <a:pt x="10760469" y="5761367"/>
                  </a:lnTo>
                  <a:lnTo>
                    <a:pt x="10788587" y="5723521"/>
                  </a:lnTo>
                  <a:lnTo>
                    <a:pt x="10796397" y="5721705"/>
                  </a:lnTo>
                  <a:lnTo>
                    <a:pt x="10813999" y="5721705"/>
                  </a:lnTo>
                  <a:lnTo>
                    <a:pt x="10846854" y="5748591"/>
                  </a:lnTo>
                  <a:lnTo>
                    <a:pt x="10850156" y="5768619"/>
                  </a:lnTo>
                  <a:lnTo>
                    <a:pt x="10850156" y="5686107"/>
                  </a:lnTo>
                  <a:lnTo>
                    <a:pt x="10844136" y="5683301"/>
                  </a:lnTo>
                  <a:lnTo>
                    <a:pt x="10831932" y="5679503"/>
                  </a:lnTo>
                  <a:lnTo>
                    <a:pt x="10819003" y="5677230"/>
                  </a:lnTo>
                  <a:lnTo>
                    <a:pt x="10805338" y="5676468"/>
                  </a:lnTo>
                  <a:lnTo>
                    <a:pt x="10791647" y="5677230"/>
                  </a:lnTo>
                  <a:lnTo>
                    <a:pt x="10754652" y="5688622"/>
                  </a:lnTo>
                  <a:lnTo>
                    <a:pt x="10719473" y="5720867"/>
                  </a:lnTo>
                  <a:lnTo>
                    <a:pt x="10706913" y="5768619"/>
                  </a:lnTo>
                  <a:lnTo>
                    <a:pt x="10707700" y="5781840"/>
                  </a:lnTo>
                  <a:lnTo>
                    <a:pt x="10726547" y="5826518"/>
                  </a:lnTo>
                  <a:lnTo>
                    <a:pt x="10766311" y="5854585"/>
                  </a:lnTo>
                  <a:lnTo>
                    <a:pt x="10805338" y="5861177"/>
                  </a:lnTo>
                  <a:lnTo>
                    <a:pt x="10819155" y="5860440"/>
                  </a:lnTo>
                  <a:lnTo>
                    <a:pt x="10866095" y="5842851"/>
                  </a:lnTo>
                  <a:lnTo>
                    <a:pt x="10890796" y="5815939"/>
                  </a:lnTo>
                  <a:lnTo>
                    <a:pt x="10896041" y="5805919"/>
                  </a:lnTo>
                  <a:lnTo>
                    <a:pt x="10900105" y="5794273"/>
                  </a:lnTo>
                  <a:lnTo>
                    <a:pt x="10902531" y="5781840"/>
                  </a:lnTo>
                  <a:lnTo>
                    <a:pt x="10903344" y="5768619"/>
                  </a:lnTo>
                  <a:close/>
                </a:path>
                <a:path w="17900650" h="5977890">
                  <a:moveTo>
                    <a:pt x="10911611" y="119786"/>
                  </a:moveTo>
                  <a:lnTo>
                    <a:pt x="10864291" y="110147"/>
                  </a:lnTo>
                  <a:lnTo>
                    <a:pt x="10827855" y="93814"/>
                  </a:lnTo>
                  <a:lnTo>
                    <a:pt x="10798010" y="66929"/>
                  </a:lnTo>
                  <a:lnTo>
                    <a:pt x="10782935" y="28448"/>
                  </a:lnTo>
                  <a:lnTo>
                    <a:pt x="10782618" y="21767"/>
                  </a:lnTo>
                  <a:lnTo>
                    <a:pt x="10782618" y="10045"/>
                  </a:lnTo>
                  <a:lnTo>
                    <a:pt x="10773816" y="10045"/>
                  </a:lnTo>
                  <a:lnTo>
                    <a:pt x="10735285" y="10045"/>
                  </a:lnTo>
                  <a:lnTo>
                    <a:pt x="10726077" y="10045"/>
                  </a:lnTo>
                  <a:lnTo>
                    <a:pt x="10726077" y="21767"/>
                  </a:lnTo>
                  <a:lnTo>
                    <a:pt x="10714660" y="60096"/>
                  </a:lnTo>
                  <a:lnTo>
                    <a:pt x="10687406" y="88442"/>
                  </a:lnTo>
                  <a:lnTo>
                    <a:pt x="10643984" y="110147"/>
                  </a:lnTo>
                  <a:lnTo>
                    <a:pt x="10597071" y="119786"/>
                  </a:lnTo>
                  <a:lnTo>
                    <a:pt x="10617594" y="163753"/>
                  </a:lnTo>
                  <a:lnTo>
                    <a:pt x="10659529" y="154647"/>
                  </a:lnTo>
                  <a:lnTo>
                    <a:pt x="10695292" y="140195"/>
                  </a:lnTo>
                  <a:lnTo>
                    <a:pt x="10732986" y="114020"/>
                  </a:lnTo>
                  <a:lnTo>
                    <a:pt x="10754157" y="89052"/>
                  </a:lnTo>
                  <a:lnTo>
                    <a:pt x="10755160" y="90728"/>
                  </a:lnTo>
                  <a:lnTo>
                    <a:pt x="10784027" y="121869"/>
                  </a:lnTo>
                  <a:lnTo>
                    <a:pt x="10824807" y="145542"/>
                  </a:lnTo>
                  <a:lnTo>
                    <a:pt x="10862615" y="158318"/>
                  </a:lnTo>
                  <a:lnTo>
                    <a:pt x="10891088" y="163753"/>
                  </a:lnTo>
                  <a:lnTo>
                    <a:pt x="10911611" y="119786"/>
                  </a:lnTo>
                  <a:close/>
                </a:path>
                <a:path w="17900650" h="5977890">
                  <a:moveTo>
                    <a:pt x="10917580" y="5609882"/>
                  </a:moveTo>
                  <a:lnTo>
                    <a:pt x="10832986" y="5609882"/>
                  </a:lnTo>
                  <a:lnTo>
                    <a:pt x="10832986" y="5559196"/>
                  </a:lnTo>
                  <a:lnTo>
                    <a:pt x="10776852" y="5559196"/>
                  </a:lnTo>
                  <a:lnTo>
                    <a:pt x="10776852" y="5609882"/>
                  </a:lnTo>
                  <a:lnTo>
                    <a:pt x="10691419" y="5609882"/>
                  </a:lnTo>
                  <a:lnTo>
                    <a:pt x="10691419" y="5654268"/>
                  </a:lnTo>
                  <a:lnTo>
                    <a:pt x="10917580" y="5654268"/>
                  </a:lnTo>
                  <a:lnTo>
                    <a:pt x="10917580" y="5627052"/>
                  </a:lnTo>
                  <a:lnTo>
                    <a:pt x="10917580" y="5609882"/>
                  </a:lnTo>
                  <a:close/>
                </a:path>
                <a:path w="17900650" h="5977890">
                  <a:moveTo>
                    <a:pt x="10930458" y="188048"/>
                  </a:moveTo>
                  <a:lnTo>
                    <a:pt x="10782198" y="188048"/>
                  </a:lnTo>
                  <a:lnTo>
                    <a:pt x="10782198" y="140728"/>
                  </a:lnTo>
                  <a:lnTo>
                    <a:pt x="10726496" y="140728"/>
                  </a:lnTo>
                  <a:lnTo>
                    <a:pt x="10726496" y="188048"/>
                  </a:lnTo>
                  <a:lnTo>
                    <a:pt x="10579481" y="188048"/>
                  </a:lnTo>
                  <a:lnTo>
                    <a:pt x="10579481" y="232029"/>
                  </a:lnTo>
                  <a:lnTo>
                    <a:pt x="10930458" y="232029"/>
                  </a:lnTo>
                  <a:lnTo>
                    <a:pt x="10930458" y="210248"/>
                  </a:lnTo>
                  <a:lnTo>
                    <a:pt x="10930458" y="188048"/>
                  </a:lnTo>
                  <a:close/>
                </a:path>
                <a:path w="17900650" h="5977890">
                  <a:moveTo>
                    <a:pt x="10954703" y="629920"/>
                  </a:moveTo>
                  <a:lnTo>
                    <a:pt x="10933735" y="590029"/>
                  </a:lnTo>
                  <a:lnTo>
                    <a:pt x="10897172" y="572985"/>
                  </a:lnTo>
                  <a:lnTo>
                    <a:pt x="10896486" y="572833"/>
                  </a:lnTo>
                  <a:lnTo>
                    <a:pt x="10896486" y="624052"/>
                  </a:lnTo>
                  <a:lnTo>
                    <a:pt x="10896486" y="635787"/>
                  </a:lnTo>
                  <a:lnTo>
                    <a:pt x="10860469" y="652538"/>
                  </a:lnTo>
                  <a:lnTo>
                    <a:pt x="10813974" y="655053"/>
                  </a:lnTo>
                  <a:lnTo>
                    <a:pt x="10800728" y="654900"/>
                  </a:lnTo>
                  <a:lnTo>
                    <a:pt x="10759262" y="651103"/>
                  </a:lnTo>
                  <a:lnTo>
                    <a:pt x="10731462" y="635787"/>
                  </a:lnTo>
                  <a:lnTo>
                    <a:pt x="10731462" y="624052"/>
                  </a:lnTo>
                  <a:lnTo>
                    <a:pt x="10767911" y="607301"/>
                  </a:lnTo>
                  <a:lnTo>
                    <a:pt x="10813974" y="604367"/>
                  </a:lnTo>
                  <a:lnTo>
                    <a:pt x="10827410" y="604558"/>
                  </a:lnTo>
                  <a:lnTo>
                    <a:pt x="10869079" y="608774"/>
                  </a:lnTo>
                  <a:lnTo>
                    <a:pt x="10896486" y="624052"/>
                  </a:lnTo>
                  <a:lnTo>
                    <a:pt x="10896486" y="572833"/>
                  </a:lnTo>
                  <a:lnTo>
                    <a:pt x="10873245" y="567626"/>
                  </a:lnTo>
                  <a:lnTo>
                    <a:pt x="10845648" y="564400"/>
                  </a:lnTo>
                  <a:lnTo>
                    <a:pt x="10814393" y="563333"/>
                  </a:lnTo>
                  <a:lnTo>
                    <a:pt x="10782935" y="564400"/>
                  </a:lnTo>
                  <a:lnTo>
                    <a:pt x="10730992" y="572985"/>
                  </a:lnTo>
                  <a:lnTo>
                    <a:pt x="10694403" y="590029"/>
                  </a:lnTo>
                  <a:lnTo>
                    <a:pt x="10673664" y="629920"/>
                  </a:lnTo>
                  <a:lnTo>
                    <a:pt x="10675976" y="644918"/>
                  </a:lnTo>
                  <a:lnTo>
                    <a:pt x="10710520" y="678929"/>
                  </a:lnTo>
                  <a:lnTo>
                    <a:pt x="10755135" y="691807"/>
                  </a:lnTo>
                  <a:lnTo>
                    <a:pt x="10814393" y="696099"/>
                  </a:lnTo>
                  <a:lnTo>
                    <a:pt x="10845648" y="695020"/>
                  </a:lnTo>
                  <a:lnTo>
                    <a:pt x="10897172" y="686435"/>
                  </a:lnTo>
                  <a:lnTo>
                    <a:pt x="10933735" y="669429"/>
                  </a:lnTo>
                  <a:lnTo>
                    <a:pt x="10946994" y="655053"/>
                  </a:lnTo>
                  <a:lnTo>
                    <a:pt x="10952378" y="644918"/>
                  </a:lnTo>
                  <a:lnTo>
                    <a:pt x="10954703" y="629920"/>
                  </a:lnTo>
                  <a:close/>
                </a:path>
                <a:path w="17900650" h="5977890">
                  <a:moveTo>
                    <a:pt x="10957217" y="901331"/>
                  </a:moveTo>
                  <a:lnTo>
                    <a:pt x="10734396" y="901331"/>
                  </a:lnTo>
                  <a:lnTo>
                    <a:pt x="10734396" y="879132"/>
                  </a:lnTo>
                  <a:lnTo>
                    <a:pt x="10946752" y="879132"/>
                  </a:lnTo>
                  <a:lnTo>
                    <a:pt x="10946752" y="779868"/>
                  </a:lnTo>
                  <a:lnTo>
                    <a:pt x="10678693" y="779868"/>
                  </a:lnTo>
                  <a:lnTo>
                    <a:pt x="10678693" y="820915"/>
                  </a:lnTo>
                  <a:lnTo>
                    <a:pt x="10891876" y="820915"/>
                  </a:lnTo>
                  <a:lnTo>
                    <a:pt x="10891876" y="840600"/>
                  </a:lnTo>
                  <a:lnTo>
                    <a:pt x="10679113" y="840600"/>
                  </a:lnTo>
                  <a:lnTo>
                    <a:pt x="10679113" y="943635"/>
                  </a:lnTo>
                  <a:lnTo>
                    <a:pt x="10957217" y="943635"/>
                  </a:lnTo>
                  <a:lnTo>
                    <a:pt x="10957217" y="913472"/>
                  </a:lnTo>
                  <a:lnTo>
                    <a:pt x="10957217" y="901331"/>
                  </a:lnTo>
                  <a:close/>
                </a:path>
                <a:path w="17900650" h="5977890">
                  <a:moveTo>
                    <a:pt x="10989475" y="714108"/>
                  </a:moveTo>
                  <a:lnTo>
                    <a:pt x="10638485" y="714108"/>
                  </a:lnTo>
                  <a:lnTo>
                    <a:pt x="10638485" y="758088"/>
                  </a:lnTo>
                  <a:lnTo>
                    <a:pt x="10989475" y="758088"/>
                  </a:lnTo>
                  <a:lnTo>
                    <a:pt x="10989475" y="714108"/>
                  </a:lnTo>
                  <a:close/>
                </a:path>
                <a:path w="17900650" h="5977890">
                  <a:moveTo>
                    <a:pt x="11053293" y="5704116"/>
                  </a:moveTo>
                  <a:lnTo>
                    <a:pt x="10997578" y="5704116"/>
                  </a:lnTo>
                  <a:lnTo>
                    <a:pt x="10997578" y="5552910"/>
                  </a:lnTo>
                  <a:lnTo>
                    <a:pt x="10941876" y="5552910"/>
                  </a:lnTo>
                  <a:lnTo>
                    <a:pt x="10941876" y="5940755"/>
                  </a:lnTo>
                  <a:lnTo>
                    <a:pt x="10997578" y="5940755"/>
                  </a:lnTo>
                  <a:lnTo>
                    <a:pt x="10997578" y="5750191"/>
                  </a:lnTo>
                  <a:lnTo>
                    <a:pt x="11053293" y="5750191"/>
                  </a:lnTo>
                  <a:lnTo>
                    <a:pt x="11053293" y="5704116"/>
                  </a:lnTo>
                  <a:close/>
                </a:path>
                <a:path w="17900650" h="5977890">
                  <a:moveTo>
                    <a:pt x="11351501" y="815467"/>
                  </a:moveTo>
                  <a:lnTo>
                    <a:pt x="11317961" y="795756"/>
                  </a:lnTo>
                  <a:lnTo>
                    <a:pt x="11284636" y="757567"/>
                  </a:lnTo>
                  <a:lnTo>
                    <a:pt x="11267935" y="722591"/>
                  </a:lnTo>
                  <a:lnTo>
                    <a:pt x="11258042" y="684288"/>
                  </a:lnTo>
                  <a:lnTo>
                    <a:pt x="11254740" y="644156"/>
                  </a:lnTo>
                  <a:lnTo>
                    <a:pt x="11254740" y="588035"/>
                  </a:lnTo>
                  <a:lnTo>
                    <a:pt x="11244275" y="588035"/>
                  </a:lnTo>
                  <a:lnTo>
                    <a:pt x="11209515" y="588035"/>
                  </a:lnTo>
                  <a:lnTo>
                    <a:pt x="11198619" y="588035"/>
                  </a:lnTo>
                  <a:lnTo>
                    <a:pt x="11198619" y="644156"/>
                  </a:lnTo>
                  <a:lnTo>
                    <a:pt x="11195088" y="686181"/>
                  </a:lnTo>
                  <a:lnTo>
                    <a:pt x="11184903" y="726363"/>
                  </a:lnTo>
                  <a:lnTo>
                    <a:pt x="11167834" y="763003"/>
                  </a:lnTo>
                  <a:lnTo>
                    <a:pt x="11143336" y="794105"/>
                  </a:lnTo>
                  <a:lnTo>
                    <a:pt x="11111687" y="817740"/>
                  </a:lnTo>
                  <a:lnTo>
                    <a:pt x="11099356" y="823849"/>
                  </a:lnTo>
                  <a:lnTo>
                    <a:pt x="11132452" y="869911"/>
                  </a:lnTo>
                  <a:lnTo>
                    <a:pt x="11171314" y="844626"/>
                  </a:lnTo>
                  <a:lnTo>
                    <a:pt x="11201654" y="809180"/>
                  </a:lnTo>
                  <a:lnTo>
                    <a:pt x="11223511" y="765784"/>
                  </a:lnTo>
                  <a:lnTo>
                    <a:pt x="11227600" y="754164"/>
                  </a:lnTo>
                  <a:lnTo>
                    <a:pt x="11230039" y="760971"/>
                  </a:lnTo>
                  <a:lnTo>
                    <a:pt x="11251502" y="802487"/>
                  </a:lnTo>
                  <a:lnTo>
                    <a:pt x="11281156" y="836282"/>
                  </a:lnTo>
                  <a:lnTo>
                    <a:pt x="11319243" y="860704"/>
                  </a:lnTo>
                  <a:lnTo>
                    <a:pt x="11351501" y="815467"/>
                  </a:lnTo>
                  <a:close/>
                </a:path>
                <a:path w="17900650" h="5977890">
                  <a:moveTo>
                    <a:pt x="11395862" y="5552071"/>
                  </a:moveTo>
                  <a:lnTo>
                    <a:pt x="11340160" y="5552071"/>
                  </a:lnTo>
                  <a:lnTo>
                    <a:pt x="11340160" y="5631650"/>
                  </a:lnTo>
                  <a:lnTo>
                    <a:pt x="11340160" y="5676468"/>
                  </a:lnTo>
                  <a:lnTo>
                    <a:pt x="11340160" y="5752274"/>
                  </a:lnTo>
                  <a:lnTo>
                    <a:pt x="11273955" y="5752274"/>
                  </a:lnTo>
                  <a:lnTo>
                    <a:pt x="11275682" y="5738584"/>
                  </a:lnTo>
                  <a:lnTo>
                    <a:pt x="11276495" y="5717933"/>
                  </a:lnTo>
                  <a:lnTo>
                    <a:pt x="11275682" y="5697486"/>
                  </a:lnTo>
                  <a:lnTo>
                    <a:pt x="11273244" y="5678462"/>
                  </a:lnTo>
                  <a:lnTo>
                    <a:pt x="11272787" y="5676468"/>
                  </a:lnTo>
                  <a:lnTo>
                    <a:pt x="11340160" y="5676468"/>
                  </a:lnTo>
                  <a:lnTo>
                    <a:pt x="11340160" y="5631650"/>
                  </a:lnTo>
                  <a:lnTo>
                    <a:pt x="11257420" y="5631650"/>
                  </a:lnTo>
                  <a:lnTo>
                    <a:pt x="11256632" y="5629986"/>
                  </a:lnTo>
                  <a:lnTo>
                    <a:pt x="11227905" y="5596471"/>
                  </a:lnTo>
                  <a:lnTo>
                    <a:pt x="11223727" y="5593791"/>
                  </a:lnTo>
                  <a:lnTo>
                    <a:pt x="11223727" y="5717933"/>
                  </a:lnTo>
                  <a:lnTo>
                    <a:pt x="11223358" y="5731649"/>
                  </a:lnTo>
                  <a:lnTo>
                    <a:pt x="11214633" y="5775757"/>
                  </a:lnTo>
                  <a:lnTo>
                    <a:pt x="11183468" y="5805678"/>
                  </a:lnTo>
                  <a:lnTo>
                    <a:pt x="11176394" y="5806313"/>
                  </a:lnTo>
                  <a:lnTo>
                    <a:pt x="11169663" y="5805678"/>
                  </a:lnTo>
                  <a:lnTo>
                    <a:pt x="11138294" y="5775655"/>
                  </a:lnTo>
                  <a:lnTo>
                    <a:pt x="11129429" y="5731649"/>
                  </a:lnTo>
                  <a:lnTo>
                    <a:pt x="11129061" y="5717933"/>
                  </a:lnTo>
                  <a:lnTo>
                    <a:pt x="11129429" y="5704090"/>
                  </a:lnTo>
                  <a:lnTo>
                    <a:pt x="11138332" y="5660529"/>
                  </a:lnTo>
                  <a:lnTo>
                    <a:pt x="11169663" y="5630608"/>
                  </a:lnTo>
                  <a:lnTo>
                    <a:pt x="11176394" y="5629986"/>
                  </a:lnTo>
                  <a:lnTo>
                    <a:pt x="11183468" y="5630608"/>
                  </a:lnTo>
                  <a:lnTo>
                    <a:pt x="11214633" y="5660529"/>
                  </a:lnTo>
                  <a:lnTo>
                    <a:pt x="11223358" y="5704090"/>
                  </a:lnTo>
                  <a:lnTo>
                    <a:pt x="11223727" y="5717933"/>
                  </a:lnTo>
                  <a:lnTo>
                    <a:pt x="11223727" y="5593791"/>
                  </a:lnTo>
                  <a:lnTo>
                    <a:pt x="11216208" y="5588965"/>
                  </a:lnTo>
                  <a:lnTo>
                    <a:pt x="11203724" y="5583593"/>
                  </a:lnTo>
                  <a:lnTo>
                    <a:pt x="11190453" y="5580380"/>
                  </a:lnTo>
                  <a:lnTo>
                    <a:pt x="11176394" y="5579300"/>
                  </a:lnTo>
                  <a:lnTo>
                    <a:pt x="11162335" y="5580380"/>
                  </a:lnTo>
                  <a:lnTo>
                    <a:pt x="11124870" y="5596471"/>
                  </a:lnTo>
                  <a:lnTo>
                    <a:pt x="11096371" y="5629846"/>
                  </a:lnTo>
                  <a:lnTo>
                    <a:pt x="11079531" y="5678462"/>
                  </a:lnTo>
                  <a:lnTo>
                    <a:pt x="11076292" y="5717933"/>
                  </a:lnTo>
                  <a:lnTo>
                    <a:pt x="11077105" y="5738584"/>
                  </a:lnTo>
                  <a:lnTo>
                    <a:pt x="11089272" y="5792063"/>
                  </a:lnTo>
                  <a:lnTo>
                    <a:pt x="11114164" y="5830786"/>
                  </a:lnTo>
                  <a:lnTo>
                    <a:pt x="11149063" y="5852795"/>
                  </a:lnTo>
                  <a:lnTo>
                    <a:pt x="11176394" y="5856986"/>
                  </a:lnTo>
                  <a:lnTo>
                    <a:pt x="11190453" y="5855944"/>
                  </a:lnTo>
                  <a:lnTo>
                    <a:pt x="11227905" y="5840234"/>
                  </a:lnTo>
                  <a:lnTo>
                    <a:pt x="11256569" y="5806706"/>
                  </a:lnTo>
                  <a:lnTo>
                    <a:pt x="11261128" y="5797093"/>
                  </a:lnTo>
                  <a:lnTo>
                    <a:pt x="11340160" y="5797093"/>
                  </a:lnTo>
                  <a:lnTo>
                    <a:pt x="11340160" y="5941174"/>
                  </a:lnTo>
                  <a:lnTo>
                    <a:pt x="11395862" y="5941174"/>
                  </a:lnTo>
                  <a:lnTo>
                    <a:pt x="11395862" y="5797093"/>
                  </a:lnTo>
                  <a:lnTo>
                    <a:pt x="11395862" y="5752274"/>
                  </a:lnTo>
                  <a:lnTo>
                    <a:pt x="11395862" y="5676468"/>
                  </a:lnTo>
                  <a:lnTo>
                    <a:pt x="11395862" y="5631650"/>
                  </a:lnTo>
                  <a:lnTo>
                    <a:pt x="11395862" y="5552071"/>
                  </a:lnTo>
                  <a:close/>
                </a:path>
                <a:path w="17900650" h="5977890">
                  <a:moveTo>
                    <a:pt x="11396777" y="301967"/>
                  </a:moveTo>
                  <a:lnTo>
                    <a:pt x="11248098" y="301967"/>
                  </a:lnTo>
                  <a:lnTo>
                    <a:pt x="11248098" y="220726"/>
                  </a:lnTo>
                  <a:lnTo>
                    <a:pt x="11359083" y="220726"/>
                  </a:lnTo>
                  <a:lnTo>
                    <a:pt x="11359083" y="196430"/>
                  </a:lnTo>
                  <a:lnTo>
                    <a:pt x="11359083" y="195173"/>
                  </a:lnTo>
                  <a:lnTo>
                    <a:pt x="11359083" y="175907"/>
                  </a:lnTo>
                  <a:lnTo>
                    <a:pt x="11141710" y="175907"/>
                  </a:lnTo>
                  <a:lnTo>
                    <a:pt x="11141710" y="74129"/>
                  </a:lnTo>
                  <a:lnTo>
                    <a:pt x="11356150" y="74129"/>
                  </a:lnTo>
                  <a:lnTo>
                    <a:pt x="11356150" y="29730"/>
                  </a:lnTo>
                  <a:lnTo>
                    <a:pt x="11086427" y="29730"/>
                  </a:lnTo>
                  <a:lnTo>
                    <a:pt x="11086427" y="220726"/>
                  </a:lnTo>
                  <a:lnTo>
                    <a:pt x="11192802" y="220726"/>
                  </a:lnTo>
                  <a:lnTo>
                    <a:pt x="11192802" y="301967"/>
                  </a:lnTo>
                  <a:lnTo>
                    <a:pt x="11045381" y="301967"/>
                  </a:lnTo>
                  <a:lnTo>
                    <a:pt x="11045381" y="347624"/>
                  </a:lnTo>
                  <a:lnTo>
                    <a:pt x="11396777" y="347624"/>
                  </a:lnTo>
                  <a:lnTo>
                    <a:pt x="11396777" y="316636"/>
                  </a:lnTo>
                  <a:lnTo>
                    <a:pt x="11396777" y="301967"/>
                  </a:lnTo>
                  <a:close/>
                </a:path>
                <a:path w="17900650" h="5977890">
                  <a:moveTo>
                    <a:pt x="11426050" y="557466"/>
                  </a:moveTo>
                  <a:lnTo>
                    <a:pt x="11370348" y="557466"/>
                  </a:lnTo>
                  <a:lnTo>
                    <a:pt x="11370348" y="946556"/>
                  </a:lnTo>
                  <a:lnTo>
                    <a:pt x="11426050" y="946556"/>
                  </a:lnTo>
                  <a:lnTo>
                    <a:pt x="11426050" y="557466"/>
                  </a:lnTo>
                  <a:close/>
                </a:path>
                <a:path w="17900650" h="5977890">
                  <a:moveTo>
                    <a:pt x="11653914" y="185115"/>
                  </a:moveTo>
                  <a:lnTo>
                    <a:pt x="11613782" y="168554"/>
                  </a:lnTo>
                  <a:lnTo>
                    <a:pt x="11579365" y="135255"/>
                  </a:lnTo>
                  <a:lnTo>
                    <a:pt x="11565280" y="95885"/>
                  </a:lnTo>
                  <a:lnTo>
                    <a:pt x="11564772" y="87109"/>
                  </a:lnTo>
                  <a:lnTo>
                    <a:pt x="11641353" y="87109"/>
                  </a:lnTo>
                  <a:lnTo>
                    <a:pt x="11641353" y="72034"/>
                  </a:lnTo>
                  <a:lnTo>
                    <a:pt x="11641353" y="62395"/>
                  </a:lnTo>
                  <a:lnTo>
                    <a:pt x="11641353" y="43548"/>
                  </a:lnTo>
                  <a:lnTo>
                    <a:pt x="11564696" y="43548"/>
                  </a:lnTo>
                  <a:lnTo>
                    <a:pt x="11564696" y="2082"/>
                  </a:lnTo>
                  <a:lnTo>
                    <a:pt x="11508994" y="2082"/>
                  </a:lnTo>
                  <a:lnTo>
                    <a:pt x="11508994" y="43548"/>
                  </a:lnTo>
                  <a:lnTo>
                    <a:pt x="11432769" y="43548"/>
                  </a:lnTo>
                  <a:lnTo>
                    <a:pt x="11432769" y="87109"/>
                  </a:lnTo>
                  <a:lnTo>
                    <a:pt x="11508931" y="87109"/>
                  </a:lnTo>
                  <a:lnTo>
                    <a:pt x="11508423" y="96723"/>
                  </a:lnTo>
                  <a:lnTo>
                    <a:pt x="11494491" y="139179"/>
                  </a:lnTo>
                  <a:lnTo>
                    <a:pt x="11459883" y="173964"/>
                  </a:lnTo>
                  <a:lnTo>
                    <a:pt x="11419370" y="191401"/>
                  </a:lnTo>
                  <a:lnTo>
                    <a:pt x="11445329" y="234962"/>
                  </a:lnTo>
                  <a:lnTo>
                    <a:pt x="11493716" y="212267"/>
                  </a:lnTo>
                  <a:lnTo>
                    <a:pt x="11527638" y="177787"/>
                  </a:lnTo>
                  <a:lnTo>
                    <a:pt x="11537734" y="160261"/>
                  </a:lnTo>
                  <a:lnTo>
                    <a:pt x="11538001" y="160794"/>
                  </a:lnTo>
                  <a:lnTo>
                    <a:pt x="11567211" y="196850"/>
                  </a:lnTo>
                  <a:lnTo>
                    <a:pt x="11610721" y="222364"/>
                  </a:lnTo>
                  <a:lnTo>
                    <a:pt x="11628361" y="228257"/>
                  </a:lnTo>
                  <a:lnTo>
                    <a:pt x="11653914" y="185115"/>
                  </a:lnTo>
                  <a:close/>
                </a:path>
                <a:path w="17900650" h="5977890">
                  <a:moveTo>
                    <a:pt x="11727205" y="256743"/>
                  </a:moveTo>
                  <a:lnTo>
                    <a:pt x="11468367" y="256743"/>
                  </a:lnTo>
                  <a:lnTo>
                    <a:pt x="11468367" y="301561"/>
                  </a:lnTo>
                  <a:lnTo>
                    <a:pt x="11671503" y="301561"/>
                  </a:lnTo>
                  <a:lnTo>
                    <a:pt x="11671503" y="391185"/>
                  </a:lnTo>
                  <a:lnTo>
                    <a:pt x="11727205" y="391185"/>
                  </a:lnTo>
                  <a:lnTo>
                    <a:pt x="11727205" y="256743"/>
                  </a:lnTo>
                  <a:close/>
                </a:path>
                <a:path w="17900650" h="5977890">
                  <a:moveTo>
                    <a:pt x="11778729" y="98425"/>
                  </a:moveTo>
                  <a:lnTo>
                    <a:pt x="11727205" y="98425"/>
                  </a:lnTo>
                  <a:lnTo>
                    <a:pt x="11727205" y="3340"/>
                  </a:lnTo>
                  <a:lnTo>
                    <a:pt x="11671503" y="3340"/>
                  </a:lnTo>
                  <a:lnTo>
                    <a:pt x="11671503" y="240411"/>
                  </a:lnTo>
                  <a:lnTo>
                    <a:pt x="11727205" y="240411"/>
                  </a:lnTo>
                  <a:lnTo>
                    <a:pt x="11727205" y="144068"/>
                  </a:lnTo>
                  <a:lnTo>
                    <a:pt x="11778729" y="144068"/>
                  </a:lnTo>
                  <a:lnTo>
                    <a:pt x="11778729" y="98425"/>
                  </a:lnTo>
                  <a:close/>
                </a:path>
                <a:path w="17900650" h="5977890">
                  <a:moveTo>
                    <a:pt x="11832704" y="856932"/>
                  </a:moveTo>
                  <a:lnTo>
                    <a:pt x="11684013" y="856932"/>
                  </a:lnTo>
                  <a:lnTo>
                    <a:pt x="11684013" y="775677"/>
                  </a:lnTo>
                  <a:lnTo>
                    <a:pt x="11795011" y="775677"/>
                  </a:lnTo>
                  <a:lnTo>
                    <a:pt x="11795011" y="751382"/>
                  </a:lnTo>
                  <a:lnTo>
                    <a:pt x="11795011" y="750125"/>
                  </a:lnTo>
                  <a:lnTo>
                    <a:pt x="11795011" y="730859"/>
                  </a:lnTo>
                  <a:lnTo>
                    <a:pt x="11577638" y="730859"/>
                  </a:lnTo>
                  <a:lnTo>
                    <a:pt x="11577638" y="629081"/>
                  </a:lnTo>
                  <a:lnTo>
                    <a:pt x="11792077" y="629081"/>
                  </a:lnTo>
                  <a:lnTo>
                    <a:pt x="11792077" y="584682"/>
                  </a:lnTo>
                  <a:lnTo>
                    <a:pt x="11522354" y="584682"/>
                  </a:lnTo>
                  <a:lnTo>
                    <a:pt x="11522354" y="775677"/>
                  </a:lnTo>
                  <a:lnTo>
                    <a:pt x="11628730" y="775677"/>
                  </a:lnTo>
                  <a:lnTo>
                    <a:pt x="11628730" y="856932"/>
                  </a:lnTo>
                  <a:lnTo>
                    <a:pt x="11481308" y="856932"/>
                  </a:lnTo>
                  <a:lnTo>
                    <a:pt x="11481308" y="902589"/>
                  </a:lnTo>
                  <a:lnTo>
                    <a:pt x="11832704" y="902589"/>
                  </a:lnTo>
                  <a:lnTo>
                    <a:pt x="11832704" y="871588"/>
                  </a:lnTo>
                  <a:lnTo>
                    <a:pt x="11832704" y="856932"/>
                  </a:lnTo>
                  <a:close/>
                </a:path>
                <a:path w="17900650" h="5977890">
                  <a:moveTo>
                    <a:pt x="11860505" y="5552491"/>
                  </a:moveTo>
                  <a:lnTo>
                    <a:pt x="11804383" y="5552491"/>
                  </a:lnTo>
                  <a:lnTo>
                    <a:pt x="11804383" y="5601081"/>
                  </a:lnTo>
                  <a:lnTo>
                    <a:pt x="11733390" y="5601081"/>
                  </a:lnTo>
                  <a:lnTo>
                    <a:pt x="11734851" y="5592076"/>
                  </a:lnTo>
                  <a:lnTo>
                    <a:pt x="11736108" y="5567159"/>
                  </a:lnTo>
                  <a:lnTo>
                    <a:pt x="11698415" y="5567159"/>
                  </a:lnTo>
                  <a:lnTo>
                    <a:pt x="11675377" y="5567159"/>
                  </a:lnTo>
                  <a:lnTo>
                    <a:pt x="11562715" y="5567159"/>
                  </a:lnTo>
                  <a:lnTo>
                    <a:pt x="11562715" y="5611546"/>
                  </a:lnTo>
                  <a:lnTo>
                    <a:pt x="11674246" y="5611546"/>
                  </a:lnTo>
                  <a:lnTo>
                    <a:pt x="11671922" y="5622544"/>
                  </a:lnTo>
                  <a:lnTo>
                    <a:pt x="11653838" y="5656681"/>
                  </a:lnTo>
                  <a:lnTo>
                    <a:pt x="11618417" y="5685269"/>
                  </a:lnTo>
                  <a:lnTo>
                    <a:pt x="11563363" y="5706389"/>
                  </a:lnTo>
                  <a:lnTo>
                    <a:pt x="11540096" y="5711647"/>
                  </a:lnTo>
                  <a:lnTo>
                    <a:pt x="11558943" y="5756465"/>
                  </a:lnTo>
                  <a:lnTo>
                    <a:pt x="11612766" y="5740654"/>
                  </a:lnTo>
                  <a:lnTo>
                    <a:pt x="11656949" y="5719191"/>
                  </a:lnTo>
                  <a:lnTo>
                    <a:pt x="11691404" y="5691238"/>
                  </a:lnTo>
                  <a:lnTo>
                    <a:pt x="11716004" y="5656783"/>
                  </a:lnTo>
                  <a:lnTo>
                    <a:pt x="11721935" y="5643384"/>
                  </a:lnTo>
                  <a:lnTo>
                    <a:pt x="11804383" y="5643384"/>
                  </a:lnTo>
                  <a:lnTo>
                    <a:pt x="11804383" y="5676468"/>
                  </a:lnTo>
                  <a:lnTo>
                    <a:pt x="11718519" y="5676468"/>
                  </a:lnTo>
                  <a:lnTo>
                    <a:pt x="11718519" y="5718353"/>
                  </a:lnTo>
                  <a:lnTo>
                    <a:pt x="11804383" y="5718353"/>
                  </a:lnTo>
                  <a:lnTo>
                    <a:pt x="11804383" y="5747258"/>
                  </a:lnTo>
                  <a:lnTo>
                    <a:pt x="11860505" y="5747258"/>
                  </a:lnTo>
                  <a:lnTo>
                    <a:pt x="11860505" y="5718353"/>
                  </a:lnTo>
                  <a:lnTo>
                    <a:pt x="11860505" y="5676468"/>
                  </a:lnTo>
                  <a:lnTo>
                    <a:pt x="11860505" y="5643384"/>
                  </a:lnTo>
                  <a:lnTo>
                    <a:pt x="11860505" y="5601081"/>
                  </a:lnTo>
                  <a:lnTo>
                    <a:pt x="11860505" y="5552491"/>
                  </a:lnTo>
                  <a:close/>
                </a:path>
                <a:path w="17900650" h="5977890">
                  <a:moveTo>
                    <a:pt x="11868048" y="5893003"/>
                  </a:moveTo>
                  <a:lnTo>
                    <a:pt x="11660302" y="5893003"/>
                  </a:lnTo>
                  <a:lnTo>
                    <a:pt x="11660302" y="5868721"/>
                  </a:lnTo>
                  <a:lnTo>
                    <a:pt x="11860505" y="5868721"/>
                  </a:lnTo>
                  <a:lnTo>
                    <a:pt x="11860505" y="5761494"/>
                  </a:lnTo>
                  <a:lnTo>
                    <a:pt x="11604181" y="5761494"/>
                  </a:lnTo>
                  <a:lnTo>
                    <a:pt x="11604181" y="5805055"/>
                  </a:lnTo>
                  <a:lnTo>
                    <a:pt x="11804383" y="5805055"/>
                  </a:lnTo>
                  <a:lnTo>
                    <a:pt x="11804383" y="5827255"/>
                  </a:lnTo>
                  <a:lnTo>
                    <a:pt x="11604600" y="5827255"/>
                  </a:lnTo>
                  <a:lnTo>
                    <a:pt x="11604600" y="5936983"/>
                  </a:lnTo>
                  <a:lnTo>
                    <a:pt x="11868048" y="5936983"/>
                  </a:lnTo>
                  <a:lnTo>
                    <a:pt x="11868048" y="5916460"/>
                  </a:lnTo>
                  <a:lnTo>
                    <a:pt x="11868048" y="5893003"/>
                  </a:lnTo>
                  <a:close/>
                </a:path>
                <a:path w="17900650" h="5977890">
                  <a:moveTo>
                    <a:pt x="12068061" y="774001"/>
                  </a:moveTo>
                  <a:lnTo>
                    <a:pt x="12067248" y="760806"/>
                  </a:lnTo>
                  <a:lnTo>
                    <a:pt x="12064810" y="748449"/>
                  </a:lnTo>
                  <a:lnTo>
                    <a:pt x="12060758" y="736930"/>
                  </a:lnTo>
                  <a:lnTo>
                    <a:pt x="12055513" y="727087"/>
                  </a:lnTo>
                  <a:lnTo>
                    <a:pt x="12055069" y="726249"/>
                  </a:lnTo>
                  <a:lnTo>
                    <a:pt x="12020309" y="694004"/>
                  </a:lnTo>
                  <a:lnTo>
                    <a:pt x="12014860" y="691489"/>
                  </a:lnTo>
                  <a:lnTo>
                    <a:pt x="12014860" y="774001"/>
                  </a:lnTo>
                  <a:lnTo>
                    <a:pt x="12014505" y="781100"/>
                  </a:lnTo>
                  <a:lnTo>
                    <a:pt x="11993093" y="815886"/>
                  </a:lnTo>
                  <a:lnTo>
                    <a:pt x="11978704" y="821334"/>
                  </a:lnTo>
                  <a:lnTo>
                    <a:pt x="11961114" y="821334"/>
                  </a:lnTo>
                  <a:lnTo>
                    <a:pt x="11928119" y="793864"/>
                  </a:lnTo>
                  <a:lnTo>
                    <a:pt x="11924817" y="774001"/>
                  </a:lnTo>
                  <a:lnTo>
                    <a:pt x="11925186" y="766749"/>
                  </a:lnTo>
                  <a:lnTo>
                    <a:pt x="11953291" y="728903"/>
                  </a:lnTo>
                  <a:lnTo>
                    <a:pt x="11961114" y="727087"/>
                  </a:lnTo>
                  <a:lnTo>
                    <a:pt x="11978704" y="727087"/>
                  </a:lnTo>
                  <a:lnTo>
                    <a:pt x="12011571" y="753973"/>
                  </a:lnTo>
                  <a:lnTo>
                    <a:pt x="12014860" y="774001"/>
                  </a:lnTo>
                  <a:lnTo>
                    <a:pt x="12014860" y="691489"/>
                  </a:lnTo>
                  <a:lnTo>
                    <a:pt x="12008841" y="688695"/>
                  </a:lnTo>
                  <a:lnTo>
                    <a:pt x="11996649" y="684898"/>
                  </a:lnTo>
                  <a:lnTo>
                    <a:pt x="11983720" y="682612"/>
                  </a:lnTo>
                  <a:lnTo>
                    <a:pt x="11970055" y="681863"/>
                  </a:lnTo>
                  <a:lnTo>
                    <a:pt x="11956364" y="682612"/>
                  </a:lnTo>
                  <a:lnTo>
                    <a:pt x="11919369" y="694004"/>
                  </a:lnTo>
                  <a:lnTo>
                    <a:pt x="11884190" y="726249"/>
                  </a:lnTo>
                  <a:lnTo>
                    <a:pt x="11871630" y="774001"/>
                  </a:lnTo>
                  <a:lnTo>
                    <a:pt x="11872405" y="787222"/>
                  </a:lnTo>
                  <a:lnTo>
                    <a:pt x="11891251" y="831900"/>
                  </a:lnTo>
                  <a:lnTo>
                    <a:pt x="11931015" y="859967"/>
                  </a:lnTo>
                  <a:lnTo>
                    <a:pt x="11970055" y="866559"/>
                  </a:lnTo>
                  <a:lnTo>
                    <a:pt x="11983872" y="865835"/>
                  </a:lnTo>
                  <a:lnTo>
                    <a:pt x="12030812" y="848245"/>
                  </a:lnTo>
                  <a:lnTo>
                    <a:pt x="12060758" y="811301"/>
                  </a:lnTo>
                  <a:lnTo>
                    <a:pt x="12067248" y="787222"/>
                  </a:lnTo>
                  <a:lnTo>
                    <a:pt x="12068061" y="774001"/>
                  </a:lnTo>
                  <a:close/>
                </a:path>
                <a:path w="17900650" h="5977890">
                  <a:moveTo>
                    <a:pt x="12082297" y="615264"/>
                  </a:moveTo>
                  <a:lnTo>
                    <a:pt x="11997690" y="615264"/>
                  </a:lnTo>
                  <a:lnTo>
                    <a:pt x="11997690" y="564578"/>
                  </a:lnTo>
                  <a:lnTo>
                    <a:pt x="11941569" y="564578"/>
                  </a:lnTo>
                  <a:lnTo>
                    <a:pt x="11941569" y="615264"/>
                  </a:lnTo>
                  <a:lnTo>
                    <a:pt x="11856123" y="615264"/>
                  </a:lnTo>
                  <a:lnTo>
                    <a:pt x="11856123" y="659663"/>
                  </a:lnTo>
                  <a:lnTo>
                    <a:pt x="12082297" y="659663"/>
                  </a:lnTo>
                  <a:lnTo>
                    <a:pt x="12082297" y="632434"/>
                  </a:lnTo>
                  <a:lnTo>
                    <a:pt x="12082297" y="615264"/>
                  </a:lnTo>
                  <a:close/>
                </a:path>
                <a:path w="17900650" h="5977890">
                  <a:moveTo>
                    <a:pt x="12128945" y="5591022"/>
                  </a:moveTo>
                  <a:lnTo>
                    <a:pt x="12096280" y="5591022"/>
                  </a:lnTo>
                  <a:lnTo>
                    <a:pt x="12073661" y="5591022"/>
                  </a:lnTo>
                  <a:lnTo>
                    <a:pt x="11928742" y="5591022"/>
                  </a:lnTo>
                  <a:lnTo>
                    <a:pt x="11928742" y="5635422"/>
                  </a:lnTo>
                  <a:lnTo>
                    <a:pt x="12073573" y="5635422"/>
                  </a:lnTo>
                  <a:lnTo>
                    <a:pt x="12073573" y="5637390"/>
                  </a:lnTo>
                  <a:lnTo>
                    <a:pt x="12072404" y="5685688"/>
                  </a:lnTo>
                  <a:lnTo>
                    <a:pt x="12066981" y="5744426"/>
                  </a:lnTo>
                  <a:lnTo>
                    <a:pt x="12063603" y="5766943"/>
                  </a:lnTo>
                  <a:lnTo>
                    <a:pt x="12118061" y="5771540"/>
                  </a:lnTo>
                  <a:lnTo>
                    <a:pt x="12124334" y="5726100"/>
                  </a:lnTo>
                  <a:lnTo>
                    <a:pt x="12127268" y="5686945"/>
                  </a:lnTo>
                  <a:lnTo>
                    <a:pt x="12128843" y="5637390"/>
                  </a:lnTo>
                  <a:lnTo>
                    <a:pt x="12128856" y="5635422"/>
                  </a:lnTo>
                  <a:lnTo>
                    <a:pt x="12128945" y="5591022"/>
                  </a:lnTo>
                  <a:close/>
                </a:path>
                <a:path w="17900650" h="5977890">
                  <a:moveTo>
                    <a:pt x="12142432" y="9207"/>
                  </a:moveTo>
                  <a:lnTo>
                    <a:pt x="12090489" y="9207"/>
                  </a:lnTo>
                  <a:lnTo>
                    <a:pt x="12090489" y="88366"/>
                  </a:lnTo>
                  <a:lnTo>
                    <a:pt x="12090489" y="133604"/>
                  </a:lnTo>
                  <a:lnTo>
                    <a:pt x="12090489" y="208572"/>
                  </a:lnTo>
                  <a:lnTo>
                    <a:pt x="12056796" y="208572"/>
                  </a:lnTo>
                  <a:lnTo>
                    <a:pt x="12058421" y="192341"/>
                  </a:lnTo>
                  <a:lnTo>
                    <a:pt x="12059082" y="171297"/>
                  </a:lnTo>
                  <a:lnTo>
                    <a:pt x="12058421" y="150088"/>
                  </a:lnTo>
                  <a:lnTo>
                    <a:pt x="12056783" y="133604"/>
                  </a:lnTo>
                  <a:lnTo>
                    <a:pt x="12090489" y="133604"/>
                  </a:lnTo>
                  <a:lnTo>
                    <a:pt x="12090489" y="88366"/>
                  </a:lnTo>
                  <a:lnTo>
                    <a:pt x="12045785" y="88366"/>
                  </a:lnTo>
                  <a:lnTo>
                    <a:pt x="12043753" y="82918"/>
                  </a:lnTo>
                  <a:lnTo>
                    <a:pt x="12019293" y="47320"/>
                  </a:lnTo>
                  <a:lnTo>
                    <a:pt x="12009234" y="39712"/>
                  </a:lnTo>
                  <a:lnTo>
                    <a:pt x="12009234" y="171297"/>
                  </a:lnTo>
                  <a:lnTo>
                    <a:pt x="12008980" y="185356"/>
                  </a:lnTo>
                  <a:lnTo>
                    <a:pt x="12002745" y="229539"/>
                  </a:lnTo>
                  <a:lnTo>
                    <a:pt x="11982158" y="259676"/>
                  </a:lnTo>
                  <a:lnTo>
                    <a:pt x="11967642" y="259676"/>
                  </a:lnTo>
                  <a:lnTo>
                    <a:pt x="11944744" y="220306"/>
                  </a:lnTo>
                  <a:lnTo>
                    <a:pt x="11940972" y="171297"/>
                  </a:lnTo>
                  <a:lnTo>
                    <a:pt x="11941200" y="156895"/>
                  </a:lnTo>
                  <a:lnTo>
                    <a:pt x="11947042" y="112661"/>
                  </a:lnTo>
                  <a:lnTo>
                    <a:pt x="11967642" y="82918"/>
                  </a:lnTo>
                  <a:lnTo>
                    <a:pt x="11982158" y="82918"/>
                  </a:lnTo>
                  <a:lnTo>
                    <a:pt x="12005056" y="121869"/>
                  </a:lnTo>
                  <a:lnTo>
                    <a:pt x="12009234" y="171297"/>
                  </a:lnTo>
                  <a:lnTo>
                    <a:pt x="12009234" y="39712"/>
                  </a:lnTo>
                  <a:lnTo>
                    <a:pt x="11998770" y="34442"/>
                  </a:lnTo>
                  <a:lnTo>
                    <a:pt x="11987251" y="31229"/>
                  </a:lnTo>
                  <a:lnTo>
                    <a:pt x="11974894" y="30149"/>
                  </a:lnTo>
                  <a:lnTo>
                    <a:pt x="11962511" y="31229"/>
                  </a:lnTo>
                  <a:lnTo>
                    <a:pt x="11921185" y="56642"/>
                  </a:lnTo>
                  <a:lnTo>
                    <a:pt x="11900764" y="95910"/>
                  </a:lnTo>
                  <a:lnTo>
                    <a:pt x="11891340" y="150088"/>
                  </a:lnTo>
                  <a:lnTo>
                    <a:pt x="11890705" y="171297"/>
                  </a:lnTo>
                  <a:lnTo>
                    <a:pt x="11891340" y="192341"/>
                  </a:lnTo>
                  <a:lnTo>
                    <a:pt x="11900764" y="246684"/>
                  </a:lnTo>
                  <a:lnTo>
                    <a:pt x="11921185" y="286194"/>
                  </a:lnTo>
                  <a:lnTo>
                    <a:pt x="11962282" y="311404"/>
                  </a:lnTo>
                  <a:lnTo>
                    <a:pt x="11974474" y="312445"/>
                  </a:lnTo>
                  <a:lnTo>
                    <a:pt x="11987022" y="311404"/>
                  </a:lnTo>
                  <a:lnTo>
                    <a:pt x="12028348" y="286194"/>
                  </a:lnTo>
                  <a:lnTo>
                    <a:pt x="12046102" y="253390"/>
                  </a:lnTo>
                  <a:lnTo>
                    <a:pt x="12090489" y="253390"/>
                  </a:lnTo>
                  <a:lnTo>
                    <a:pt x="12090489" y="373595"/>
                  </a:lnTo>
                  <a:lnTo>
                    <a:pt x="12142432" y="373595"/>
                  </a:lnTo>
                  <a:lnTo>
                    <a:pt x="12142432" y="253390"/>
                  </a:lnTo>
                  <a:lnTo>
                    <a:pt x="12142432" y="208572"/>
                  </a:lnTo>
                  <a:lnTo>
                    <a:pt x="12142432" y="133604"/>
                  </a:lnTo>
                  <a:lnTo>
                    <a:pt x="12142432" y="88366"/>
                  </a:lnTo>
                  <a:lnTo>
                    <a:pt x="12142432" y="9207"/>
                  </a:lnTo>
                  <a:close/>
                </a:path>
                <a:path w="17900650" h="5977890">
                  <a:moveTo>
                    <a:pt x="12146953" y="5847359"/>
                  </a:moveTo>
                  <a:lnTo>
                    <a:pt x="12146128" y="5833948"/>
                  </a:lnTo>
                  <a:lnTo>
                    <a:pt x="12144439" y="5806732"/>
                  </a:lnTo>
                  <a:lnTo>
                    <a:pt x="12124995" y="5808904"/>
                  </a:lnTo>
                  <a:lnTo>
                    <a:pt x="12105170" y="5810809"/>
                  </a:lnTo>
                  <a:lnTo>
                    <a:pt x="12084990" y="5812460"/>
                  </a:lnTo>
                  <a:lnTo>
                    <a:pt x="12064441" y="5813844"/>
                  </a:lnTo>
                  <a:lnTo>
                    <a:pt x="12033453" y="5815241"/>
                  </a:lnTo>
                  <a:lnTo>
                    <a:pt x="12033453" y="5702020"/>
                  </a:lnTo>
                  <a:lnTo>
                    <a:pt x="11978996" y="5702020"/>
                  </a:lnTo>
                  <a:lnTo>
                    <a:pt x="11978996" y="5816816"/>
                  </a:lnTo>
                  <a:lnTo>
                    <a:pt x="11909476" y="5817197"/>
                  </a:lnTo>
                  <a:lnTo>
                    <a:pt x="11914505" y="5862434"/>
                  </a:lnTo>
                  <a:lnTo>
                    <a:pt x="11967820" y="5861964"/>
                  </a:lnTo>
                  <a:lnTo>
                    <a:pt x="12006542" y="5860834"/>
                  </a:lnTo>
                  <a:lnTo>
                    <a:pt x="12046331" y="5858535"/>
                  </a:lnTo>
                  <a:lnTo>
                    <a:pt x="12086958" y="5855132"/>
                  </a:lnTo>
                  <a:lnTo>
                    <a:pt x="12127167" y="5850318"/>
                  </a:lnTo>
                  <a:lnTo>
                    <a:pt x="12146953" y="5847359"/>
                  </a:lnTo>
                  <a:close/>
                </a:path>
                <a:path w="17900650" h="5977890">
                  <a:moveTo>
                    <a:pt x="12217997" y="709498"/>
                  </a:moveTo>
                  <a:lnTo>
                    <a:pt x="12162295" y="709498"/>
                  </a:lnTo>
                  <a:lnTo>
                    <a:pt x="12162295" y="558304"/>
                  </a:lnTo>
                  <a:lnTo>
                    <a:pt x="12106593" y="558304"/>
                  </a:lnTo>
                  <a:lnTo>
                    <a:pt x="12106593" y="946137"/>
                  </a:lnTo>
                  <a:lnTo>
                    <a:pt x="12162295" y="946137"/>
                  </a:lnTo>
                  <a:lnTo>
                    <a:pt x="12162295" y="755573"/>
                  </a:lnTo>
                  <a:lnTo>
                    <a:pt x="12217997" y="755573"/>
                  </a:lnTo>
                  <a:lnTo>
                    <a:pt x="12217997" y="709498"/>
                  </a:lnTo>
                  <a:close/>
                </a:path>
                <a:path w="17900650" h="5977890">
                  <a:moveTo>
                    <a:pt x="12220753" y="2921"/>
                  </a:moveTo>
                  <a:lnTo>
                    <a:pt x="12167565" y="2921"/>
                  </a:lnTo>
                  <a:lnTo>
                    <a:pt x="12167565" y="390766"/>
                  </a:lnTo>
                  <a:lnTo>
                    <a:pt x="12220753" y="390766"/>
                  </a:lnTo>
                  <a:lnTo>
                    <a:pt x="12220753" y="2921"/>
                  </a:lnTo>
                  <a:close/>
                </a:path>
                <a:path w="17900650" h="5977890">
                  <a:moveTo>
                    <a:pt x="12269673" y="5708307"/>
                  </a:moveTo>
                  <a:lnTo>
                    <a:pt x="12217324" y="5708307"/>
                  </a:lnTo>
                  <a:lnTo>
                    <a:pt x="12217324" y="5552491"/>
                  </a:lnTo>
                  <a:lnTo>
                    <a:pt x="12162028" y="5552491"/>
                  </a:lnTo>
                  <a:lnTo>
                    <a:pt x="12162028" y="5940336"/>
                  </a:lnTo>
                  <a:lnTo>
                    <a:pt x="12217324" y="5940336"/>
                  </a:lnTo>
                  <a:lnTo>
                    <a:pt x="12217324" y="5754370"/>
                  </a:lnTo>
                  <a:lnTo>
                    <a:pt x="12269673" y="5754370"/>
                  </a:lnTo>
                  <a:lnTo>
                    <a:pt x="12269673" y="5708307"/>
                  </a:lnTo>
                  <a:close/>
                </a:path>
                <a:path w="17900650" h="5977890">
                  <a:moveTo>
                    <a:pt x="12498400" y="180098"/>
                  </a:moveTo>
                  <a:lnTo>
                    <a:pt x="12458675" y="160147"/>
                  </a:lnTo>
                  <a:lnTo>
                    <a:pt x="12431395" y="132549"/>
                  </a:lnTo>
                  <a:lnTo>
                    <a:pt x="12412751" y="89001"/>
                  </a:lnTo>
                  <a:lnTo>
                    <a:pt x="12410681" y="70777"/>
                  </a:lnTo>
                  <a:lnTo>
                    <a:pt x="12486259" y="70777"/>
                  </a:lnTo>
                  <a:lnTo>
                    <a:pt x="12486259" y="41871"/>
                  </a:lnTo>
                  <a:lnTo>
                    <a:pt x="12486259" y="26797"/>
                  </a:lnTo>
                  <a:lnTo>
                    <a:pt x="12372416" y="26797"/>
                  </a:lnTo>
                  <a:lnTo>
                    <a:pt x="12372416" y="116662"/>
                  </a:lnTo>
                  <a:lnTo>
                    <a:pt x="12368886" y="100203"/>
                  </a:lnTo>
                  <a:lnTo>
                    <a:pt x="12372416" y="116662"/>
                  </a:lnTo>
                  <a:lnTo>
                    <a:pt x="12372416" y="26797"/>
                  </a:lnTo>
                  <a:lnTo>
                    <a:pt x="12277687" y="26797"/>
                  </a:lnTo>
                  <a:lnTo>
                    <a:pt x="12277687" y="70777"/>
                  </a:lnTo>
                  <a:lnTo>
                    <a:pt x="12354166" y="70777"/>
                  </a:lnTo>
                  <a:lnTo>
                    <a:pt x="12353989" y="75806"/>
                  </a:lnTo>
                  <a:lnTo>
                    <a:pt x="12341974" y="121462"/>
                  </a:lnTo>
                  <a:lnTo>
                    <a:pt x="12319559" y="154228"/>
                  </a:lnTo>
                  <a:lnTo>
                    <a:pt x="12284799" y="180403"/>
                  </a:lnTo>
                  <a:lnTo>
                    <a:pt x="12262599" y="189725"/>
                  </a:lnTo>
                  <a:lnTo>
                    <a:pt x="12290666" y="233705"/>
                  </a:lnTo>
                  <a:lnTo>
                    <a:pt x="12339041" y="207784"/>
                  </a:lnTo>
                  <a:lnTo>
                    <a:pt x="12373026" y="168363"/>
                  </a:lnTo>
                  <a:lnTo>
                    <a:pt x="12383529" y="147472"/>
                  </a:lnTo>
                  <a:lnTo>
                    <a:pt x="12383745" y="148005"/>
                  </a:lnTo>
                  <a:lnTo>
                    <a:pt x="12411710" y="188048"/>
                  </a:lnTo>
                  <a:lnTo>
                    <a:pt x="12453963" y="216877"/>
                  </a:lnTo>
                  <a:lnTo>
                    <a:pt x="12471184" y="223647"/>
                  </a:lnTo>
                  <a:lnTo>
                    <a:pt x="12498400" y="180098"/>
                  </a:lnTo>
                  <a:close/>
                </a:path>
                <a:path w="17900650" h="5977890">
                  <a:moveTo>
                    <a:pt x="12559741" y="558304"/>
                  </a:moveTo>
                  <a:lnTo>
                    <a:pt x="12503620" y="558304"/>
                  </a:lnTo>
                  <a:lnTo>
                    <a:pt x="12503620" y="604786"/>
                  </a:lnTo>
                  <a:lnTo>
                    <a:pt x="12503620" y="649185"/>
                  </a:lnTo>
                  <a:lnTo>
                    <a:pt x="12503620" y="690232"/>
                  </a:lnTo>
                  <a:lnTo>
                    <a:pt x="12442012" y="690232"/>
                  </a:lnTo>
                  <a:lnTo>
                    <a:pt x="12443308" y="683793"/>
                  </a:lnTo>
                  <a:lnTo>
                    <a:pt x="12444146" y="670547"/>
                  </a:lnTo>
                  <a:lnTo>
                    <a:pt x="12443308" y="657148"/>
                  </a:lnTo>
                  <a:lnTo>
                    <a:pt x="12441707" y="649185"/>
                  </a:lnTo>
                  <a:lnTo>
                    <a:pt x="12503620" y="649185"/>
                  </a:lnTo>
                  <a:lnTo>
                    <a:pt x="12503620" y="604786"/>
                  </a:lnTo>
                  <a:lnTo>
                    <a:pt x="12416447" y="604786"/>
                  </a:lnTo>
                  <a:lnTo>
                    <a:pt x="12414923" y="603224"/>
                  </a:lnTo>
                  <a:lnTo>
                    <a:pt x="12405220" y="595503"/>
                  </a:lnTo>
                  <a:lnTo>
                    <a:pt x="12394298" y="588873"/>
                  </a:lnTo>
                  <a:lnTo>
                    <a:pt x="12391365" y="587578"/>
                  </a:lnTo>
                  <a:lnTo>
                    <a:pt x="12391365" y="670547"/>
                  </a:lnTo>
                  <a:lnTo>
                    <a:pt x="12390971" y="677646"/>
                  </a:lnTo>
                  <a:lnTo>
                    <a:pt x="12367489" y="712012"/>
                  </a:lnTo>
                  <a:lnTo>
                    <a:pt x="12341949" y="717461"/>
                  </a:lnTo>
                  <a:lnTo>
                    <a:pt x="12335193" y="717118"/>
                  </a:lnTo>
                  <a:lnTo>
                    <a:pt x="12298807" y="696099"/>
                  </a:lnTo>
                  <a:lnTo>
                    <a:pt x="12292521" y="670547"/>
                  </a:lnTo>
                  <a:lnTo>
                    <a:pt x="12292914" y="663295"/>
                  </a:lnTo>
                  <a:lnTo>
                    <a:pt x="12316816" y="628662"/>
                  </a:lnTo>
                  <a:lnTo>
                    <a:pt x="12341949" y="623227"/>
                  </a:lnTo>
                  <a:lnTo>
                    <a:pt x="12349036" y="623557"/>
                  </a:lnTo>
                  <a:lnTo>
                    <a:pt x="12385078" y="644994"/>
                  </a:lnTo>
                  <a:lnTo>
                    <a:pt x="12391365" y="670547"/>
                  </a:lnTo>
                  <a:lnTo>
                    <a:pt x="12391365" y="587578"/>
                  </a:lnTo>
                  <a:lnTo>
                    <a:pt x="12382386" y="583565"/>
                  </a:lnTo>
                  <a:lnTo>
                    <a:pt x="12369686" y="579767"/>
                  </a:lnTo>
                  <a:lnTo>
                    <a:pt x="12356211" y="577494"/>
                  </a:lnTo>
                  <a:lnTo>
                    <a:pt x="12341949" y="576732"/>
                  </a:lnTo>
                  <a:lnTo>
                    <a:pt x="12327839" y="577494"/>
                  </a:lnTo>
                  <a:lnTo>
                    <a:pt x="12289587" y="588873"/>
                  </a:lnTo>
                  <a:lnTo>
                    <a:pt x="12253151" y="621969"/>
                  </a:lnTo>
                  <a:lnTo>
                    <a:pt x="12239752" y="670547"/>
                  </a:lnTo>
                  <a:lnTo>
                    <a:pt x="12240590" y="683793"/>
                  </a:lnTo>
                  <a:lnTo>
                    <a:pt x="12260453" y="729056"/>
                  </a:lnTo>
                  <a:lnTo>
                    <a:pt x="12301652" y="757351"/>
                  </a:lnTo>
                  <a:lnTo>
                    <a:pt x="12341949" y="763955"/>
                  </a:lnTo>
                  <a:lnTo>
                    <a:pt x="12356211" y="763219"/>
                  </a:lnTo>
                  <a:lnTo>
                    <a:pt x="12394298" y="752221"/>
                  </a:lnTo>
                  <a:lnTo>
                    <a:pt x="12418060" y="734631"/>
                  </a:lnTo>
                  <a:lnTo>
                    <a:pt x="12503620" y="734631"/>
                  </a:lnTo>
                  <a:lnTo>
                    <a:pt x="12503620" y="775258"/>
                  </a:lnTo>
                  <a:lnTo>
                    <a:pt x="12559741" y="775258"/>
                  </a:lnTo>
                  <a:lnTo>
                    <a:pt x="12559741" y="734631"/>
                  </a:lnTo>
                  <a:lnTo>
                    <a:pt x="12559741" y="690232"/>
                  </a:lnTo>
                  <a:lnTo>
                    <a:pt x="12559741" y="649185"/>
                  </a:lnTo>
                  <a:lnTo>
                    <a:pt x="12559741" y="604786"/>
                  </a:lnTo>
                  <a:lnTo>
                    <a:pt x="12559741" y="558304"/>
                  </a:lnTo>
                  <a:close/>
                </a:path>
                <a:path w="17900650" h="5977890">
                  <a:moveTo>
                    <a:pt x="12589294" y="3340"/>
                  </a:moveTo>
                  <a:lnTo>
                    <a:pt x="12533173" y="3340"/>
                  </a:lnTo>
                  <a:lnTo>
                    <a:pt x="12533173" y="96748"/>
                  </a:lnTo>
                  <a:lnTo>
                    <a:pt x="12474956" y="96748"/>
                  </a:lnTo>
                  <a:lnTo>
                    <a:pt x="12474956" y="141973"/>
                  </a:lnTo>
                  <a:lnTo>
                    <a:pt x="12533173" y="141973"/>
                  </a:lnTo>
                  <a:lnTo>
                    <a:pt x="12533173" y="233705"/>
                  </a:lnTo>
                  <a:lnTo>
                    <a:pt x="12589294" y="233705"/>
                  </a:lnTo>
                  <a:lnTo>
                    <a:pt x="12589294" y="141973"/>
                  </a:lnTo>
                  <a:lnTo>
                    <a:pt x="12589294" y="96748"/>
                  </a:lnTo>
                  <a:lnTo>
                    <a:pt x="12589294" y="3340"/>
                  </a:lnTo>
                  <a:close/>
                </a:path>
                <a:path w="17900650" h="5977890">
                  <a:moveTo>
                    <a:pt x="12590551" y="316636"/>
                  </a:moveTo>
                  <a:lnTo>
                    <a:pt x="12574219" y="276428"/>
                  </a:lnTo>
                  <a:lnTo>
                    <a:pt x="12534849" y="253072"/>
                  </a:lnTo>
                  <a:lnTo>
                    <a:pt x="12534849" y="309372"/>
                  </a:lnTo>
                  <a:lnTo>
                    <a:pt x="12534849" y="323888"/>
                  </a:lnTo>
                  <a:lnTo>
                    <a:pt x="12500077" y="345948"/>
                  </a:lnTo>
                  <a:lnTo>
                    <a:pt x="12457786" y="349300"/>
                  </a:lnTo>
                  <a:lnTo>
                    <a:pt x="12445708" y="349097"/>
                  </a:lnTo>
                  <a:lnTo>
                    <a:pt x="12407392" y="343852"/>
                  </a:lnTo>
                  <a:lnTo>
                    <a:pt x="12380290" y="323888"/>
                  </a:lnTo>
                  <a:lnTo>
                    <a:pt x="12380290" y="309372"/>
                  </a:lnTo>
                  <a:lnTo>
                    <a:pt x="12415482" y="288150"/>
                  </a:lnTo>
                  <a:lnTo>
                    <a:pt x="12457786" y="284378"/>
                  </a:lnTo>
                  <a:lnTo>
                    <a:pt x="12469851" y="284619"/>
                  </a:lnTo>
                  <a:lnTo>
                    <a:pt x="12508141" y="290068"/>
                  </a:lnTo>
                  <a:lnTo>
                    <a:pt x="12534849" y="309372"/>
                  </a:lnTo>
                  <a:lnTo>
                    <a:pt x="12534849" y="253072"/>
                  </a:lnTo>
                  <a:lnTo>
                    <a:pt x="12496000" y="244284"/>
                  </a:lnTo>
                  <a:lnTo>
                    <a:pt x="12457786" y="242074"/>
                  </a:lnTo>
                  <a:lnTo>
                    <a:pt x="12437961" y="242633"/>
                  </a:lnTo>
                  <a:lnTo>
                    <a:pt x="12386996" y="250875"/>
                  </a:lnTo>
                  <a:lnTo>
                    <a:pt x="12349925" y="268541"/>
                  </a:lnTo>
                  <a:lnTo>
                    <a:pt x="12326010" y="305320"/>
                  </a:lnTo>
                  <a:lnTo>
                    <a:pt x="12325007" y="316636"/>
                  </a:lnTo>
                  <a:lnTo>
                    <a:pt x="12327230" y="333590"/>
                  </a:lnTo>
                  <a:lnTo>
                    <a:pt x="12360605" y="371919"/>
                  </a:lnTo>
                  <a:lnTo>
                    <a:pt x="12402706" y="386689"/>
                  </a:lnTo>
                  <a:lnTo>
                    <a:pt x="12457786" y="391604"/>
                  </a:lnTo>
                  <a:lnTo>
                    <a:pt x="12486945" y="390372"/>
                  </a:lnTo>
                  <a:lnTo>
                    <a:pt x="12535522" y="380530"/>
                  </a:lnTo>
                  <a:lnTo>
                    <a:pt x="12570524" y="361238"/>
                  </a:lnTo>
                  <a:lnTo>
                    <a:pt x="12588329" y="333590"/>
                  </a:lnTo>
                  <a:lnTo>
                    <a:pt x="12590551" y="316636"/>
                  </a:lnTo>
                  <a:close/>
                </a:path>
                <a:path w="17900650" h="5977890">
                  <a:moveTo>
                    <a:pt x="12595339" y="900912"/>
                  </a:moveTo>
                  <a:lnTo>
                    <a:pt x="12553455" y="877874"/>
                  </a:lnTo>
                  <a:lnTo>
                    <a:pt x="12530417" y="844372"/>
                  </a:lnTo>
                  <a:lnTo>
                    <a:pt x="12523305" y="805002"/>
                  </a:lnTo>
                  <a:lnTo>
                    <a:pt x="12523305" y="789495"/>
                  </a:lnTo>
                  <a:lnTo>
                    <a:pt x="12508217" y="789495"/>
                  </a:lnTo>
                  <a:lnTo>
                    <a:pt x="12481420" y="789495"/>
                  </a:lnTo>
                  <a:lnTo>
                    <a:pt x="12468009" y="789495"/>
                  </a:lnTo>
                  <a:lnTo>
                    <a:pt x="12468009" y="805002"/>
                  </a:lnTo>
                  <a:lnTo>
                    <a:pt x="12457646" y="850544"/>
                  </a:lnTo>
                  <a:lnTo>
                    <a:pt x="12432462" y="884631"/>
                  </a:lnTo>
                  <a:lnTo>
                    <a:pt x="12424093" y="891349"/>
                  </a:lnTo>
                  <a:lnTo>
                    <a:pt x="12416866" y="885888"/>
                  </a:lnTo>
                  <a:lnTo>
                    <a:pt x="12391441" y="852766"/>
                  </a:lnTo>
                  <a:lnTo>
                    <a:pt x="12381382" y="815149"/>
                  </a:lnTo>
                  <a:lnTo>
                    <a:pt x="12380900" y="805002"/>
                  </a:lnTo>
                  <a:lnTo>
                    <a:pt x="12380900" y="789495"/>
                  </a:lnTo>
                  <a:lnTo>
                    <a:pt x="12369165" y="789495"/>
                  </a:lnTo>
                  <a:lnTo>
                    <a:pt x="12340692" y="789495"/>
                  </a:lnTo>
                  <a:lnTo>
                    <a:pt x="12326861" y="789495"/>
                  </a:lnTo>
                  <a:lnTo>
                    <a:pt x="12326861" y="805002"/>
                  </a:lnTo>
                  <a:lnTo>
                    <a:pt x="12319330" y="843114"/>
                  </a:lnTo>
                  <a:lnTo>
                    <a:pt x="12295873" y="876617"/>
                  </a:lnTo>
                  <a:lnTo>
                    <a:pt x="12254827" y="900912"/>
                  </a:lnTo>
                  <a:lnTo>
                    <a:pt x="12282475" y="941120"/>
                  </a:lnTo>
                  <a:lnTo>
                    <a:pt x="12321731" y="919365"/>
                  </a:lnTo>
                  <a:lnTo>
                    <a:pt x="12348540" y="887501"/>
                  </a:lnTo>
                  <a:lnTo>
                    <a:pt x="12354090" y="876731"/>
                  </a:lnTo>
                  <a:lnTo>
                    <a:pt x="12359538" y="888136"/>
                  </a:lnTo>
                  <a:lnTo>
                    <a:pt x="12385421" y="921829"/>
                  </a:lnTo>
                  <a:lnTo>
                    <a:pt x="12424461" y="945311"/>
                  </a:lnTo>
                  <a:lnTo>
                    <a:pt x="12439142" y="938555"/>
                  </a:lnTo>
                  <a:lnTo>
                    <a:pt x="12473457" y="910120"/>
                  </a:lnTo>
                  <a:lnTo>
                    <a:pt x="12494603" y="874699"/>
                  </a:lnTo>
                  <a:lnTo>
                    <a:pt x="12495238" y="876376"/>
                  </a:lnTo>
                  <a:lnTo>
                    <a:pt x="12517857" y="910539"/>
                  </a:lnTo>
                  <a:lnTo>
                    <a:pt x="12553112" y="935278"/>
                  </a:lnTo>
                  <a:lnTo>
                    <a:pt x="12567691" y="941120"/>
                  </a:lnTo>
                  <a:lnTo>
                    <a:pt x="12595339" y="900912"/>
                  </a:lnTo>
                  <a:close/>
                </a:path>
                <a:path w="17900650" h="5977890">
                  <a:moveTo>
                    <a:pt x="12605131" y="5671020"/>
                  </a:moveTo>
                  <a:lnTo>
                    <a:pt x="12388177" y="5671020"/>
                  </a:lnTo>
                  <a:lnTo>
                    <a:pt x="12388177" y="5650916"/>
                  </a:lnTo>
                  <a:lnTo>
                    <a:pt x="12598006" y="5650916"/>
                  </a:lnTo>
                  <a:lnTo>
                    <a:pt x="12598006" y="5559196"/>
                  </a:lnTo>
                  <a:lnTo>
                    <a:pt x="12332462" y="5559196"/>
                  </a:lnTo>
                  <a:lnTo>
                    <a:pt x="12332462" y="5596890"/>
                  </a:lnTo>
                  <a:lnTo>
                    <a:pt x="12543142" y="5596890"/>
                  </a:lnTo>
                  <a:lnTo>
                    <a:pt x="12543142" y="5615737"/>
                  </a:lnTo>
                  <a:lnTo>
                    <a:pt x="12333300" y="5615737"/>
                  </a:lnTo>
                  <a:lnTo>
                    <a:pt x="12333300" y="5708726"/>
                  </a:lnTo>
                  <a:lnTo>
                    <a:pt x="12605131" y="5708726"/>
                  </a:lnTo>
                  <a:lnTo>
                    <a:pt x="12605131" y="5682335"/>
                  </a:lnTo>
                  <a:lnTo>
                    <a:pt x="12605131" y="5671020"/>
                  </a:lnTo>
                  <a:close/>
                </a:path>
                <a:path w="17900650" h="5977890">
                  <a:moveTo>
                    <a:pt x="12610148" y="5899709"/>
                  </a:moveTo>
                  <a:lnTo>
                    <a:pt x="12384824" y="5899709"/>
                  </a:lnTo>
                  <a:lnTo>
                    <a:pt x="12384824" y="5878766"/>
                  </a:lnTo>
                  <a:lnTo>
                    <a:pt x="12599264" y="5878766"/>
                  </a:lnTo>
                  <a:lnTo>
                    <a:pt x="12599264" y="5786628"/>
                  </a:lnTo>
                  <a:lnTo>
                    <a:pt x="12329109" y="5786628"/>
                  </a:lnTo>
                  <a:lnTo>
                    <a:pt x="12329109" y="5824321"/>
                  </a:lnTo>
                  <a:lnTo>
                    <a:pt x="12544400" y="5824321"/>
                  </a:lnTo>
                  <a:lnTo>
                    <a:pt x="12544400" y="5843587"/>
                  </a:lnTo>
                  <a:lnTo>
                    <a:pt x="12329528" y="5843587"/>
                  </a:lnTo>
                  <a:lnTo>
                    <a:pt x="12329528" y="5937402"/>
                  </a:lnTo>
                  <a:lnTo>
                    <a:pt x="12610148" y="5937402"/>
                  </a:lnTo>
                  <a:lnTo>
                    <a:pt x="12610148" y="5911850"/>
                  </a:lnTo>
                  <a:lnTo>
                    <a:pt x="12610148" y="5899709"/>
                  </a:lnTo>
                  <a:close/>
                </a:path>
                <a:path w="17900650" h="5977890">
                  <a:moveTo>
                    <a:pt x="12640729" y="5726735"/>
                  </a:moveTo>
                  <a:lnTo>
                    <a:pt x="12289739" y="5726735"/>
                  </a:lnTo>
                  <a:lnTo>
                    <a:pt x="12289739" y="5766943"/>
                  </a:lnTo>
                  <a:lnTo>
                    <a:pt x="12640729" y="5766943"/>
                  </a:lnTo>
                  <a:lnTo>
                    <a:pt x="12640729" y="5726735"/>
                  </a:lnTo>
                  <a:close/>
                </a:path>
                <a:path w="17900650" h="5977890">
                  <a:moveTo>
                    <a:pt x="12854381" y="103022"/>
                  </a:moveTo>
                  <a:lnTo>
                    <a:pt x="12853518" y="90411"/>
                  </a:lnTo>
                  <a:lnTo>
                    <a:pt x="12850927" y="78625"/>
                  </a:lnTo>
                  <a:lnTo>
                    <a:pt x="12846609" y="67614"/>
                  </a:lnTo>
                  <a:lnTo>
                    <a:pt x="12841796" y="59474"/>
                  </a:lnTo>
                  <a:lnTo>
                    <a:pt x="12840564" y="57378"/>
                  </a:lnTo>
                  <a:lnTo>
                    <a:pt x="12803708" y="25958"/>
                  </a:lnTo>
                  <a:lnTo>
                    <a:pt x="12800356" y="24523"/>
                  </a:lnTo>
                  <a:lnTo>
                    <a:pt x="12800356" y="93814"/>
                  </a:lnTo>
                  <a:lnTo>
                    <a:pt x="12800356" y="112242"/>
                  </a:lnTo>
                  <a:lnTo>
                    <a:pt x="12798120" y="120205"/>
                  </a:lnTo>
                  <a:lnTo>
                    <a:pt x="12793650" y="126898"/>
                  </a:lnTo>
                  <a:lnTo>
                    <a:pt x="12789472" y="133324"/>
                  </a:lnTo>
                  <a:lnTo>
                    <a:pt x="12750927" y="146583"/>
                  </a:lnTo>
                  <a:lnTo>
                    <a:pt x="12743815" y="146278"/>
                  </a:lnTo>
                  <a:lnTo>
                    <a:pt x="12707379" y="126898"/>
                  </a:lnTo>
                  <a:lnTo>
                    <a:pt x="12701092" y="112242"/>
                  </a:lnTo>
                  <a:lnTo>
                    <a:pt x="12701092" y="93814"/>
                  </a:lnTo>
                  <a:lnTo>
                    <a:pt x="12731217" y="62534"/>
                  </a:lnTo>
                  <a:lnTo>
                    <a:pt x="12750927" y="59474"/>
                  </a:lnTo>
                  <a:lnTo>
                    <a:pt x="12757684" y="59804"/>
                  </a:lnTo>
                  <a:lnTo>
                    <a:pt x="12793650" y="79578"/>
                  </a:lnTo>
                  <a:lnTo>
                    <a:pt x="12798120" y="85991"/>
                  </a:lnTo>
                  <a:lnTo>
                    <a:pt x="12800356" y="24523"/>
                  </a:lnTo>
                  <a:lnTo>
                    <a:pt x="12750521" y="14236"/>
                  </a:lnTo>
                  <a:lnTo>
                    <a:pt x="12736221" y="14935"/>
                  </a:lnTo>
                  <a:lnTo>
                    <a:pt x="12697740" y="25539"/>
                  </a:lnTo>
                  <a:lnTo>
                    <a:pt x="12660465" y="56959"/>
                  </a:lnTo>
                  <a:lnTo>
                    <a:pt x="12647067" y="103022"/>
                  </a:lnTo>
                  <a:lnTo>
                    <a:pt x="12647905" y="115646"/>
                  </a:lnTo>
                  <a:lnTo>
                    <a:pt x="12667971" y="158419"/>
                  </a:lnTo>
                  <a:lnTo>
                    <a:pt x="12709830" y="185039"/>
                  </a:lnTo>
                  <a:lnTo>
                    <a:pt x="12750521" y="191401"/>
                  </a:lnTo>
                  <a:lnTo>
                    <a:pt x="12765151" y="190690"/>
                  </a:lnTo>
                  <a:lnTo>
                    <a:pt x="12803708" y="180098"/>
                  </a:lnTo>
                  <a:lnTo>
                    <a:pt x="12840564" y="149098"/>
                  </a:lnTo>
                  <a:lnTo>
                    <a:pt x="12853518" y="115646"/>
                  </a:lnTo>
                  <a:lnTo>
                    <a:pt x="12854381" y="103022"/>
                  </a:lnTo>
                  <a:close/>
                </a:path>
                <a:path w="17900650" h="5977890">
                  <a:moveTo>
                    <a:pt x="12920739" y="809599"/>
                  </a:moveTo>
                  <a:lnTo>
                    <a:pt x="12866294" y="809599"/>
                  </a:lnTo>
                  <a:lnTo>
                    <a:pt x="12866294" y="853579"/>
                  </a:lnTo>
                  <a:lnTo>
                    <a:pt x="12866294" y="897978"/>
                  </a:lnTo>
                  <a:lnTo>
                    <a:pt x="12707138" y="897978"/>
                  </a:lnTo>
                  <a:lnTo>
                    <a:pt x="12707138" y="853579"/>
                  </a:lnTo>
                  <a:lnTo>
                    <a:pt x="12866294" y="853579"/>
                  </a:lnTo>
                  <a:lnTo>
                    <a:pt x="12866294" y="809599"/>
                  </a:lnTo>
                  <a:lnTo>
                    <a:pt x="12652693" y="809599"/>
                  </a:lnTo>
                  <a:lnTo>
                    <a:pt x="12652693" y="941959"/>
                  </a:lnTo>
                  <a:lnTo>
                    <a:pt x="12920739" y="941959"/>
                  </a:lnTo>
                  <a:lnTo>
                    <a:pt x="12920739" y="897978"/>
                  </a:lnTo>
                  <a:lnTo>
                    <a:pt x="12920739" y="853579"/>
                  </a:lnTo>
                  <a:lnTo>
                    <a:pt x="12920739" y="809599"/>
                  </a:lnTo>
                  <a:close/>
                </a:path>
                <a:path w="17900650" h="5977890">
                  <a:moveTo>
                    <a:pt x="12927864" y="640816"/>
                  </a:moveTo>
                  <a:lnTo>
                    <a:pt x="12926759" y="629500"/>
                  </a:lnTo>
                  <a:lnTo>
                    <a:pt x="12923469" y="619036"/>
                  </a:lnTo>
                  <a:lnTo>
                    <a:pt x="12917970" y="609396"/>
                  </a:lnTo>
                  <a:lnTo>
                    <a:pt x="12916865" y="608139"/>
                  </a:lnTo>
                  <a:lnTo>
                    <a:pt x="12910274" y="600608"/>
                  </a:lnTo>
                  <a:lnTo>
                    <a:pt x="12900800" y="592543"/>
                  </a:lnTo>
                  <a:lnTo>
                    <a:pt x="12889535" y="585520"/>
                  </a:lnTo>
                  <a:lnTo>
                    <a:pt x="12876505" y="579551"/>
                  </a:lnTo>
                  <a:lnTo>
                    <a:pt x="12870066" y="577418"/>
                  </a:lnTo>
                  <a:lnTo>
                    <a:pt x="12870066" y="633272"/>
                  </a:lnTo>
                  <a:lnTo>
                    <a:pt x="12870066" y="648068"/>
                  </a:lnTo>
                  <a:lnTo>
                    <a:pt x="12832372" y="670128"/>
                  </a:lnTo>
                  <a:lnTo>
                    <a:pt x="12787135" y="673481"/>
                  </a:lnTo>
                  <a:lnTo>
                    <a:pt x="12774600" y="673277"/>
                  </a:lnTo>
                  <a:lnTo>
                    <a:pt x="12733465" y="668032"/>
                  </a:lnTo>
                  <a:lnTo>
                    <a:pt x="12704623" y="648068"/>
                  </a:lnTo>
                  <a:lnTo>
                    <a:pt x="12704623" y="633272"/>
                  </a:lnTo>
                  <a:lnTo>
                    <a:pt x="12742317" y="611911"/>
                  </a:lnTo>
                  <a:lnTo>
                    <a:pt x="12787135" y="608139"/>
                  </a:lnTo>
                  <a:lnTo>
                    <a:pt x="12800013" y="608380"/>
                  </a:lnTo>
                  <a:lnTo>
                    <a:pt x="12841034" y="613829"/>
                  </a:lnTo>
                  <a:lnTo>
                    <a:pt x="12870066" y="633272"/>
                  </a:lnTo>
                  <a:lnTo>
                    <a:pt x="12870066" y="577418"/>
                  </a:lnTo>
                  <a:lnTo>
                    <a:pt x="12827343" y="567728"/>
                  </a:lnTo>
                  <a:lnTo>
                    <a:pt x="12787135" y="565416"/>
                  </a:lnTo>
                  <a:lnTo>
                    <a:pt x="12766637" y="566000"/>
                  </a:lnTo>
                  <a:lnTo>
                    <a:pt x="12713005" y="574636"/>
                  </a:lnTo>
                  <a:lnTo>
                    <a:pt x="12673495" y="592543"/>
                  </a:lnTo>
                  <a:lnTo>
                    <a:pt x="12647892" y="629500"/>
                  </a:lnTo>
                  <a:lnTo>
                    <a:pt x="12646825" y="640816"/>
                  </a:lnTo>
                  <a:lnTo>
                    <a:pt x="12647892" y="652145"/>
                  </a:lnTo>
                  <a:lnTo>
                    <a:pt x="12673495" y="689343"/>
                  </a:lnTo>
                  <a:lnTo>
                    <a:pt x="12713005" y="707402"/>
                  </a:lnTo>
                  <a:lnTo>
                    <a:pt x="12766637" y="716051"/>
                  </a:lnTo>
                  <a:lnTo>
                    <a:pt x="12787135" y="716622"/>
                  </a:lnTo>
                  <a:lnTo>
                    <a:pt x="12807976" y="716051"/>
                  </a:lnTo>
                  <a:lnTo>
                    <a:pt x="12861684" y="707402"/>
                  </a:lnTo>
                  <a:lnTo>
                    <a:pt x="12900800" y="689343"/>
                  </a:lnTo>
                  <a:lnTo>
                    <a:pt x="12917094" y="673481"/>
                  </a:lnTo>
                  <a:lnTo>
                    <a:pt x="12917970" y="672465"/>
                  </a:lnTo>
                  <a:lnTo>
                    <a:pt x="12923469" y="662698"/>
                  </a:lnTo>
                  <a:lnTo>
                    <a:pt x="12926759" y="652145"/>
                  </a:lnTo>
                  <a:lnTo>
                    <a:pt x="12927864" y="640816"/>
                  </a:lnTo>
                  <a:close/>
                </a:path>
                <a:path w="17900650" h="5977890">
                  <a:moveTo>
                    <a:pt x="12962623" y="738822"/>
                  </a:moveTo>
                  <a:lnTo>
                    <a:pt x="12611646" y="738822"/>
                  </a:lnTo>
                  <a:lnTo>
                    <a:pt x="12611646" y="782383"/>
                  </a:lnTo>
                  <a:lnTo>
                    <a:pt x="12962623" y="782383"/>
                  </a:lnTo>
                  <a:lnTo>
                    <a:pt x="12962623" y="738822"/>
                  </a:lnTo>
                  <a:close/>
                </a:path>
                <a:path w="17900650" h="5977890">
                  <a:moveTo>
                    <a:pt x="12963703" y="3340"/>
                  </a:moveTo>
                  <a:lnTo>
                    <a:pt x="12908001" y="3340"/>
                  </a:lnTo>
                  <a:lnTo>
                    <a:pt x="12908001" y="197269"/>
                  </a:lnTo>
                  <a:lnTo>
                    <a:pt x="12963703" y="197269"/>
                  </a:lnTo>
                  <a:lnTo>
                    <a:pt x="12963703" y="3340"/>
                  </a:lnTo>
                  <a:close/>
                </a:path>
                <a:path w="17900650" h="5977890">
                  <a:moveTo>
                    <a:pt x="12973330" y="343433"/>
                  </a:moveTo>
                  <a:lnTo>
                    <a:pt x="12760566" y="343433"/>
                  </a:lnTo>
                  <a:lnTo>
                    <a:pt x="12760566" y="319151"/>
                  </a:lnTo>
                  <a:lnTo>
                    <a:pt x="12963703" y="319151"/>
                  </a:lnTo>
                  <a:lnTo>
                    <a:pt x="12963703" y="213182"/>
                  </a:lnTo>
                  <a:lnTo>
                    <a:pt x="12705283" y="213182"/>
                  </a:lnTo>
                  <a:lnTo>
                    <a:pt x="12705283" y="255905"/>
                  </a:lnTo>
                  <a:lnTo>
                    <a:pt x="12908420" y="255905"/>
                  </a:lnTo>
                  <a:lnTo>
                    <a:pt x="12908420" y="278942"/>
                  </a:lnTo>
                  <a:lnTo>
                    <a:pt x="12705702" y="278942"/>
                  </a:lnTo>
                  <a:lnTo>
                    <a:pt x="12705702" y="386994"/>
                  </a:lnTo>
                  <a:lnTo>
                    <a:pt x="12973330" y="386994"/>
                  </a:lnTo>
                  <a:lnTo>
                    <a:pt x="12973330" y="366471"/>
                  </a:lnTo>
                  <a:lnTo>
                    <a:pt x="12973330" y="343433"/>
                  </a:lnTo>
                  <a:close/>
                </a:path>
                <a:path w="17900650" h="5977890">
                  <a:moveTo>
                    <a:pt x="12988519" y="5836463"/>
                  </a:moveTo>
                  <a:lnTo>
                    <a:pt x="12987236" y="5818873"/>
                  </a:lnTo>
                  <a:lnTo>
                    <a:pt x="12985585" y="5796254"/>
                  </a:lnTo>
                  <a:lnTo>
                    <a:pt x="12966103" y="5798426"/>
                  </a:lnTo>
                  <a:lnTo>
                    <a:pt x="12946215" y="5800344"/>
                  </a:lnTo>
                  <a:lnTo>
                    <a:pt x="12940767" y="5800788"/>
                  </a:lnTo>
                  <a:lnTo>
                    <a:pt x="12940767" y="5632488"/>
                  </a:lnTo>
                  <a:lnTo>
                    <a:pt x="12974282" y="5632488"/>
                  </a:lnTo>
                  <a:lnTo>
                    <a:pt x="12974282" y="5623280"/>
                  </a:lnTo>
                  <a:lnTo>
                    <a:pt x="12974282" y="5588520"/>
                  </a:lnTo>
                  <a:lnTo>
                    <a:pt x="12887160" y="5588520"/>
                  </a:lnTo>
                  <a:lnTo>
                    <a:pt x="12887160" y="5632488"/>
                  </a:lnTo>
                  <a:lnTo>
                    <a:pt x="12887160" y="5804217"/>
                  </a:lnTo>
                  <a:lnTo>
                    <a:pt x="12884518" y="5804344"/>
                  </a:lnTo>
                  <a:lnTo>
                    <a:pt x="12847371" y="5805690"/>
                  </a:lnTo>
                  <a:lnTo>
                    <a:pt x="12847371" y="5632488"/>
                  </a:lnTo>
                  <a:lnTo>
                    <a:pt x="12887160" y="5632488"/>
                  </a:lnTo>
                  <a:lnTo>
                    <a:pt x="12887160" y="5588520"/>
                  </a:lnTo>
                  <a:lnTo>
                    <a:pt x="12760249" y="5588520"/>
                  </a:lnTo>
                  <a:lnTo>
                    <a:pt x="12760249" y="5632488"/>
                  </a:lnTo>
                  <a:lnTo>
                    <a:pt x="12793345" y="5632488"/>
                  </a:lnTo>
                  <a:lnTo>
                    <a:pt x="12793345" y="5806567"/>
                  </a:lnTo>
                  <a:lnTo>
                    <a:pt x="12750203" y="5806732"/>
                  </a:lnTo>
                  <a:lnTo>
                    <a:pt x="12756058" y="5851957"/>
                  </a:lnTo>
                  <a:lnTo>
                    <a:pt x="12808763" y="5851487"/>
                  </a:lnTo>
                  <a:lnTo>
                    <a:pt x="12847295" y="5850369"/>
                  </a:lnTo>
                  <a:lnTo>
                    <a:pt x="12887287" y="5848058"/>
                  </a:lnTo>
                  <a:lnTo>
                    <a:pt x="12928283" y="5844629"/>
                  </a:lnTo>
                  <a:lnTo>
                    <a:pt x="12968707" y="5839612"/>
                  </a:lnTo>
                  <a:lnTo>
                    <a:pt x="12988519" y="5836463"/>
                  </a:lnTo>
                  <a:close/>
                </a:path>
                <a:path w="17900650" h="5977890">
                  <a:moveTo>
                    <a:pt x="13115011" y="5699506"/>
                  </a:moveTo>
                  <a:lnTo>
                    <a:pt x="13058877" y="5699506"/>
                  </a:lnTo>
                  <a:lnTo>
                    <a:pt x="13058877" y="5552910"/>
                  </a:lnTo>
                  <a:lnTo>
                    <a:pt x="13002755" y="5552910"/>
                  </a:lnTo>
                  <a:lnTo>
                    <a:pt x="13002755" y="5940755"/>
                  </a:lnTo>
                  <a:lnTo>
                    <a:pt x="13058877" y="5940755"/>
                  </a:lnTo>
                  <a:lnTo>
                    <a:pt x="13058877" y="5745581"/>
                  </a:lnTo>
                  <a:lnTo>
                    <a:pt x="13115011" y="5745581"/>
                  </a:lnTo>
                  <a:lnTo>
                    <a:pt x="13115011" y="5699506"/>
                  </a:lnTo>
                  <a:close/>
                </a:path>
                <a:path w="17900650" h="5977890">
                  <a:moveTo>
                    <a:pt x="13345325" y="5668518"/>
                  </a:moveTo>
                  <a:lnTo>
                    <a:pt x="13337553" y="5630811"/>
                  </a:lnTo>
                  <a:lnTo>
                    <a:pt x="13305117" y="5593067"/>
                  </a:lnTo>
                  <a:lnTo>
                    <a:pt x="13290880" y="5585117"/>
                  </a:lnTo>
                  <a:lnTo>
                    <a:pt x="13290880" y="5668518"/>
                  </a:lnTo>
                  <a:lnTo>
                    <a:pt x="13290461" y="5675973"/>
                  </a:lnTo>
                  <a:lnTo>
                    <a:pt x="13266166" y="5711228"/>
                  </a:lnTo>
                  <a:lnTo>
                    <a:pt x="13239788" y="5716676"/>
                  </a:lnTo>
                  <a:lnTo>
                    <a:pt x="13232829" y="5716333"/>
                  </a:lnTo>
                  <a:lnTo>
                    <a:pt x="13195389" y="5694896"/>
                  </a:lnTo>
                  <a:lnTo>
                    <a:pt x="13189103" y="5668518"/>
                  </a:lnTo>
                  <a:lnTo>
                    <a:pt x="13189496" y="5661266"/>
                  </a:lnTo>
                  <a:lnTo>
                    <a:pt x="13213817" y="5626633"/>
                  </a:lnTo>
                  <a:lnTo>
                    <a:pt x="13239788" y="5620766"/>
                  </a:lnTo>
                  <a:lnTo>
                    <a:pt x="13247091" y="5621134"/>
                  </a:lnTo>
                  <a:lnTo>
                    <a:pt x="13284187" y="5642965"/>
                  </a:lnTo>
                  <a:lnTo>
                    <a:pt x="13290880" y="5668518"/>
                  </a:lnTo>
                  <a:lnTo>
                    <a:pt x="13290880" y="5585117"/>
                  </a:lnTo>
                  <a:lnTo>
                    <a:pt x="13281482" y="5580926"/>
                  </a:lnTo>
                  <a:lnTo>
                    <a:pt x="13268376" y="5577002"/>
                  </a:lnTo>
                  <a:lnTo>
                    <a:pt x="13254469" y="5574639"/>
                  </a:lnTo>
                  <a:lnTo>
                    <a:pt x="13239788" y="5573852"/>
                  </a:lnTo>
                  <a:lnTo>
                    <a:pt x="13225285" y="5574639"/>
                  </a:lnTo>
                  <a:lnTo>
                    <a:pt x="13186169" y="5586425"/>
                  </a:lnTo>
                  <a:lnTo>
                    <a:pt x="13156019" y="5609818"/>
                  </a:lnTo>
                  <a:lnTo>
                    <a:pt x="13135521" y="5655107"/>
                  </a:lnTo>
                  <a:lnTo>
                    <a:pt x="13134658" y="5668518"/>
                  </a:lnTo>
                  <a:lnTo>
                    <a:pt x="13135521" y="5682119"/>
                  </a:lnTo>
                  <a:lnTo>
                    <a:pt x="13156019" y="5728043"/>
                  </a:lnTo>
                  <a:lnTo>
                    <a:pt x="13186169" y="5751436"/>
                  </a:lnTo>
                  <a:lnTo>
                    <a:pt x="13225285" y="5762828"/>
                  </a:lnTo>
                  <a:lnTo>
                    <a:pt x="13239788" y="5763590"/>
                  </a:lnTo>
                  <a:lnTo>
                    <a:pt x="13254469" y="5762828"/>
                  </a:lnTo>
                  <a:lnTo>
                    <a:pt x="13293814" y="5751436"/>
                  </a:lnTo>
                  <a:lnTo>
                    <a:pt x="13323977" y="5728043"/>
                  </a:lnTo>
                  <a:lnTo>
                    <a:pt x="13344462" y="5682119"/>
                  </a:lnTo>
                  <a:lnTo>
                    <a:pt x="13345325" y="5668518"/>
                  </a:lnTo>
                  <a:close/>
                </a:path>
                <a:path w="17900650" h="5977890">
                  <a:moveTo>
                    <a:pt x="13361746" y="9207"/>
                  </a:moveTo>
                  <a:lnTo>
                    <a:pt x="13309816" y="9207"/>
                  </a:lnTo>
                  <a:lnTo>
                    <a:pt x="13309816" y="88366"/>
                  </a:lnTo>
                  <a:lnTo>
                    <a:pt x="13309816" y="133604"/>
                  </a:lnTo>
                  <a:lnTo>
                    <a:pt x="13309816" y="208572"/>
                  </a:lnTo>
                  <a:lnTo>
                    <a:pt x="13276123" y="208572"/>
                  </a:lnTo>
                  <a:lnTo>
                    <a:pt x="13277749" y="192341"/>
                  </a:lnTo>
                  <a:lnTo>
                    <a:pt x="13278396" y="171297"/>
                  </a:lnTo>
                  <a:lnTo>
                    <a:pt x="13277749" y="150088"/>
                  </a:lnTo>
                  <a:lnTo>
                    <a:pt x="13276098" y="133604"/>
                  </a:lnTo>
                  <a:lnTo>
                    <a:pt x="13309816" y="133604"/>
                  </a:lnTo>
                  <a:lnTo>
                    <a:pt x="13309816" y="88366"/>
                  </a:lnTo>
                  <a:lnTo>
                    <a:pt x="13265112" y="88366"/>
                  </a:lnTo>
                  <a:lnTo>
                    <a:pt x="13263067" y="82918"/>
                  </a:lnTo>
                  <a:lnTo>
                    <a:pt x="13238607" y="47320"/>
                  </a:lnTo>
                  <a:lnTo>
                    <a:pt x="13228561" y="39712"/>
                  </a:lnTo>
                  <a:lnTo>
                    <a:pt x="13228561" y="171297"/>
                  </a:lnTo>
                  <a:lnTo>
                    <a:pt x="13228295" y="185356"/>
                  </a:lnTo>
                  <a:lnTo>
                    <a:pt x="13222072" y="229539"/>
                  </a:lnTo>
                  <a:lnTo>
                    <a:pt x="13201472" y="259676"/>
                  </a:lnTo>
                  <a:lnTo>
                    <a:pt x="13186956" y="259676"/>
                  </a:lnTo>
                  <a:lnTo>
                    <a:pt x="13164058" y="220306"/>
                  </a:lnTo>
                  <a:lnTo>
                    <a:pt x="13160286" y="171297"/>
                  </a:lnTo>
                  <a:lnTo>
                    <a:pt x="13160528" y="156895"/>
                  </a:lnTo>
                  <a:lnTo>
                    <a:pt x="13166357" y="112661"/>
                  </a:lnTo>
                  <a:lnTo>
                    <a:pt x="13186956" y="82918"/>
                  </a:lnTo>
                  <a:lnTo>
                    <a:pt x="13201472" y="82918"/>
                  </a:lnTo>
                  <a:lnTo>
                    <a:pt x="13224370" y="121869"/>
                  </a:lnTo>
                  <a:lnTo>
                    <a:pt x="13228561" y="171297"/>
                  </a:lnTo>
                  <a:lnTo>
                    <a:pt x="13228561" y="39712"/>
                  </a:lnTo>
                  <a:lnTo>
                    <a:pt x="13218084" y="34442"/>
                  </a:lnTo>
                  <a:lnTo>
                    <a:pt x="13206565" y="31229"/>
                  </a:lnTo>
                  <a:lnTo>
                    <a:pt x="13194208" y="30149"/>
                  </a:lnTo>
                  <a:lnTo>
                    <a:pt x="13181838" y="31229"/>
                  </a:lnTo>
                  <a:lnTo>
                    <a:pt x="13140500" y="56642"/>
                  </a:lnTo>
                  <a:lnTo>
                    <a:pt x="13120078" y="95910"/>
                  </a:lnTo>
                  <a:lnTo>
                    <a:pt x="13110655" y="150088"/>
                  </a:lnTo>
                  <a:lnTo>
                    <a:pt x="13110032" y="171297"/>
                  </a:lnTo>
                  <a:lnTo>
                    <a:pt x="13110655" y="192341"/>
                  </a:lnTo>
                  <a:lnTo>
                    <a:pt x="13120078" y="246684"/>
                  </a:lnTo>
                  <a:lnTo>
                    <a:pt x="13140500" y="286194"/>
                  </a:lnTo>
                  <a:lnTo>
                    <a:pt x="13181597" y="311404"/>
                  </a:lnTo>
                  <a:lnTo>
                    <a:pt x="13193789" y="312445"/>
                  </a:lnTo>
                  <a:lnTo>
                    <a:pt x="13206336" y="311404"/>
                  </a:lnTo>
                  <a:lnTo>
                    <a:pt x="13247662" y="286194"/>
                  </a:lnTo>
                  <a:lnTo>
                    <a:pt x="13263080" y="259676"/>
                  </a:lnTo>
                  <a:lnTo>
                    <a:pt x="13265430" y="253390"/>
                  </a:lnTo>
                  <a:lnTo>
                    <a:pt x="13309816" y="253390"/>
                  </a:lnTo>
                  <a:lnTo>
                    <a:pt x="13309816" y="373595"/>
                  </a:lnTo>
                  <a:lnTo>
                    <a:pt x="13361746" y="373595"/>
                  </a:lnTo>
                  <a:lnTo>
                    <a:pt x="13361746" y="253390"/>
                  </a:lnTo>
                  <a:lnTo>
                    <a:pt x="13361746" y="208572"/>
                  </a:lnTo>
                  <a:lnTo>
                    <a:pt x="13361746" y="133604"/>
                  </a:lnTo>
                  <a:lnTo>
                    <a:pt x="13361746" y="88366"/>
                  </a:lnTo>
                  <a:lnTo>
                    <a:pt x="13361746" y="9207"/>
                  </a:lnTo>
                  <a:close/>
                </a:path>
                <a:path w="17900650" h="5977890">
                  <a:moveTo>
                    <a:pt x="13437057" y="5796254"/>
                  </a:moveTo>
                  <a:lnTo>
                    <a:pt x="13178219" y="5796254"/>
                  </a:lnTo>
                  <a:lnTo>
                    <a:pt x="13178219" y="5840234"/>
                  </a:lnTo>
                  <a:lnTo>
                    <a:pt x="13381355" y="5840234"/>
                  </a:lnTo>
                  <a:lnTo>
                    <a:pt x="13381355" y="5940755"/>
                  </a:lnTo>
                  <a:lnTo>
                    <a:pt x="13437057" y="5940755"/>
                  </a:lnTo>
                  <a:lnTo>
                    <a:pt x="13437057" y="5796254"/>
                  </a:lnTo>
                  <a:close/>
                </a:path>
                <a:path w="17900650" h="5977890">
                  <a:moveTo>
                    <a:pt x="13440067" y="2921"/>
                  </a:moveTo>
                  <a:lnTo>
                    <a:pt x="13386880" y="2921"/>
                  </a:lnTo>
                  <a:lnTo>
                    <a:pt x="13386880" y="390766"/>
                  </a:lnTo>
                  <a:lnTo>
                    <a:pt x="13440067" y="390766"/>
                  </a:lnTo>
                  <a:lnTo>
                    <a:pt x="13440067" y="2921"/>
                  </a:lnTo>
                  <a:close/>
                </a:path>
                <a:path w="17900650" h="5977890">
                  <a:moveTo>
                    <a:pt x="13488569" y="5642965"/>
                  </a:moveTo>
                  <a:lnTo>
                    <a:pt x="13437057" y="5642965"/>
                  </a:lnTo>
                  <a:lnTo>
                    <a:pt x="13437057" y="5552910"/>
                  </a:lnTo>
                  <a:lnTo>
                    <a:pt x="13381355" y="5552910"/>
                  </a:lnTo>
                  <a:lnTo>
                    <a:pt x="13381355" y="5779503"/>
                  </a:lnTo>
                  <a:lnTo>
                    <a:pt x="13437057" y="5779503"/>
                  </a:lnTo>
                  <a:lnTo>
                    <a:pt x="13437057" y="5689041"/>
                  </a:lnTo>
                  <a:lnTo>
                    <a:pt x="13488569" y="5689041"/>
                  </a:lnTo>
                  <a:lnTo>
                    <a:pt x="13488569" y="5642965"/>
                  </a:lnTo>
                  <a:close/>
                </a:path>
                <a:path w="17900650" h="5977890">
                  <a:moveTo>
                    <a:pt x="13718896" y="5768619"/>
                  </a:moveTo>
                  <a:lnTo>
                    <a:pt x="13718083" y="5755424"/>
                  </a:lnTo>
                  <a:lnTo>
                    <a:pt x="13715657" y="5743067"/>
                  </a:lnTo>
                  <a:lnTo>
                    <a:pt x="13711593" y="5731548"/>
                  </a:lnTo>
                  <a:lnTo>
                    <a:pt x="13706361" y="5721705"/>
                  </a:lnTo>
                  <a:lnTo>
                    <a:pt x="13705916" y="5720867"/>
                  </a:lnTo>
                  <a:lnTo>
                    <a:pt x="13671156" y="5688622"/>
                  </a:lnTo>
                  <a:lnTo>
                    <a:pt x="13665708" y="5686095"/>
                  </a:lnTo>
                  <a:lnTo>
                    <a:pt x="13665708" y="5768619"/>
                  </a:lnTo>
                  <a:lnTo>
                    <a:pt x="13665340" y="5775706"/>
                  </a:lnTo>
                  <a:lnTo>
                    <a:pt x="13643928" y="5810504"/>
                  </a:lnTo>
                  <a:lnTo>
                    <a:pt x="13629551" y="5815939"/>
                  </a:lnTo>
                  <a:lnTo>
                    <a:pt x="13611962" y="5815939"/>
                  </a:lnTo>
                  <a:lnTo>
                    <a:pt x="13578954" y="5788482"/>
                  </a:lnTo>
                  <a:lnTo>
                    <a:pt x="13575652" y="5768619"/>
                  </a:lnTo>
                  <a:lnTo>
                    <a:pt x="13576021" y="5761367"/>
                  </a:lnTo>
                  <a:lnTo>
                    <a:pt x="13604139" y="5723521"/>
                  </a:lnTo>
                  <a:lnTo>
                    <a:pt x="13611962" y="5721705"/>
                  </a:lnTo>
                  <a:lnTo>
                    <a:pt x="13629551" y="5721705"/>
                  </a:lnTo>
                  <a:lnTo>
                    <a:pt x="13662406" y="5748591"/>
                  </a:lnTo>
                  <a:lnTo>
                    <a:pt x="13665708" y="5768619"/>
                  </a:lnTo>
                  <a:lnTo>
                    <a:pt x="13665708" y="5686095"/>
                  </a:lnTo>
                  <a:lnTo>
                    <a:pt x="13659688" y="5683301"/>
                  </a:lnTo>
                  <a:lnTo>
                    <a:pt x="13647484" y="5679503"/>
                  </a:lnTo>
                  <a:lnTo>
                    <a:pt x="13634555" y="5677230"/>
                  </a:lnTo>
                  <a:lnTo>
                    <a:pt x="13620890" y="5676468"/>
                  </a:lnTo>
                  <a:lnTo>
                    <a:pt x="13607199" y="5677230"/>
                  </a:lnTo>
                  <a:lnTo>
                    <a:pt x="13570217" y="5688622"/>
                  </a:lnTo>
                  <a:lnTo>
                    <a:pt x="13535025" y="5720867"/>
                  </a:lnTo>
                  <a:lnTo>
                    <a:pt x="13522465" y="5768619"/>
                  </a:lnTo>
                  <a:lnTo>
                    <a:pt x="13523252" y="5781840"/>
                  </a:lnTo>
                  <a:lnTo>
                    <a:pt x="13542099" y="5826518"/>
                  </a:lnTo>
                  <a:lnTo>
                    <a:pt x="13581863" y="5854585"/>
                  </a:lnTo>
                  <a:lnTo>
                    <a:pt x="13620890" y="5861177"/>
                  </a:lnTo>
                  <a:lnTo>
                    <a:pt x="13634707" y="5860440"/>
                  </a:lnTo>
                  <a:lnTo>
                    <a:pt x="13681647" y="5842851"/>
                  </a:lnTo>
                  <a:lnTo>
                    <a:pt x="13706348" y="5815939"/>
                  </a:lnTo>
                  <a:lnTo>
                    <a:pt x="13711593" y="5805919"/>
                  </a:lnTo>
                  <a:lnTo>
                    <a:pt x="13715657" y="5794273"/>
                  </a:lnTo>
                  <a:lnTo>
                    <a:pt x="13718083" y="5781840"/>
                  </a:lnTo>
                  <a:lnTo>
                    <a:pt x="13718896" y="5768619"/>
                  </a:lnTo>
                  <a:close/>
                </a:path>
                <a:path w="17900650" h="5977890">
                  <a:moveTo>
                    <a:pt x="13733145" y="5609882"/>
                  </a:moveTo>
                  <a:lnTo>
                    <a:pt x="13648538" y="5609882"/>
                  </a:lnTo>
                  <a:lnTo>
                    <a:pt x="13648538" y="5559196"/>
                  </a:lnTo>
                  <a:lnTo>
                    <a:pt x="13592416" y="5559196"/>
                  </a:lnTo>
                  <a:lnTo>
                    <a:pt x="13592416" y="5609882"/>
                  </a:lnTo>
                  <a:lnTo>
                    <a:pt x="13506971" y="5609882"/>
                  </a:lnTo>
                  <a:lnTo>
                    <a:pt x="13506971" y="5654268"/>
                  </a:lnTo>
                  <a:lnTo>
                    <a:pt x="13733145" y="5654268"/>
                  </a:lnTo>
                  <a:lnTo>
                    <a:pt x="13733145" y="5627052"/>
                  </a:lnTo>
                  <a:lnTo>
                    <a:pt x="13733145" y="5609882"/>
                  </a:lnTo>
                  <a:close/>
                </a:path>
                <a:path w="17900650" h="5977890">
                  <a:moveTo>
                    <a:pt x="13792276" y="268465"/>
                  </a:moveTo>
                  <a:lnTo>
                    <a:pt x="13522554" y="268465"/>
                  </a:lnTo>
                  <a:lnTo>
                    <a:pt x="13522554" y="312026"/>
                  </a:lnTo>
                  <a:lnTo>
                    <a:pt x="13736574" y="312026"/>
                  </a:lnTo>
                  <a:lnTo>
                    <a:pt x="13736574" y="391185"/>
                  </a:lnTo>
                  <a:lnTo>
                    <a:pt x="13792276" y="391185"/>
                  </a:lnTo>
                  <a:lnTo>
                    <a:pt x="13792276" y="268465"/>
                  </a:lnTo>
                  <a:close/>
                </a:path>
                <a:path w="17900650" h="5977890">
                  <a:moveTo>
                    <a:pt x="13819086" y="139471"/>
                  </a:moveTo>
                  <a:lnTo>
                    <a:pt x="13772198" y="133578"/>
                  </a:lnTo>
                  <a:lnTo>
                    <a:pt x="13727697" y="119837"/>
                  </a:lnTo>
                  <a:lnTo>
                    <a:pt x="13697204" y="95491"/>
                  </a:lnTo>
                  <a:lnTo>
                    <a:pt x="13690079" y="80822"/>
                  </a:lnTo>
                  <a:lnTo>
                    <a:pt x="13690486" y="82080"/>
                  </a:lnTo>
                  <a:lnTo>
                    <a:pt x="13800658" y="82080"/>
                  </a:lnTo>
                  <a:lnTo>
                    <a:pt x="13800658" y="65747"/>
                  </a:lnTo>
                  <a:lnTo>
                    <a:pt x="13800658" y="61137"/>
                  </a:lnTo>
                  <a:lnTo>
                    <a:pt x="13800658" y="39370"/>
                  </a:lnTo>
                  <a:lnTo>
                    <a:pt x="13686727" y="39370"/>
                  </a:lnTo>
                  <a:lnTo>
                    <a:pt x="13686727" y="4178"/>
                  </a:lnTo>
                  <a:lnTo>
                    <a:pt x="13631024" y="4178"/>
                  </a:lnTo>
                  <a:lnTo>
                    <a:pt x="13631024" y="39370"/>
                  </a:lnTo>
                  <a:lnTo>
                    <a:pt x="13517105" y="39370"/>
                  </a:lnTo>
                  <a:lnTo>
                    <a:pt x="13517105" y="82080"/>
                  </a:lnTo>
                  <a:lnTo>
                    <a:pt x="13627265" y="82080"/>
                  </a:lnTo>
                  <a:lnTo>
                    <a:pt x="13625297" y="88226"/>
                  </a:lnTo>
                  <a:lnTo>
                    <a:pt x="13597941" y="115595"/>
                  </a:lnTo>
                  <a:lnTo>
                    <a:pt x="13558152" y="130670"/>
                  </a:lnTo>
                  <a:lnTo>
                    <a:pt x="13515581" y="137972"/>
                  </a:lnTo>
                  <a:lnTo>
                    <a:pt x="13498678" y="139471"/>
                  </a:lnTo>
                  <a:lnTo>
                    <a:pt x="13515010" y="181356"/>
                  </a:lnTo>
                  <a:lnTo>
                    <a:pt x="13569277" y="173659"/>
                  </a:lnTo>
                  <a:lnTo>
                    <a:pt x="13612698" y="159461"/>
                  </a:lnTo>
                  <a:lnTo>
                    <a:pt x="13645236" y="139204"/>
                  </a:lnTo>
                  <a:lnTo>
                    <a:pt x="13658774" y="124980"/>
                  </a:lnTo>
                  <a:lnTo>
                    <a:pt x="13664121" y="131305"/>
                  </a:lnTo>
                  <a:lnTo>
                    <a:pt x="13705053" y="159461"/>
                  </a:lnTo>
                  <a:lnTo>
                    <a:pt x="13748487" y="173659"/>
                  </a:lnTo>
                  <a:lnTo>
                    <a:pt x="13802754" y="181356"/>
                  </a:lnTo>
                  <a:lnTo>
                    <a:pt x="13819086" y="139471"/>
                  </a:lnTo>
                  <a:close/>
                </a:path>
                <a:path w="17900650" h="5977890">
                  <a:moveTo>
                    <a:pt x="13834580" y="195592"/>
                  </a:moveTo>
                  <a:lnTo>
                    <a:pt x="13483603" y="195592"/>
                  </a:lnTo>
                  <a:lnTo>
                    <a:pt x="13483603" y="239991"/>
                  </a:lnTo>
                  <a:lnTo>
                    <a:pt x="13834580" y="239991"/>
                  </a:lnTo>
                  <a:lnTo>
                    <a:pt x="13834580" y="195592"/>
                  </a:lnTo>
                  <a:close/>
                </a:path>
                <a:path w="17900650" h="5977890">
                  <a:moveTo>
                    <a:pt x="13868845" y="5704116"/>
                  </a:moveTo>
                  <a:lnTo>
                    <a:pt x="13813142" y="5704116"/>
                  </a:lnTo>
                  <a:lnTo>
                    <a:pt x="13813142" y="5552910"/>
                  </a:lnTo>
                  <a:lnTo>
                    <a:pt x="13757428" y="5552910"/>
                  </a:lnTo>
                  <a:lnTo>
                    <a:pt x="13757428" y="5940755"/>
                  </a:lnTo>
                  <a:lnTo>
                    <a:pt x="13813142" y="5940755"/>
                  </a:lnTo>
                  <a:lnTo>
                    <a:pt x="13813142" y="5750191"/>
                  </a:lnTo>
                  <a:lnTo>
                    <a:pt x="13868845" y="5750191"/>
                  </a:lnTo>
                  <a:lnTo>
                    <a:pt x="13868845" y="5704116"/>
                  </a:lnTo>
                  <a:close/>
                </a:path>
                <a:path w="17900650" h="5977890">
                  <a:moveTo>
                    <a:pt x="14068679" y="43129"/>
                  </a:moveTo>
                  <a:lnTo>
                    <a:pt x="14039774" y="43129"/>
                  </a:lnTo>
                  <a:lnTo>
                    <a:pt x="14013815" y="43129"/>
                  </a:lnTo>
                  <a:lnTo>
                    <a:pt x="13882713" y="43129"/>
                  </a:lnTo>
                  <a:lnTo>
                    <a:pt x="13882713" y="87528"/>
                  </a:lnTo>
                  <a:lnTo>
                    <a:pt x="14011859" y="87528"/>
                  </a:lnTo>
                  <a:lnTo>
                    <a:pt x="14010145" y="102603"/>
                  </a:lnTo>
                  <a:lnTo>
                    <a:pt x="13999147" y="147002"/>
                  </a:lnTo>
                  <a:lnTo>
                    <a:pt x="13979779" y="186372"/>
                  </a:lnTo>
                  <a:lnTo>
                    <a:pt x="13950988" y="221551"/>
                  </a:lnTo>
                  <a:lnTo>
                    <a:pt x="13912139" y="252869"/>
                  </a:lnTo>
                  <a:lnTo>
                    <a:pt x="13861771" y="281457"/>
                  </a:lnTo>
                  <a:lnTo>
                    <a:pt x="13891095" y="325424"/>
                  </a:lnTo>
                  <a:lnTo>
                    <a:pt x="13938314" y="299046"/>
                  </a:lnTo>
                  <a:lnTo>
                    <a:pt x="13976947" y="270141"/>
                  </a:lnTo>
                  <a:lnTo>
                    <a:pt x="14007948" y="238315"/>
                  </a:lnTo>
                  <a:lnTo>
                    <a:pt x="14031405" y="203962"/>
                  </a:lnTo>
                  <a:lnTo>
                    <a:pt x="14048575" y="167208"/>
                  </a:lnTo>
                  <a:lnTo>
                    <a:pt x="14059878" y="128155"/>
                  </a:lnTo>
                  <a:lnTo>
                    <a:pt x="14066355" y="87528"/>
                  </a:lnTo>
                  <a:lnTo>
                    <a:pt x="14066482" y="86588"/>
                  </a:lnTo>
                  <a:lnTo>
                    <a:pt x="14068133" y="65100"/>
                  </a:lnTo>
                  <a:lnTo>
                    <a:pt x="14068679" y="43129"/>
                  </a:lnTo>
                  <a:close/>
                </a:path>
                <a:path w="17900650" h="5977890">
                  <a:moveTo>
                    <a:pt x="14183855" y="2921"/>
                  </a:moveTo>
                  <a:lnTo>
                    <a:pt x="14128153" y="2921"/>
                  </a:lnTo>
                  <a:lnTo>
                    <a:pt x="14128153" y="390766"/>
                  </a:lnTo>
                  <a:lnTo>
                    <a:pt x="14183855" y="390766"/>
                  </a:lnTo>
                  <a:lnTo>
                    <a:pt x="14183855" y="2921"/>
                  </a:lnTo>
                  <a:close/>
                </a:path>
                <a:path w="17900650" h="5977890">
                  <a:moveTo>
                    <a:pt x="14203464" y="5585587"/>
                  </a:moveTo>
                  <a:lnTo>
                    <a:pt x="14167434" y="5585587"/>
                  </a:lnTo>
                  <a:lnTo>
                    <a:pt x="14147330" y="5585587"/>
                  </a:lnTo>
                  <a:lnTo>
                    <a:pt x="13922007" y="5585587"/>
                  </a:lnTo>
                  <a:lnTo>
                    <a:pt x="13922007" y="5629986"/>
                  </a:lnTo>
                  <a:lnTo>
                    <a:pt x="14147241" y="5629986"/>
                  </a:lnTo>
                  <a:lnTo>
                    <a:pt x="14147229" y="5640552"/>
                  </a:lnTo>
                  <a:lnTo>
                    <a:pt x="14146390" y="5679922"/>
                  </a:lnTo>
                  <a:lnTo>
                    <a:pt x="14144193" y="5723699"/>
                  </a:lnTo>
                  <a:lnTo>
                    <a:pt x="14137488" y="5774372"/>
                  </a:lnTo>
                  <a:lnTo>
                    <a:pt x="14132255" y="5802541"/>
                  </a:lnTo>
                  <a:lnTo>
                    <a:pt x="14187958" y="5808408"/>
                  </a:lnTo>
                  <a:lnTo>
                    <a:pt x="14194663" y="5769343"/>
                  </a:lnTo>
                  <a:lnTo>
                    <a:pt x="14200340" y="5718099"/>
                  </a:lnTo>
                  <a:lnTo>
                    <a:pt x="14203007" y="5659717"/>
                  </a:lnTo>
                  <a:lnTo>
                    <a:pt x="14203426" y="5629986"/>
                  </a:lnTo>
                  <a:lnTo>
                    <a:pt x="14203464" y="5585587"/>
                  </a:lnTo>
                  <a:close/>
                </a:path>
                <a:path w="17900650" h="5977890">
                  <a:moveTo>
                    <a:pt x="14236967" y="5848616"/>
                  </a:moveTo>
                  <a:lnTo>
                    <a:pt x="14066076" y="5848616"/>
                  </a:lnTo>
                  <a:lnTo>
                    <a:pt x="14066076" y="5715419"/>
                  </a:lnTo>
                  <a:lnTo>
                    <a:pt x="14009954" y="5715419"/>
                  </a:lnTo>
                  <a:lnTo>
                    <a:pt x="14009954" y="5848616"/>
                  </a:lnTo>
                  <a:lnTo>
                    <a:pt x="13885977" y="5848616"/>
                  </a:lnTo>
                  <a:lnTo>
                    <a:pt x="13885977" y="5893841"/>
                  </a:lnTo>
                  <a:lnTo>
                    <a:pt x="14236967" y="5893841"/>
                  </a:lnTo>
                  <a:lnTo>
                    <a:pt x="14236967" y="5871222"/>
                  </a:lnTo>
                  <a:lnTo>
                    <a:pt x="14236967" y="5848616"/>
                  </a:lnTo>
                  <a:close/>
                </a:path>
                <a:path w="17900650" h="5977890">
                  <a:moveTo>
                    <a:pt x="14553235" y="121450"/>
                  </a:moveTo>
                  <a:lnTo>
                    <a:pt x="14336281" y="121450"/>
                  </a:lnTo>
                  <a:lnTo>
                    <a:pt x="14336281" y="101346"/>
                  </a:lnTo>
                  <a:lnTo>
                    <a:pt x="14546123" y="101346"/>
                  </a:lnTo>
                  <a:lnTo>
                    <a:pt x="14546123" y="9626"/>
                  </a:lnTo>
                  <a:lnTo>
                    <a:pt x="14280579" y="9626"/>
                  </a:lnTo>
                  <a:lnTo>
                    <a:pt x="14280579" y="47320"/>
                  </a:lnTo>
                  <a:lnTo>
                    <a:pt x="14491246" y="47320"/>
                  </a:lnTo>
                  <a:lnTo>
                    <a:pt x="14491246" y="66167"/>
                  </a:lnTo>
                  <a:lnTo>
                    <a:pt x="14281417" y="66167"/>
                  </a:lnTo>
                  <a:lnTo>
                    <a:pt x="14281417" y="159156"/>
                  </a:lnTo>
                  <a:lnTo>
                    <a:pt x="14553235" y="159156"/>
                  </a:lnTo>
                  <a:lnTo>
                    <a:pt x="14553235" y="132765"/>
                  </a:lnTo>
                  <a:lnTo>
                    <a:pt x="14553235" y="121450"/>
                  </a:lnTo>
                  <a:close/>
                </a:path>
                <a:path w="17900650" h="5977890">
                  <a:moveTo>
                    <a:pt x="14558264" y="350139"/>
                  </a:moveTo>
                  <a:lnTo>
                    <a:pt x="14332928" y="350139"/>
                  </a:lnTo>
                  <a:lnTo>
                    <a:pt x="14332928" y="329196"/>
                  </a:lnTo>
                  <a:lnTo>
                    <a:pt x="14547368" y="329196"/>
                  </a:lnTo>
                  <a:lnTo>
                    <a:pt x="14547368" y="237058"/>
                  </a:lnTo>
                  <a:lnTo>
                    <a:pt x="14277226" y="237058"/>
                  </a:lnTo>
                  <a:lnTo>
                    <a:pt x="14277226" y="274751"/>
                  </a:lnTo>
                  <a:lnTo>
                    <a:pt x="14492504" y="274751"/>
                  </a:lnTo>
                  <a:lnTo>
                    <a:pt x="14492504" y="294017"/>
                  </a:lnTo>
                  <a:lnTo>
                    <a:pt x="14277645" y="294017"/>
                  </a:lnTo>
                  <a:lnTo>
                    <a:pt x="14277645" y="387832"/>
                  </a:lnTo>
                  <a:lnTo>
                    <a:pt x="14558264" y="387832"/>
                  </a:lnTo>
                  <a:lnTo>
                    <a:pt x="14558264" y="362292"/>
                  </a:lnTo>
                  <a:lnTo>
                    <a:pt x="14558264" y="350139"/>
                  </a:lnTo>
                  <a:close/>
                </a:path>
                <a:path w="17900650" h="5977890">
                  <a:moveTo>
                    <a:pt x="14584756" y="5724220"/>
                  </a:moveTo>
                  <a:lnTo>
                    <a:pt x="14545259" y="5704662"/>
                  </a:lnTo>
                  <a:lnTo>
                    <a:pt x="14518259" y="5676468"/>
                  </a:lnTo>
                  <a:lnTo>
                    <a:pt x="14500251" y="5629973"/>
                  </a:lnTo>
                  <a:lnTo>
                    <a:pt x="14498053" y="5573014"/>
                  </a:lnTo>
                  <a:lnTo>
                    <a:pt x="14487589" y="5573014"/>
                  </a:lnTo>
                  <a:lnTo>
                    <a:pt x="14452816" y="5573014"/>
                  </a:lnTo>
                  <a:lnTo>
                    <a:pt x="14441513" y="5573014"/>
                  </a:lnTo>
                  <a:lnTo>
                    <a:pt x="14441513" y="5607367"/>
                  </a:lnTo>
                  <a:lnTo>
                    <a:pt x="14436090" y="5646623"/>
                  </a:lnTo>
                  <a:lnTo>
                    <a:pt x="14419529" y="5683072"/>
                  </a:lnTo>
                  <a:lnTo>
                    <a:pt x="14390650" y="5713387"/>
                  </a:lnTo>
                  <a:lnTo>
                    <a:pt x="14347698" y="5734266"/>
                  </a:lnTo>
                  <a:lnTo>
                    <a:pt x="14377010" y="5779084"/>
                  </a:lnTo>
                  <a:lnTo>
                    <a:pt x="14411668" y="5762955"/>
                  </a:lnTo>
                  <a:lnTo>
                    <a:pt x="14450784" y="5727230"/>
                  </a:lnTo>
                  <a:lnTo>
                    <a:pt x="14470736" y="5692419"/>
                  </a:lnTo>
                  <a:lnTo>
                    <a:pt x="14477530" y="5705373"/>
                  </a:lnTo>
                  <a:lnTo>
                    <a:pt x="14509522" y="5742571"/>
                  </a:lnTo>
                  <a:lnTo>
                    <a:pt x="14555851" y="5767781"/>
                  </a:lnTo>
                  <a:lnTo>
                    <a:pt x="14584756" y="5724220"/>
                  </a:lnTo>
                  <a:close/>
                </a:path>
                <a:path w="17900650" h="5977890">
                  <a:moveTo>
                    <a:pt x="14588833" y="177165"/>
                  </a:moveTo>
                  <a:lnTo>
                    <a:pt x="14237856" y="177165"/>
                  </a:lnTo>
                  <a:lnTo>
                    <a:pt x="14237856" y="217373"/>
                  </a:lnTo>
                  <a:lnTo>
                    <a:pt x="14588833" y="217373"/>
                  </a:lnTo>
                  <a:lnTo>
                    <a:pt x="14588833" y="177165"/>
                  </a:lnTo>
                  <a:close/>
                </a:path>
                <a:path w="17900650" h="5977890">
                  <a:moveTo>
                    <a:pt x="14676057" y="5552910"/>
                  </a:moveTo>
                  <a:lnTo>
                    <a:pt x="14619935" y="5552910"/>
                  </a:lnTo>
                  <a:lnTo>
                    <a:pt x="14619935" y="5623280"/>
                  </a:lnTo>
                  <a:lnTo>
                    <a:pt x="14549158" y="5623280"/>
                  </a:lnTo>
                  <a:lnTo>
                    <a:pt x="14549158" y="5668518"/>
                  </a:lnTo>
                  <a:lnTo>
                    <a:pt x="14619935" y="5668518"/>
                  </a:lnTo>
                  <a:lnTo>
                    <a:pt x="14619935" y="5779922"/>
                  </a:lnTo>
                  <a:lnTo>
                    <a:pt x="14676057" y="5779922"/>
                  </a:lnTo>
                  <a:lnTo>
                    <a:pt x="14676057" y="5668518"/>
                  </a:lnTo>
                  <a:lnTo>
                    <a:pt x="14676057" y="5623280"/>
                  </a:lnTo>
                  <a:lnTo>
                    <a:pt x="14676057" y="5552910"/>
                  </a:lnTo>
                  <a:close/>
                </a:path>
                <a:path w="17900650" h="5977890">
                  <a:moveTo>
                    <a:pt x="14677314" y="5864949"/>
                  </a:moveTo>
                  <a:lnTo>
                    <a:pt x="14657286" y="5820892"/>
                  </a:lnTo>
                  <a:lnTo>
                    <a:pt x="14622298" y="5801284"/>
                  </a:lnTo>
                  <a:lnTo>
                    <a:pt x="14621612" y="5801106"/>
                  </a:lnTo>
                  <a:lnTo>
                    <a:pt x="14621612" y="5857964"/>
                  </a:lnTo>
                  <a:lnTo>
                    <a:pt x="14621612" y="5872200"/>
                  </a:lnTo>
                  <a:lnTo>
                    <a:pt x="14586852" y="5894260"/>
                  </a:lnTo>
                  <a:lnTo>
                    <a:pt x="14544548" y="5897613"/>
                  </a:lnTo>
                  <a:lnTo>
                    <a:pt x="14532483" y="5897410"/>
                  </a:lnTo>
                  <a:lnTo>
                    <a:pt x="14494155" y="5892165"/>
                  </a:lnTo>
                  <a:lnTo>
                    <a:pt x="14467065" y="5872200"/>
                  </a:lnTo>
                  <a:lnTo>
                    <a:pt x="14467065" y="5857964"/>
                  </a:lnTo>
                  <a:lnTo>
                    <a:pt x="14502244" y="5836463"/>
                  </a:lnTo>
                  <a:lnTo>
                    <a:pt x="14544548" y="5833110"/>
                  </a:lnTo>
                  <a:lnTo>
                    <a:pt x="14556613" y="5833326"/>
                  </a:lnTo>
                  <a:lnTo>
                    <a:pt x="14594916" y="5838406"/>
                  </a:lnTo>
                  <a:lnTo>
                    <a:pt x="14621612" y="5857964"/>
                  </a:lnTo>
                  <a:lnTo>
                    <a:pt x="14621612" y="5801106"/>
                  </a:lnTo>
                  <a:lnTo>
                    <a:pt x="14599628" y="5794997"/>
                  </a:lnTo>
                  <a:lnTo>
                    <a:pt x="14573707" y="5791225"/>
                  </a:lnTo>
                  <a:lnTo>
                    <a:pt x="14544548" y="5789981"/>
                  </a:lnTo>
                  <a:lnTo>
                    <a:pt x="14515389" y="5791225"/>
                  </a:lnTo>
                  <a:lnTo>
                    <a:pt x="14466799" y="5801284"/>
                  </a:lnTo>
                  <a:lnTo>
                    <a:pt x="14431798" y="5820892"/>
                  </a:lnTo>
                  <a:lnTo>
                    <a:pt x="14411770" y="5864949"/>
                  </a:lnTo>
                  <a:lnTo>
                    <a:pt x="14414005" y="5881941"/>
                  </a:lnTo>
                  <a:lnTo>
                    <a:pt x="14447380" y="5920651"/>
                  </a:lnTo>
                  <a:lnTo>
                    <a:pt x="14489468" y="5935726"/>
                  </a:lnTo>
                  <a:lnTo>
                    <a:pt x="14544548" y="5940755"/>
                  </a:lnTo>
                  <a:lnTo>
                    <a:pt x="14573707" y="5939498"/>
                  </a:lnTo>
                  <a:lnTo>
                    <a:pt x="14622298" y="5929452"/>
                  </a:lnTo>
                  <a:lnTo>
                    <a:pt x="14657286" y="5909792"/>
                  </a:lnTo>
                  <a:lnTo>
                    <a:pt x="14675091" y="5881941"/>
                  </a:lnTo>
                  <a:lnTo>
                    <a:pt x="14677314" y="5864949"/>
                  </a:lnTo>
                  <a:close/>
                </a:path>
                <a:path w="17900650" h="5977890">
                  <a:moveTo>
                    <a:pt x="14899348" y="34759"/>
                  </a:moveTo>
                  <a:lnTo>
                    <a:pt x="14844484" y="34759"/>
                  </a:lnTo>
                  <a:lnTo>
                    <a:pt x="14844484" y="79159"/>
                  </a:lnTo>
                  <a:lnTo>
                    <a:pt x="14844484" y="178422"/>
                  </a:lnTo>
                  <a:lnTo>
                    <a:pt x="14769097" y="178422"/>
                  </a:lnTo>
                  <a:lnTo>
                    <a:pt x="14769097" y="79159"/>
                  </a:lnTo>
                  <a:lnTo>
                    <a:pt x="14844484" y="79159"/>
                  </a:lnTo>
                  <a:lnTo>
                    <a:pt x="14844484" y="34759"/>
                  </a:lnTo>
                  <a:lnTo>
                    <a:pt x="14714220" y="34759"/>
                  </a:lnTo>
                  <a:lnTo>
                    <a:pt x="14714220" y="222389"/>
                  </a:lnTo>
                  <a:lnTo>
                    <a:pt x="14899348" y="222389"/>
                  </a:lnTo>
                  <a:lnTo>
                    <a:pt x="14899348" y="178422"/>
                  </a:lnTo>
                  <a:lnTo>
                    <a:pt x="14899348" y="79159"/>
                  </a:lnTo>
                  <a:lnTo>
                    <a:pt x="14899348" y="34759"/>
                  </a:lnTo>
                  <a:close/>
                </a:path>
                <a:path w="17900650" h="5977890">
                  <a:moveTo>
                    <a:pt x="15022068" y="339674"/>
                  </a:moveTo>
                  <a:lnTo>
                    <a:pt x="14814322" y="339674"/>
                  </a:lnTo>
                  <a:lnTo>
                    <a:pt x="14814322" y="258419"/>
                  </a:lnTo>
                  <a:lnTo>
                    <a:pt x="14758200" y="258419"/>
                  </a:lnTo>
                  <a:lnTo>
                    <a:pt x="14758200" y="384479"/>
                  </a:lnTo>
                  <a:lnTo>
                    <a:pt x="15022068" y="384479"/>
                  </a:lnTo>
                  <a:lnTo>
                    <a:pt x="15022068" y="362292"/>
                  </a:lnTo>
                  <a:lnTo>
                    <a:pt x="15022068" y="339674"/>
                  </a:lnTo>
                  <a:close/>
                </a:path>
                <a:path w="17900650" h="5977890">
                  <a:moveTo>
                    <a:pt x="15037486" y="5867882"/>
                  </a:moveTo>
                  <a:lnTo>
                    <a:pt x="15017217" y="5824918"/>
                  </a:lnTo>
                  <a:lnTo>
                    <a:pt x="14981771" y="5806440"/>
                  </a:lnTo>
                  <a:lnTo>
                    <a:pt x="14980946" y="5806237"/>
                  </a:lnTo>
                  <a:lnTo>
                    <a:pt x="14980946" y="5860758"/>
                  </a:lnTo>
                  <a:lnTo>
                    <a:pt x="14980946" y="5874156"/>
                  </a:lnTo>
                  <a:lnTo>
                    <a:pt x="14945754" y="5893841"/>
                  </a:lnTo>
                  <a:lnTo>
                    <a:pt x="14902612" y="5897194"/>
                  </a:lnTo>
                  <a:lnTo>
                    <a:pt x="14890153" y="5896991"/>
                  </a:lnTo>
                  <a:lnTo>
                    <a:pt x="14850999" y="5891987"/>
                  </a:lnTo>
                  <a:lnTo>
                    <a:pt x="14824291" y="5874156"/>
                  </a:lnTo>
                  <a:lnTo>
                    <a:pt x="14824291" y="5860758"/>
                  </a:lnTo>
                  <a:lnTo>
                    <a:pt x="14859064" y="5841492"/>
                  </a:lnTo>
                  <a:lnTo>
                    <a:pt x="14902612" y="5838139"/>
                  </a:lnTo>
                  <a:lnTo>
                    <a:pt x="14915058" y="5838355"/>
                  </a:lnTo>
                  <a:lnTo>
                    <a:pt x="14954009" y="5843194"/>
                  </a:lnTo>
                  <a:lnTo>
                    <a:pt x="14980946" y="5860758"/>
                  </a:lnTo>
                  <a:lnTo>
                    <a:pt x="14980946" y="5806237"/>
                  </a:lnTo>
                  <a:lnTo>
                    <a:pt x="14958746" y="5800547"/>
                  </a:lnTo>
                  <a:lnTo>
                    <a:pt x="14932355" y="5797016"/>
                  </a:lnTo>
                  <a:lnTo>
                    <a:pt x="14902612" y="5795835"/>
                  </a:lnTo>
                  <a:lnTo>
                    <a:pt x="14872881" y="5797016"/>
                  </a:lnTo>
                  <a:lnTo>
                    <a:pt x="14823453" y="5806440"/>
                  </a:lnTo>
                  <a:lnTo>
                    <a:pt x="14788198" y="5824918"/>
                  </a:lnTo>
                  <a:lnTo>
                    <a:pt x="14768170" y="5867882"/>
                  </a:lnTo>
                  <a:lnTo>
                    <a:pt x="14770392" y="5883897"/>
                  </a:lnTo>
                  <a:lnTo>
                    <a:pt x="14803768" y="5920651"/>
                  </a:lnTo>
                  <a:lnTo>
                    <a:pt x="14846491" y="5935103"/>
                  </a:lnTo>
                  <a:lnTo>
                    <a:pt x="14902612" y="5939917"/>
                  </a:lnTo>
                  <a:lnTo>
                    <a:pt x="14932355" y="5938710"/>
                  </a:lnTo>
                  <a:lnTo>
                    <a:pt x="14981771" y="5929084"/>
                  </a:lnTo>
                  <a:lnTo>
                    <a:pt x="15017217" y="5910288"/>
                  </a:lnTo>
                  <a:lnTo>
                    <a:pt x="15028875" y="5897194"/>
                  </a:lnTo>
                  <a:lnTo>
                    <a:pt x="15035225" y="5883897"/>
                  </a:lnTo>
                  <a:lnTo>
                    <a:pt x="15037486" y="5867882"/>
                  </a:lnTo>
                  <a:close/>
                </a:path>
                <a:path w="17900650" h="5977890">
                  <a:moveTo>
                    <a:pt x="15040420" y="5649252"/>
                  </a:moveTo>
                  <a:lnTo>
                    <a:pt x="14828063" y="5649252"/>
                  </a:lnTo>
                  <a:lnTo>
                    <a:pt x="14828063" y="5559196"/>
                  </a:lnTo>
                  <a:lnTo>
                    <a:pt x="14772361" y="5559196"/>
                  </a:lnTo>
                  <a:lnTo>
                    <a:pt x="14772361" y="5693219"/>
                  </a:lnTo>
                  <a:lnTo>
                    <a:pt x="15040420" y="5693219"/>
                  </a:lnTo>
                  <a:lnTo>
                    <a:pt x="15040420" y="5669356"/>
                  </a:lnTo>
                  <a:lnTo>
                    <a:pt x="15040420" y="5649252"/>
                  </a:lnTo>
                  <a:close/>
                </a:path>
                <a:path w="17900650" h="5977890">
                  <a:moveTo>
                    <a:pt x="15059762" y="115176"/>
                  </a:moveTo>
                  <a:lnTo>
                    <a:pt x="15008251" y="115176"/>
                  </a:lnTo>
                  <a:lnTo>
                    <a:pt x="15008251" y="3340"/>
                  </a:lnTo>
                  <a:lnTo>
                    <a:pt x="14952536" y="3340"/>
                  </a:lnTo>
                  <a:lnTo>
                    <a:pt x="14952536" y="286054"/>
                  </a:lnTo>
                  <a:lnTo>
                    <a:pt x="15008251" y="286054"/>
                  </a:lnTo>
                  <a:lnTo>
                    <a:pt x="15008251" y="160832"/>
                  </a:lnTo>
                  <a:lnTo>
                    <a:pt x="15059762" y="160832"/>
                  </a:lnTo>
                  <a:lnTo>
                    <a:pt x="15059762" y="115176"/>
                  </a:lnTo>
                  <a:close/>
                </a:path>
                <a:path w="17900650" h="5977890">
                  <a:moveTo>
                    <a:pt x="15079371" y="5726315"/>
                  </a:moveTo>
                  <a:lnTo>
                    <a:pt x="14728800" y="5726315"/>
                  </a:lnTo>
                  <a:lnTo>
                    <a:pt x="14728800" y="5770715"/>
                  </a:lnTo>
                  <a:lnTo>
                    <a:pt x="15079371" y="5770715"/>
                  </a:lnTo>
                  <a:lnTo>
                    <a:pt x="15079371" y="5726315"/>
                  </a:lnTo>
                  <a:close/>
                </a:path>
                <a:path w="17900650" h="5977890">
                  <a:moveTo>
                    <a:pt x="15389771" y="88785"/>
                  </a:moveTo>
                  <a:lnTo>
                    <a:pt x="15179104" y="88785"/>
                  </a:lnTo>
                  <a:lnTo>
                    <a:pt x="15179104" y="54444"/>
                  </a:lnTo>
                  <a:lnTo>
                    <a:pt x="15386419" y="54444"/>
                  </a:lnTo>
                  <a:lnTo>
                    <a:pt x="15386419" y="10464"/>
                  </a:lnTo>
                  <a:lnTo>
                    <a:pt x="15123808" y="10464"/>
                  </a:lnTo>
                  <a:lnTo>
                    <a:pt x="15123808" y="132765"/>
                  </a:lnTo>
                  <a:lnTo>
                    <a:pt x="15389771" y="132765"/>
                  </a:lnTo>
                  <a:lnTo>
                    <a:pt x="15389771" y="126898"/>
                  </a:lnTo>
                  <a:lnTo>
                    <a:pt x="15389771" y="88785"/>
                  </a:lnTo>
                  <a:close/>
                </a:path>
                <a:path w="17900650" h="5977890">
                  <a:moveTo>
                    <a:pt x="15398572" y="345109"/>
                  </a:moveTo>
                  <a:lnTo>
                    <a:pt x="15175751" y="345109"/>
                  </a:lnTo>
                  <a:lnTo>
                    <a:pt x="15175751" y="322084"/>
                  </a:lnTo>
                  <a:lnTo>
                    <a:pt x="15388095" y="322084"/>
                  </a:lnTo>
                  <a:lnTo>
                    <a:pt x="15388095" y="219049"/>
                  </a:lnTo>
                  <a:lnTo>
                    <a:pt x="15120036" y="219049"/>
                  </a:lnTo>
                  <a:lnTo>
                    <a:pt x="15120036" y="261353"/>
                  </a:lnTo>
                  <a:lnTo>
                    <a:pt x="15333231" y="261353"/>
                  </a:lnTo>
                  <a:lnTo>
                    <a:pt x="15333231" y="282702"/>
                  </a:lnTo>
                  <a:lnTo>
                    <a:pt x="15120455" y="282702"/>
                  </a:lnTo>
                  <a:lnTo>
                    <a:pt x="15120455" y="387832"/>
                  </a:lnTo>
                  <a:lnTo>
                    <a:pt x="15398572" y="387832"/>
                  </a:lnTo>
                  <a:lnTo>
                    <a:pt x="15398572" y="355168"/>
                  </a:lnTo>
                  <a:lnTo>
                    <a:pt x="15398572" y="345109"/>
                  </a:lnTo>
                  <a:close/>
                </a:path>
                <a:path w="17900650" h="5977890">
                  <a:moveTo>
                    <a:pt x="15421102" y="5624538"/>
                  </a:moveTo>
                  <a:lnTo>
                    <a:pt x="15400135" y="5584647"/>
                  </a:lnTo>
                  <a:lnTo>
                    <a:pt x="15363559" y="5567604"/>
                  </a:lnTo>
                  <a:lnTo>
                    <a:pt x="15362885" y="5567464"/>
                  </a:lnTo>
                  <a:lnTo>
                    <a:pt x="15362885" y="5618670"/>
                  </a:lnTo>
                  <a:lnTo>
                    <a:pt x="15362885" y="5630392"/>
                  </a:lnTo>
                  <a:lnTo>
                    <a:pt x="15326868" y="5647156"/>
                  </a:lnTo>
                  <a:lnTo>
                    <a:pt x="15280374" y="5649671"/>
                  </a:lnTo>
                  <a:lnTo>
                    <a:pt x="15267127" y="5649506"/>
                  </a:lnTo>
                  <a:lnTo>
                    <a:pt x="15225662" y="5645709"/>
                  </a:lnTo>
                  <a:lnTo>
                    <a:pt x="15197862" y="5630392"/>
                  </a:lnTo>
                  <a:lnTo>
                    <a:pt x="15197862" y="5618670"/>
                  </a:lnTo>
                  <a:lnTo>
                    <a:pt x="15234298" y="5601919"/>
                  </a:lnTo>
                  <a:lnTo>
                    <a:pt x="15280374" y="5598985"/>
                  </a:lnTo>
                  <a:lnTo>
                    <a:pt x="15293797" y="5599163"/>
                  </a:lnTo>
                  <a:lnTo>
                    <a:pt x="15335479" y="5603379"/>
                  </a:lnTo>
                  <a:lnTo>
                    <a:pt x="15362885" y="5618670"/>
                  </a:lnTo>
                  <a:lnTo>
                    <a:pt x="15362885" y="5567464"/>
                  </a:lnTo>
                  <a:lnTo>
                    <a:pt x="15339644" y="5562231"/>
                  </a:lnTo>
                  <a:lnTo>
                    <a:pt x="15312047" y="5559018"/>
                  </a:lnTo>
                  <a:lnTo>
                    <a:pt x="15280793" y="5557939"/>
                  </a:lnTo>
                  <a:lnTo>
                    <a:pt x="15249322" y="5559018"/>
                  </a:lnTo>
                  <a:lnTo>
                    <a:pt x="15197392" y="5567604"/>
                  </a:lnTo>
                  <a:lnTo>
                    <a:pt x="15160790" y="5584647"/>
                  </a:lnTo>
                  <a:lnTo>
                    <a:pt x="15140064" y="5624538"/>
                  </a:lnTo>
                  <a:lnTo>
                    <a:pt x="15142363" y="5639536"/>
                  </a:lnTo>
                  <a:lnTo>
                    <a:pt x="15176919" y="5673534"/>
                  </a:lnTo>
                  <a:lnTo>
                    <a:pt x="15221522" y="5686412"/>
                  </a:lnTo>
                  <a:lnTo>
                    <a:pt x="15280793" y="5690705"/>
                  </a:lnTo>
                  <a:lnTo>
                    <a:pt x="15312047" y="5689638"/>
                  </a:lnTo>
                  <a:lnTo>
                    <a:pt x="15363559" y="5681053"/>
                  </a:lnTo>
                  <a:lnTo>
                    <a:pt x="15400135" y="5664035"/>
                  </a:lnTo>
                  <a:lnTo>
                    <a:pt x="15418778" y="5639536"/>
                  </a:lnTo>
                  <a:lnTo>
                    <a:pt x="15421102" y="5624538"/>
                  </a:lnTo>
                  <a:close/>
                </a:path>
                <a:path w="17900650" h="5977890">
                  <a:moveTo>
                    <a:pt x="15423617" y="5895937"/>
                  </a:moveTo>
                  <a:lnTo>
                    <a:pt x="15200795" y="5895937"/>
                  </a:lnTo>
                  <a:lnTo>
                    <a:pt x="15200795" y="5873737"/>
                  </a:lnTo>
                  <a:lnTo>
                    <a:pt x="15413139" y="5873737"/>
                  </a:lnTo>
                  <a:lnTo>
                    <a:pt x="15413139" y="5774474"/>
                  </a:lnTo>
                  <a:lnTo>
                    <a:pt x="15145093" y="5774474"/>
                  </a:lnTo>
                  <a:lnTo>
                    <a:pt x="15145093" y="5815520"/>
                  </a:lnTo>
                  <a:lnTo>
                    <a:pt x="15358275" y="5815520"/>
                  </a:lnTo>
                  <a:lnTo>
                    <a:pt x="15358275" y="5835205"/>
                  </a:lnTo>
                  <a:lnTo>
                    <a:pt x="15145512" y="5835205"/>
                  </a:lnTo>
                  <a:lnTo>
                    <a:pt x="15145512" y="5938240"/>
                  </a:lnTo>
                  <a:lnTo>
                    <a:pt x="15423617" y="5938240"/>
                  </a:lnTo>
                  <a:lnTo>
                    <a:pt x="15423617" y="5908091"/>
                  </a:lnTo>
                  <a:lnTo>
                    <a:pt x="15423617" y="5895937"/>
                  </a:lnTo>
                  <a:close/>
                </a:path>
                <a:path w="17900650" h="5977890">
                  <a:moveTo>
                    <a:pt x="15431237" y="153289"/>
                  </a:moveTo>
                  <a:lnTo>
                    <a:pt x="15080679" y="153289"/>
                  </a:lnTo>
                  <a:lnTo>
                    <a:pt x="15080679" y="197269"/>
                  </a:lnTo>
                  <a:lnTo>
                    <a:pt x="15431237" y="197269"/>
                  </a:lnTo>
                  <a:lnTo>
                    <a:pt x="15431237" y="153289"/>
                  </a:lnTo>
                  <a:close/>
                </a:path>
                <a:path w="17900650" h="5977890">
                  <a:moveTo>
                    <a:pt x="15455862" y="5708726"/>
                  </a:moveTo>
                  <a:lnTo>
                    <a:pt x="15104885" y="5708726"/>
                  </a:lnTo>
                  <a:lnTo>
                    <a:pt x="15104885" y="5752693"/>
                  </a:lnTo>
                  <a:lnTo>
                    <a:pt x="15455862" y="5752693"/>
                  </a:lnTo>
                  <a:lnTo>
                    <a:pt x="15455862" y="5708726"/>
                  </a:lnTo>
                  <a:close/>
                </a:path>
                <a:path w="17900650" h="5977890">
                  <a:moveTo>
                    <a:pt x="15650274" y="1631353"/>
                  </a:moveTo>
                  <a:lnTo>
                    <a:pt x="15608389" y="1631353"/>
                  </a:lnTo>
                  <a:lnTo>
                    <a:pt x="2278951" y="1631353"/>
                  </a:lnTo>
                  <a:lnTo>
                    <a:pt x="2278951" y="1631048"/>
                  </a:lnTo>
                  <a:lnTo>
                    <a:pt x="2237067" y="1631048"/>
                  </a:lnTo>
                  <a:lnTo>
                    <a:pt x="2237067" y="1631353"/>
                  </a:lnTo>
                  <a:lnTo>
                    <a:pt x="2237067" y="1673237"/>
                  </a:lnTo>
                  <a:lnTo>
                    <a:pt x="2237067" y="3589388"/>
                  </a:lnTo>
                  <a:lnTo>
                    <a:pt x="2278951" y="3589388"/>
                  </a:lnTo>
                  <a:lnTo>
                    <a:pt x="2278951" y="1673237"/>
                  </a:lnTo>
                  <a:lnTo>
                    <a:pt x="15608389" y="1673237"/>
                  </a:lnTo>
                  <a:lnTo>
                    <a:pt x="15608389" y="3589413"/>
                  </a:lnTo>
                  <a:lnTo>
                    <a:pt x="2278951" y="3589413"/>
                  </a:lnTo>
                  <a:lnTo>
                    <a:pt x="2237067" y="3589413"/>
                  </a:lnTo>
                  <a:lnTo>
                    <a:pt x="2237067" y="3631298"/>
                  </a:lnTo>
                  <a:lnTo>
                    <a:pt x="2278951" y="3631298"/>
                  </a:lnTo>
                  <a:lnTo>
                    <a:pt x="15608389" y="3631298"/>
                  </a:lnTo>
                  <a:lnTo>
                    <a:pt x="15650274" y="3631298"/>
                  </a:lnTo>
                  <a:lnTo>
                    <a:pt x="15650274" y="1631353"/>
                  </a:lnTo>
                  <a:close/>
                </a:path>
                <a:path w="17900650" h="5977890">
                  <a:moveTo>
                    <a:pt x="15774645" y="36017"/>
                  </a:moveTo>
                  <a:lnTo>
                    <a:pt x="15738628" y="36017"/>
                  </a:lnTo>
                  <a:lnTo>
                    <a:pt x="15718524" y="36017"/>
                  </a:lnTo>
                  <a:lnTo>
                    <a:pt x="15493187" y="36017"/>
                  </a:lnTo>
                  <a:lnTo>
                    <a:pt x="15493187" y="80416"/>
                  </a:lnTo>
                  <a:lnTo>
                    <a:pt x="15718435" y="80416"/>
                  </a:lnTo>
                  <a:lnTo>
                    <a:pt x="15718422" y="90982"/>
                  </a:lnTo>
                  <a:lnTo>
                    <a:pt x="15717584" y="130352"/>
                  </a:lnTo>
                  <a:lnTo>
                    <a:pt x="15715387" y="174129"/>
                  </a:lnTo>
                  <a:lnTo>
                    <a:pt x="15708681" y="224802"/>
                  </a:lnTo>
                  <a:lnTo>
                    <a:pt x="15703449" y="252971"/>
                  </a:lnTo>
                  <a:lnTo>
                    <a:pt x="15759151" y="258838"/>
                  </a:lnTo>
                  <a:lnTo>
                    <a:pt x="15765856" y="219773"/>
                  </a:lnTo>
                  <a:lnTo>
                    <a:pt x="15771533" y="168529"/>
                  </a:lnTo>
                  <a:lnTo>
                    <a:pt x="15774200" y="110147"/>
                  </a:lnTo>
                  <a:lnTo>
                    <a:pt x="15774619" y="80416"/>
                  </a:lnTo>
                  <a:lnTo>
                    <a:pt x="15774645" y="36017"/>
                  </a:lnTo>
                  <a:close/>
                </a:path>
                <a:path w="17900650" h="5977890">
                  <a:moveTo>
                    <a:pt x="15793187" y="5761914"/>
                  </a:moveTo>
                  <a:lnTo>
                    <a:pt x="15791942" y="5746839"/>
                  </a:lnTo>
                  <a:lnTo>
                    <a:pt x="15789834" y="5721286"/>
                  </a:lnTo>
                  <a:lnTo>
                    <a:pt x="15772194" y="5723255"/>
                  </a:lnTo>
                  <a:lnTo>
                    <a:pt x="15754236" y="5724931"/>
                  </a:lnTo>
                  <a:lnTo>
                    <a:pt x="15754236" y="5622861"/>
                  </a:lnTo>
                  <a:lnTo>
                    <a:pt x="15784805" y="5622861"/>
                  </a:lnTo>
                  <a:lnTo>
                    <a:pt x="15784805" y="5615737"/>
                  </a:lnTo>
                  <a:lnTo>
                    <a:pt x="15784805" y="5578043"/>
                  </a:lnTo>
                  <a:lnTo>
                    <a:pt x="15701036" y="5578043"/>
                  </a:lnTo>
                  <a:lnTo>
                    <a:pt x="15701036" y="5622861"/>
                  </a:lnTo>
                  <a:lnTo>
                    <a:pt x="15701036" y="5728182"/>
                  </a:lnTo>
                  <a:lnTo>
                    <a:pt x="15664599" y="5729427"/>
                  </a:lnTo>
                  <a:lnTo>
                    <a:pt x="15664599" y="5622861"/>
                  </a:lnTo>
                  <a:lnTo>
                    <a:pt x="15701036" y="5622861"/>
                  </a:lnTo>
                  <a:lnTo>
                    <a:pt x="15701036" y="5578043"/>
                  </a:lnTo>
                  <a:lnTo>
                    <a:pt x="15579992" y="5578043"/>
                  </a:lnTo>
                  <a:lnTo>
                    <a:pt x="15579992" y="5622861"/>
                  </a:lnTo>
                  <a:lnTo>
                    <a:pt x="15610993" y="5622861"/>
                  </a:lnTo>
                  <a:lnTo>
                    <a:pt x="15610993" y="5730341"/>
                  </a:lnTo>
                  <a:lnTo>
                    <a:pt x="15570784" y="5730494"/>
                  </a:lnTo>
                  <a:lnTo>
                    <a:pt x="15576233" y="5775731"/>
                  </a:lnTo>
                  <a:lnTo>
                    <a:pt x="15625382" y="5775261"/>
                  </a:lnTo>
                  <a:lnTo>
                    <a:pt x="15680512" y="5773534"/>
                  </a:lnTo>
                  <a:lnTo>
                    <a:pt x="15718625" y="5771121"/>
                  </a:lnTo>
                  <a:lnTo>
                    <a:pt x="15775013" y="5764847"/>
                  </a:lnTo>
                  <a:lnTo>
                    <a:pt x="15793187" y="5761914"/>
                  </a:lnTo>
                  <a:close/>
                </a:path>
                <a:path w="17900650" h="5977890">
                  <a:moveTo>
                    <a:pt x="15808160" y="299046"/>
                  </a:moveTo>
                  <a:lnTo>
                    <a:pt x="15637269" y="299046"/>
                  </a:lnTo>
                  <a:lnTo>
                    <a:pt x="15637269" y="165849"/>
                  </a:lnTo>
                  <a:lnTo>
                    <a:pt x="15581148" y="165849"/>
                  </a:lnTo>
                  <a:lnTo>
                    <a:pt x="15581148" y="299046"/>
                  </a:lnTo>
                  <a:lnTo>
                    <a:pt x="15457170" y="299046"/>
                  </a:lnTo>
                  <a:lnTo>
                    <a:pt x="15457170" y="344271"/>
                  </a:lnTo>
                  <a:lnTo>
                    <a:pt x="15808160" y="344271"/>
                  </a:lnTo>
                  <a:lnTo>
                    <a:pt x="15808160" y="321665"/>
                  </a:lnTo>
                  <a:lnTo>
                    <a:pt x="15808160" y="299046"/>
                  </a:lnTo>
                  <a:close/>
                </a:path>
                <a:path w="17900650" h="5977890">
                  <a:moveTo>
                    <a:pt x="15895384" y="5552910"/>
                  </a:moveTo>
                  <a:lnTo>
                    <a:pt x="15839250" y="5552910"/>
                  </a:lnTo>
                  <a:lnTo>
                    <a:pt x="15839250" y="5614898"/>
                  </a:lnTo>
                  <a:lnTo>
                    <a:pt x="15794025" y="5614898"/>
                  </a:lnTo>
                  <a:lnTo>
                    <a:pt x="15794025" y="5659298"/>
                  </a:lnTo>
                  <a:lnTo>
                    <a:pt x="15839250" y="5659298"/>
                  </a:lnTo>
                  <a:lnTo>
                    <a:pt x="15839250" y="5687784"/>
                  </a:lnTo>
                  <a:lnTo>
                    <a:pt x="15794025" y="5687784"/>
                  </a:lnTo>
                  <a:lnTo>
                    <a:pt x="15794025" y="5732170"/>
                  </a:lnTo>
                  <a:lnTo>
                    <a:pt x="15839250" y="5732170"/>
                  </a:lnTo>
                  <a:lnTo>
                    <a:pt x="15839250" y="5789981"/>
                  </a:lnTo>
                  <a:lnTo>
                    <a:pt x="15895384" y="5789981"/>
                  </a:lnTo>
                  <a:lnTo>
                    <a:pt x="15895384" y="5732170"/>
                  </a:lnTo>
                  <a:lnTo>
                    <a:pt x="15895384" y="5687784"/>
                  </a:lnTo>
                  <a:lnTo>
                    <a:pt x="15895384" y="5659298"/>
                  </a:lnTo>
                  <a:lnTo>
                    <a:pt x="15895384" y="5614898"/>
                  </a:lnTo>
                  <a:lnTo>
                    <a:pt x="15895384" y="5552910"/>
                  </a:lnTo>
                  <a:close/>
                </a:path>
                <a:path w="17900650" h="5977890">
                  <a:moveTo>
                    <a:pt x="15896641" y="5868301"/>
                  </a:moveTo>
                  <a:lnTo>
                    <a:pt x="15876613" y="5825109"/>
                  </a:lnTo>
                  <a:lnTo>
                    <a:pt x="15841764" y="5806440"/>
                  </a:lnTo>
                  <a:lnTo>
                    <a:pt x="15840926" y="5806224"/>
                  </a:lnTo>
                  <a:lnTo>
                    <a:pt x="15840926" y="5861596"/>
                  </a:lnTo>
                  <a:lnTo>
                    <a:pt x="15840926" y="5875274"/>
                  </a:lnTo>
                  <a:lnTo>
                    <a:pt x="15806585" y="5895518"/>
                  </a:lnTo>
                  <a:lnTo>
                    <a:pt x="15763863" y="5898870"/>
                  </a:lnTo>
                  <a:lnTo>
                    <a:pt x="15745778" y="5898400"/>
                  </a:lnTo>
                  <a:lnTo>
                    <a:pt x="15705646" y="5891339"/>
                  </a:lnTo>
                  <a:lnTo>
                    <a:pt x="15686380" y="5868301"/>
                  </a:lnTo>
                  <a:lnTo>
                    <a:pt x="15686380" y="5861596"/>
                  </a:lnTo>
                  <a:lnTo>
                    <a:pt x="15721140" y="5841492"/>
                  </a:lnTo>
                  <a:lnTo>
                    <a:pt x="15763863" y="5838139"/>
                  </a:lnTo>
                  <a:lnTo>
                    <a:pt x="15776118" y="5838355"/>
                  </a:lnTo>
                  <a:lnTo>
                    <a:pt x="15814624" y="5843219"/>
                  </a:lnTo>
                  <a:lnTo>
                    <a:pt x="15840926" y="5861596"/>
                  </a:lnTo>
                  <a:lnTo>
                    <a:pt x="15840926" y="5806224"/>
                  </a:lnTo>
                  <a:lnTo>
                    <a:pt x="15819146" y="5800547"/>
                  </a:lnTo>
                  <a:lnTo>
                    <a:pt x="15793187" y="5797016"/>
                  </a:lnTo>
                  <a:lnTo>
                    <a:pt x="15763863" y="5795835"/>
                  </a:lnTo>
                  <a:lnTo>
                    <a:pt x="15734703" y="5797016"/>
                  </a:lnTo>
                  <a:lnTo>
                    <a:pt x="15686113" y="5806440"/>
                  </a:lnTo>
                  <a:lnTo>
                    <a:pt x="15651125" y="5825109"/>
                  </a:lnTo>
                  <a:lnTo>
                    <a:pt x="15631097" y="5868301"/>
                  </a:lnTo>
                  <a:lnTo>
                    <a:pt x="15633319" y="5884507"/>
                  </a:lnTo>
                  <a:lnTo>
                    <a:pt x="15666695" y="5921489"/>
                  </a:lnTo>
                  <a:lnTo>
                    <a:pt x="15708783" y="5935942"/>
                  </a:lnTo>
                  <a:lnTo>
                    <a:pt x="15763863" y="5940755"/>
                  </a:lnTo>
                  <a:lnTo>
                    <a:pt x="15793187" y="5939548"/>
                  </a:lnTo>
                  <a:lnTo>
                    <a:pt x="15841764" y="5929922"/>
                  </a:lnTo>
                  <a:lnTo>
                    <a:pt x="15876613" y="5911100"/>
                  </a:lnTo>
                  <a:lnTo>
                    <a:pt x="15887637" y="5898870"/>
                  </a:lnTo>
                  <a:lnTo>
                    <a:pt x="15894406" y="5884507"/>
                  </a:lnTo>
                  <a:lnTo>
                    <a:pt x="15896641" y="5868301"/>
                  </a:lnTo>
                  <a:close/>
                </a:path>
                <a:path w="17900650" h="5977890">
                  <a:moveTo>
                    <a:pt x="16070733" y="264274"/>
                  </a:moveTo>
                  <a:lnTo>
                    <a:pt x="16028848" y="236220"/>
                  </a:lnTo>
                  <a:lnTo>
                    <a:pt x="15999536" y="197269"/>
                  </a:lnTo>
                  <a:lnTo>
                    <a:pt x="15982366" y="152869"/>
                  </a:lnTo>
                  <a:lnTo>
                    <a:pt x="15976499" y="108051"/>
                  </a:lnTo>
                  <a:lnTo>
                    <a:pt x="15976499" y="86271"/>
                  </a:lnTo>
                  <a:lnTo>
                    <a:pt x="16053562" y="86271"/>
                  </a:lnTo>
                  <a:lnTo>
                    <a:pt x="16053562" y="64490"/>
                  </a:lnTo>
                  <a:lnTo>
                    <a:pt x="16053562" y="40208"/>
                  </a:lnTo>
                  <a:lnTo>
                    <a:pt x="15960725" y="40208"/>
                  </a:lnTo>
                  <a:lnTo>
                    <a:pt x="15960725" y="156578"/>
                  </a:lnTo>
                  <a:lnTo>
                    <a:pt x="15957652" y="172554"/>
                  </a:lnTo>
                  <a:lnTo>
                    <a:pt x="15960725" y="156578"/>
                  </a:lnTo>
                  <a:lnTo>
                    <a:pt x="15960725" y="40208"/>
                  </a:lnTo>
                  <a:lnTo>
                    <a:pt x="15840380" y="40208"/>
                  </a:lnTo>
                  <a:lnTo>
                    <a:pt x="15840380" y="86271"/>
                  </a:lnTo>
                  <a:lnTo>
                    <a:pt x="15920796" y="86271"/>
                  </a:lnTo>
                  <a:lnTo>
                    <a:pt x="15920796" y="108051"/>
                  </a:lnTo>
                  <a:lnTo>
                    <a:pt x="15914929" y="156641"/>
                  </a:lnTo>
                  <a:lnTo>
                    <a:pt x="15896882" y="203606"/>
                  </a:lnTo>
                  <a:lnTo>
                    <a:pt x="15867177" y="244589"/>
                  </a:lnTo>
                  <a:lnTo>
                    <a:pt x="15837027" y="268236"/>
                  </a:lnTo>
                  <a:lnTo>
                    <a:pt x="15825292" y="274332"/>
                  </a:lnTo>
                  <a:lnTo>
                    <a:pt x="15856712" y="318312"/>
                  </a:lnTo>
                  <a:lnTo>
                    <a:pt x="15893174" y="294017"/>
                  </a:lnTo>
                  <a:lnTo>
                    <a:pt x="15922359" y="259880"/>
                  </a:lnTo>
                  <a:lnTo>
                    <a:pt x="15943822" y="218808"/>
                  </a:lnTo>
                  <a:lnTo>
                    <a:pt x="15949321" y="203568"/>
                  </a:lnTo>
                  <a:lnTo>
                    <a:pt x="15953880" y="188442"/>
                  </a:lnTo>
                  <a:lnTo>
                    <a:pt x="15949371" y="203542"/>
                  </a:lnTo>
                  <a:lnTo>
                    <a:pt x="15949448" y="203860"/>
                  </a:lnTo>
                  <a:lnTo>
                    <a:pt x="15966605" y="240068"/>
                  </a:lnTo>
                  <a:lnTo>
                    <a:pt x="15992831" y="275170"/>
                  </a:lnTo>
                  <a:lnTo>
                    <a:pt x="16026753" y="301866"/>
                  </a:lnTo>
                  <a:lnTo>
                    <a:pt x="16039745" y="308673"/>
                  </a:lnTo>
                  <a:lnTo>
                    <a:pt x="16070733" y="264274"/>
                  </a:lnTo>
                  <a:close/>
                </a:path>
                <a:path w="17900650" h="5977890">
                  <a:moveTo>
                    <a:pt x="16148330" y="5592280"/>
                  </a:moveTo>
                  <a:lnTo>
                    <a:pt x="16122358" y="5592280"/>
                  </a:lnTo>
                  <a:lnTo>
                    <a:pt x="16093453" y="5592280"/>
                  </a:lnTo>
                  <a:lnTo>
                    <a:pt x="15964878" y="5592280"/>
                  </a:lnTo>
                  <a:lnTo>
                    <a:pt x="15964878" y="5637098"/>
                  </a:lnTo>
                  <a:lnTo>
                    <a:pt x="16091243" y="5637098"/>
                  </a:lnTo>
                  <a:lnTo>
                    <a:pt x="16089376" y="5651868"/>
                  </a:lnTo>
                  <a:lnTo>
                    <a:pt x="16077121" y="5696572"/>
                  </a:lnTo>
                  <a:lnTo>
                    <a:pt x="16056813" y="5736260"/>
                  </a:lnTo>
                  <a:lnTo>
                    <a:pt x="16027692" y="5771540"/>
                  </a:lnTo>
                  <a:lnTo>
                    <a:pt x="15990113" y="5802960"/>
                  </a:lnTo>
                  <a:lnTo>
                    <a:pt x="15943517" y="5831027"/>
                  </a:lnTo>
                  <a:lnTo>
                    <a:pt x="15974924" y="5873318"/>
                  </a:lnTo>
                  <a:lnTo>
                    <a:pt x="16032722" y="5838355"/>
                  </a:lnTo>
                  <a:lnTo>
                    <a:pt x="16077121" y="5797931"/>
                  </a:lnTo>
                  <a:lnTo>
                    <a:pt x="16109785" y="5752274"/>
                  </a:lnTo>
                  <a:lnTo>
                    <a:pt x="16131566" y="5702439"/>
                  </a:lnTo>
                  <a:lnTo>
                    <a:pt x="16144139" y="5648934"/>
                  </a:lnTo>
                  <a:lnTo>
                    <a:pt x="16145459" y="5637098"/>
                  </a:lnTo>
                  <a:lnTo>
                    <a:pt x="16147276" y="5621007"/>
                  </a:lnTo>
                  <a:lnTo>
                    <a:pt x="16148330" y="5592280"/>
                  </a:lnTo>
                  <a:close/>
                </a:path>
                <a:path w="17900650" h="5977890">
                  <a:moveTo>
                    <a:pt x="16193872" y="151193"/>
                  </a:moveTo>
                  <a:lnTo>
                    <a:pt x="16137751" y="151193"/>
                  </a:lnTo>
                  <a:lnTo>
                    <a:pt x="16137751" y="3340"/>
                  </a:lnTo>
                  <a:lnTo>
                    <a:pt x="16081629" y="3340"/>
                  </a:lnTo>
                  <a:lnTo>
                    <a:pt x="16081629" y="391185"/>
                  </a:lnTo>
                  <a:lnTo>
                    <a:pt x="16137751" y="391185"/>
                  </a:lnTo>
                  <a:lnTo>
                    <a:pt x="16137751" y="196850"/>
                  </a:lnTo>
                  <a:lnTo>
                    <a:pt x="16193872" y="196850"/>
                  </a:lnTo>
                  <a:lnTo>
                    <a:pt x="16193872" y="151193"/>
                  </a:lnTo>
                  <a:close/>
                </a:path>
                <a:path w="17900650" h="5977890">
                  <a:moveTo>
                    <a:pt x="16305391" y="5700763"/>
                  </a:moveTo>
                  <a:lnTo>
                    <a:pt x="16251352" y="5700763"/>
                  </a:lnTo>
                  <a:lnTo>
                    <a:pt x="16251352" y="5552071"/>
                  </a:lnTo>
                  <a:lnTo>
                    <a:pt x="16195231" y="5552071"/>
                  </a:lnTo>
                  <a:lnTo>
                    <a:pt x="16195231" y="5939917"/>
                  </a:lnTo>
                  <a:lnTo>
                    <a:pt x="16251352" y="5939917"/>
                  </a:lnTo>
                  <a:lnTo>
                    <a:pt x="16251352" y="5746420"/>
                  </a:lnTo>
                  <a:lnTo>
                    <a:pt x="16305391" y="5746420"/>
                  </a:lnTo>
                  <a:lnTo>
                    <a:pt x="16305391" y="5700763"/>
                  </a:lnTo>
                  <a:close/>
                </a:path>
                <a:path w="17900650" h="5977890">
                  <a:moveTo>
                    <a:pt x="16508984" y="163334"/>
                  </a:moveTo>
                  <a:lnTo>
                    <a:pt x="16496843" y="126898"/>
                  </a:lnTo>
                  <a:lnTo>
                    <a:pt x="16463340" y="102184"/>
                  </a:lnTo>
                  <a:lnTo>
                    <a:pt x="16455378" y="99441"/>
                  </a:lnTo>
                  <a:lnTo>
                    <a:pt x="16455378" y="153847"/>
                  </a:lnTo>
                  <a:lnTo>
                    <a:pt x="16455378" y="172834"/>
                  </a:lnTo>
                  <a:lnTo>
                    <a:pt x="16413493" y="192239"/>
                  </a:lnTo>
                  <a:lnTo>
                    <a:pt x="16404705" y="191795"/>
                  </a:lnTo>
                  <a:lnTo>
                    <a:pt x="16371608" y="172834"/>
                  </a:lnTo>
                  <a:lnTo>
                    <a:pt x="16371608" y="153847"/>
                  </a:lnTo>
                  <a:lnTo>
                    <a:pt x="16404705" y="134912"/>
                  </a:lnTo>
                  <a:lnTo>
                    <a:pt x="16413493" y="134442"/>
                  </a:lnTo>
                  <a:lnTo>
                    <a:pt x="16422446" y="134912"/>
                  </a:lnTo>
                  <a:lnTo>
                    <a:pt x="16455378" y="153847"/>
                  </a:lnTo>
                  <a:lnTo>
                    <a:pt x="16455378" y="99441"/>
                  </a:lnTo>
                  <a:lnTo>
                    <a:pt x="16452215" y="98336"/>
                  </a:lnTo>
                  <a:lnTo>
                    <a:pt x="16440201" y="95592"/>
                  </a:lnTo>
                  <a:lnTo>
                    <a:pt x="16427285" y="93941"/>
                  </a:lnTo>
                  <a:lnTo>
                    <a:pt x="16413493" y="93395"/>
                  </a:lnTo>
                  <a:lnTo>
                    <a:pt x="16399853" y="93941"/>
                  </a:lnTo>
                  <a:lnTo>
                    <a:pt x="16353549" y="107035"/>
                  </a:lnTo>
                  <a:lnTo>
                    <a:pt x="16324834" y="134988"/>
                  </a:lnTo>
                  <a:lnTo>
                    <a:pt x="16318002" y="163334"/>
                  </a:lnTo>
                  <a:lnTo>
                    <a:pt x="16318764" y="173316"/>
                  </a:lnTo>
                  <a:lnTo>
                    <a:pt x="16336798" y="207111"/>
                  </a:lnTo>
                  <a:lnTo>
                    <a:pt x="16374936" y="227914"/>
                  </a:lnTo>
                  <a:lnTo>
                    <a:pt x="16413493" y="232867"/>
                  </a:lnTo>
                  <a:lnTo>
                    <a:pt x="16427285" y="232321"/>
                  </a:lnTo>
                  <a:lnTo>
                    <a:pt x="16473437" y="219252"/>
                  </a:lnTo>
                  <a:lnTo>
                    <a:pt x="16501694" y="192239"/>
                  </a:lnTo>
                  <a:lnTo>
                    <a:pt x="16508235" y="173316"/>
                  </a:lnTo>
                  <a:lnTo>
                    <a:pt x="16508984" y="163334"/>
                  </a:lnTo>
                  <a:close/>
                </a:path>
                <a:path w="17900650" h="5977890">
                  <a:moveTo>
                    <a:pt x="16527412" y="37693"/>
                  </a:moveTo>
                  <a:lnTo>
                    <a:pt x="16441141" y="37693"/>
                  </a:lnTo>
                  <a:lnTo>
                    <a:pt x="16441141" y="419"/>
                  </a:lnTo>
                  <a:lnTo>
                    <a:pt x="16385845" y="419"/>
                  </a:lnTo>
                  <a:lnTo>
                    <a:pt x="16385845" y="37693"/>
                  </a:lnTo>
                  <a:lnTo>
                    <a:pt x="16299574" y="37693"/>
                  </a:lnTo>
                  <a:lnTo>
                    <a:pt x="16299574" y="81661"/>
                  </a:lnTo>
                  <a:lnTo>
                    <a:pt x="16527412" y="81661"/>
                  </a:lnTo>
                  <a:lnTo>
                    <a:pt x="16527412" y="61556"/>
                  </a:lnTo>
                  <a:lnTo>
                    <a:pt x="16527412" y="37693"/>
                  </a:lnTo>
                  <a:close/>
                </a:path>
                <a:path w="17900650" h="5977890">
                  <a:moveTo>
                    <a:pt x="16534460" y="5768619"/>
                  </a:moveTo>
                  <a:lnTo>
                    <a:pt x="16533648" y="5755424"/>
                  </a:lnTo>
                  <a:lnTo>
                    <a:pt x="16531209" y="5743067"/>
                  </a:lnTo>
                  <a:lnTo>
                    <a:pt x="16527158" y="5731548"/>
                  </a:lnTo>
                  <a:lnTo>
                    <a:pt x="16521913" y="5721705"/>
                  </a:lnTo>
                  <a:lnTo>
                    <a:pt x="16521468" y="5720867"/>
                  </a:lnTo>
                  <a:lnTo>
                    <a:pt x="16486708" y="5688622"/>
                  </a:lnTo>
                  <a:lnTo>
                    <a:pt x="16481260" y="5686095"/>
                  </a:lnTo>
                  <a:lnTo>
                    <a:pt x="16481260" y="5768619"/>
                  </a:lnTo>
                  <a:lnTo>
                    <a:pt x="16480892" y="5775706"/>
                  </a:lnTo>
                  <a:lnTo>
                    <a:pt x="16459480" y="5810504"/>
                  </a:lnTo>
                  <a:lnTo>
                    <a:pt x="16445103" y="5815939"/>
                  </a:lnTo>
                  <a:lnTo>
                    <a:pt x="16427514" y="5815939"/>
                  </a:lnTo>
                  <a:lnTo>
                    <a:pt x="16394506" y="5788482"/>
                  </a:lnTo>
                  <a:lnTo>
                    <a:pt x="16391217" y="5768619"/>
                  </a:lnTo>
                  <a:lnTo>
                    <a:pt x="16391585" y="5761367"/>
                  </a:lnTo>
                  <a:lnTo>
                    <a:pt x="16419691" y="5723521"/>
                  </a:lnTo>
                  <a:lnTo>
                    <a:pt x="16427514" y="5721705"/>
                  </a:lnTo>
                  <a:lnTo>
                    <a:pt x="16445103" y="5721705"/>
                  </a:lnTo>
                  <a:lnTo>
                    <a:pt x="16477971" y="5748591"/>
                  </a:lnTo>
                  <a:lnTo>
                    <a:pt x="16481260" y="5768619"/>
                  </a:lnTo>
                  <a:lnTo>
                    <a:pt x="16481260" y="5686095"/>
                  </a:lnTo>
                  <a:lnTo>
                    <a:pt x="16475240" y="5683301"/>
                  </a:lnTo>
                  <a:lnTo>
                    <a:pt x="16463048" y="5679503"/>
                  </a:lnTo>
                  <a:lnTo>
                    <a:pt x="16450107" y="5677230"/>
                  </a:lnTo>
                  <a:lnTo>
                    <a:pt x="16436442" y="5676468"/>
                  </a:lnTo>
                  <a:lnTo>
                    <a:pt x="16422751" y="5677230"/>
                  </a:lnTo>
                  <a:lnTo>
                    <a:pt x="16385769" y="5688622"/>
                  </a:lnTo>
                  <a:lnTo>
                    <a:pt x="16350590" y="5720867"/>
                  </a:lnTo>
                  <a:lnTo>
                    <a:pt x="16338017" y="5768619"/>
                  </a:lnTo>
                  <a:lnTo>
                    <a:pt x="16338804" y="5781840"/>
                  </a:lnTo>
                  <a:lnTo>
                    <a:pt x="16357651" y="5826518"/>
                  </a:lnTo>
                  <a:lnTo>
                    <a:pt x="16397415" y="5854585"/>
                  </a:lnTo>
                  <a:lnTo>
                    <a:pt x="16436442" y="5861177"/>
                  </a:lnTo>
                  <a:lnTo>
                    <a:pt x="16450272" y="5860440"/>
                  </a:lnTo>
                  <a:lnTo>
                    <a:pt x="16497211" y="5842851"/>
                  </a:lnTo>
                  <a:lnTo>
                    <a:pt x="16527158" y="5805919"/>
                  </a:lnTo>
                  <a:lnTo>
                    <a:pt x="16533648" y="5781840"/>
                  </a:lnTo>
                  <a:lnTo>
                    <a:pt x="16534460" y="5768619"/>
                  </a:lnTo>
                  <a:close/>
                </a:path>
                <a:path w="17900650" h="5977890">
                  <a:moveTo>
                    <a:pt x="16548697" y="5609882"/>
                  </a:moveTo>
                  <a:lnTo>
                    <a:pt x="16464090" y="5609882"/>
                  </a:lnTo>
                  <a:lnTo>
                    <a:pt x="16464090" y="5559196"/>
                  </a:lnTo>
                  <a:lnTo>
                    <a:pt x="16407968" y="5559196"/>
                  </a:lnTo>
                  <a:lnTo>
                    <a:pt x="16407968" y="5609882"/>
                  </a:lnTo>
                  <a:lnTo>
                    <a:pt x="16322523" y="5609882"/>
                  </a:lnTo>
                  <a:lnTo>
                    <a:pt x="16322523" y="5654268"/>
                  </a:lnTo>
                  <a:lnTo>
                    <a:pt x="16548697" y="5654268"/>
                  </a:lnTo>
                  <a:lnTo>
                    <a:pt x="16548697" y="5627052"/>
                  </a:lnTo>
                  <a:lnTo>
                    <a:pt x="16548697" y="5609882"/>
                  </a:lnTo>
                  <a:close/>
                </a:path>
                <a:path w="17900650" h="5977890">
                  <a:moveTo>
                    <a:pt x="16604488" y="253809"/>
                  </a:moveTo>
                  <a:lnTo>
                    <a:pt x="16550031" y="253809"/>
                  </a:lnTo>
                  <a:lnTo>
                    <a:pt x="16550031" y="297370"/>
                  </a:lnTo>
                  <a:lnTo>
                    <a:pt x="16550031" y="343014"/>
                  </a:lnTo>
                  <a:lnTo>
                    <a:pt x="16407206" y="343014"/>
                  </a:lnTo>
                  <a:lnTo>
                    <a:pt x="16407206" y="297370"/>
                  </a:lnTo>
                  <a:lnTo>
                    <a:pt x="16550031" y="297370"/>
                  </a:lnTo>
                  <a:lnTo>
                    <a:pt x="16550031" y="253809"/>
                  </a:lnTo>
                  <a:lnTo>
                    <a:pt x="16352342" y="253809"/>
                  </a:lnTo>
                  <a:lnTo>
                    <a:pt x="16352342" y="386994"/>
                  </a:lnTo>
                  <a:lnTo>
                    <a:pt x="16604488" y="386994"/>
                  </a:lnTo>
                  <a:lnTo>
                    <a:pt x="16604488" y="343014"/>
                  </a:lnTo>
                  <a:lnTo>
                    <a:pt x="16604488" y="297370"/>
                  </a:lnTo>
                  <a:lnTo>
                    <a:pt x="16604488" y="253809"/>
                  </a:lnTo>
                  <a:close/>
                </a:path>
                <a:path w="17900650" h="5977890">
                  <a:moveTo>
                    <a:pt x="16655999" y="98844"/>
                  </a:moveTo>
                  <a:lnTo>
                    <a:pt x="16604488" y="98844"/>
                  </a:lnTo>
                  <a:lnTo>
                    <a:pt x="16604488" y="3340"/>
                  </a:lnTo>
                  <a:lnTo>
                    <a:pt x="16548773" y="3340"/>
                  </a:lnTo>
                  <a:lnTo>
                    <a:pt x="16548773" y="236639"/>
                  </a:lnTo>
                  <a:lnTo>
                    <a:pt x="16604488" y="236639"/>
                  </a:lnTo>
                  <a:lnTo>
                    <a:pt x="16604488" y="144487"/>
                  </a:lnTo>
                  <a:lnTo>
                    <a:pt x="16655999" y="144487"/>
                  </a:lnTo>
                  <a:lnTo>
                    <a:pt x="16655999" y="98844"/>
                  </a:lnTo>
                  <a:close/>
                </a:path>
                <a:path w="17900650" h="5977890">
                  <a:moveTo>
                    <a:pt x="16684397" y="5704116"/>
                  </a:moveTo>
                  <a:lnTo>
                    <a:pt x="16628694" y="5704116"/>
                  </a:lnTo>
                  <a:lnTo>
                    <a:pt x="16628694" y="5552910"/>
                  </a:lnTo>
                  <a:lnTo>
                    <a:pt x="16572992" y="5552910"/>
                  </a:lnTo>
                  <a:lnTo>
                    <a:pt x="16572992" y="5940755"/>
                  </a:lnTo>
                  <a:lnTo>
                    <a:pt x="16628694" y="5940755"/>
                  </a:lnTo>
                  <a:lnTo>
                    <a:pt x="16628694" y="5750191"/>
                  </a:lnTo>
                  <a:lnTo>
                    <a:pt x="16684397" y="5750191"/>
                  </a:lnTo>
                  <a:lnTo>
                    <a:pt x="16684397" y="5704116"/>
                  </a:lnTo>
                  <a:close/>
                </a:path>
                <a:path w="17900650" h="5977890">
                  <a:moveTo>
                    <a:pt x="17019016" y="5585587"/>
                  </a:moveTo>
                  <a:lnTo>
                    <a:pt x="16982999" y="5585587"/>
                  </a:lnTo>
                  <a:lnTo>
                    <a:pt x="16962895" y="5585587"/>
                  </a:lnTo>
                  <a:lnTo>
                    <a:pt x="16737559" y="5585587"/>
                  </a:lnTo>
                  <a:lnTo>
                    <a:pt x="16737559" y="5629986"/>
                  </a:lnTo>
                  <a:lnTo>
                    <a:pt x="16962793" y="5629986"/>
                  </a:lnTo>
                  <a:lnTo>
                    <a:pt x="16962781" y="5640552"/>
                  </a:lnTo>
                  <a:lnTo>
                    <a:pt x="16961943" y="5679922"/>
                  </a:lnTo>
                  <a:lnTo>
                    <a:pt x="16959745" y="5723699"/>
                  </a:lnTo>
                  <a:lnTo>
                    <a:pt x="16953053" y="5774372"/>
                  </a:lnTo>
                  <a:lnTo>
                    <a:pt x="16947807" y="5802541"/>
                  </a:lnTo>
                  <a:lnTo>
                    <a:pt x="17003522" y="5808408"/>
                  </a:lnTo>
                  <a:lnTo>
                    <a:pt x="17010215" y="5769343"/>
                  </a:lnTo>
                  <a:lnTo>
                    <a:pt x="17015905" y="5718099"/>
                  </a:lnTo>
                  <a:lnTo>
                    <a:pt x="17018559" y="5659717"/>
                  </a:lnTo>
                  <a:lnTo>
                    <a:pt x="17018978" y="5629986"/>
                  </a:lnTo>
                  <a:lnTo>
                    <a:pt x="17019016" y="5585587"/>
                  </a:lnTo>
                  <a:close/>
                </a:path>
                <a:path w="17900650" h="5977890">
                  <a:moveTo>
                    <a:pt x="17052519" y="5848616"/>
                  </a:moveTo>
                  <a:lnTo>
                    <a:pt x="16881640" y="5848616"/>
                  </a:lnTo>
                  <a:lnTo>
                    <a:pt x="16881640" y="5715419"/>
                  </a:lnTo>
                  <a:lnTo>
                    <a:pt x="16825519" y="5715419"/>
                  </a:lnTo>
                  <a:lnTo>
                    <a:pt x="16825519" y="5848616"/>
                  </a:lnTo>
                  <a:lnTo>
                    <a:pt x="16701542" y="5848616"/>
                  </a:lnTo>
                  <a:lnTo>
                    <a:pt x="16701542" y="5893841"/>
                  </a:lnTo>
                  <a:lnTo>
                    <a:pt x="17052519" y="5893841"/>
                  </a:lnTo>
                  <a:lnTo>
                    <a:pt x="17052519" y="5871222"/>
                  </a:lnTo>
                  <a:lnTo>
                    <a:pt x="17052519" y="5848616"/>
                  </a:lnTo>
                  <a:close/>
                </a:path>
                <a:path w="17900650" h="5977890">
                  <a:moveTo>
                    <a:pt x="17315104" y="5813844"/>
                  </a:moveTo>
                  <a:lnTo>
                    <a:pt x="17273220" y="5785790"/>
                  </a:lnTo>
                  <a:lnTo>
                    <a:pt x="17243895" y="5746839"/>
                  </a:lnTo>
                  <a:lnTo>
                    <a:pt x="17226725" y="5702439"/>
                  </a:lnTo>
                  <a:lnTo>
                    <a:pt x="17220857" y="5657621"/>
                  </a:lnTo>
                  <a:lnTo>
                    <a:pt x="17220857" y="5635841"/>
                  </a:lnTo>
                  <a:lnTo>
                    <a:pt x="17297921" y="5635841"/>
                  </a:lnTo>
                  <a:lnTo>
                    <a:pt x="17297921" y="5614060"/>
                  </a:lnTo>
                  <a:lnTo>
                    <a:pt x="17297921" y="5589765"/>
                  </a:lnTo>
                  <a:lnTo>
                    <a:pt x="17205084" y="5589765"/>
                  </a:lnTo>
                  <a:lnTo>
                    <a:pt x="17205084" y="5706148"/>
                  </a:lnTo>
                  <a:lnTo>
                    <a:pt x="17202011" y="5722124"/>
                  </a:lnTo>
                  <a:lnTo>
                    <a:pt x="17205084" y="5706148"/>
                  </a:lnTo>
                  <a:lnTo>
                    <a:pt x="17205084" y="5589765"/>
                  </a:lnTo>
                  <a:lnTo>
                    <a:pt x="17084739" y="5589765"/>
                  </a:lnTo>
                  <a:lnTo>
                    <a:pt x="17084739" y="5635841"/>
                  </a:lnTo>
                  <a:lnTo>
                    <a:pt x="17165155" y="5635841"/>
                  </a:lnTo>
                  <a:lnTo>
                    <a:pt x="17165155" y="5657621"/>
                  </a:lnTo>
                  <a:lnTo>
                    <a:pt x="17159288" y="5706211"/>
                  </a:lnTo>
                  <a:lnTo>
                    <a:pt x="17141254" y="5753176"/>
                  </a:lnTo>
                  <a:lnTo>
                    <a:pt x="17111549" y="5794159"/>
                  </a:lnTo>
                  <a:lnTo>
                    <a:pt x="17081386" y="5817806"/>
                  </a:lnTo>
                  <a:lnTo>
                    <a:pt x="17069664" y="5823902"/>
                  </a:lnTo>
                  <a:lnTo>
                    <a:pt x="17101071" y="5867882"/>
                  </a:lnTo>
                  <a:lnTo>
                    <a:pt x="17137545" y="5843587"/>
                  </a:lnTo>
                  <a:lnTo>
                    <a:pt x="17166730" y="5809450"/>
                  </a:lnTo>
                  <a:lnTo>
                    <a:pt x="17188193" y="5768378"/>
                  </a:lnTo>
                  <a:lnTo>
                    <a:pt x="17193692" y="5753112"/>
                  </a:lnTo>
                  <a:lnTo>
                    <a:pt x="17193806" y="5753430"/>
                  </a:lnTo>
                  <a:lnTo>
                    <a:pt x="17197401" y="5762777"/>
                  </a:lnTo>
                  <a:lnTo>
                    <a:pt x="17218978" y="5802020"/>
                  </a:lnTo>
                  <a:lnTo>
                    <a:pt x="17247667" y="5834685"/>
                  </a:lnTo>
                  <a:lnTo>
                    <a:pt x="17284103" y="5858243"/>
                  </a:lnTo>
                  <a:lnTo>
                    <a:pt x="17315104" y="5813844"/>
                  </a:lnTo>
                  <a:close/>
                </a:path>
                <a:path w="17900650" h="5977890">
                  <a:moveTo>
                    <a:pt x="17438231" y="5700763"/>
                  </a:moveTo>
                  <a:lnTo>
                    <a:pt x="17382109" y="5700763"/>
                  </a:lnTo>
                  <a:lnTo>
                    <a:pt x="17382109" y="5552910"/>
                  </a:lnTo>
                  <a:lnTo>
                    <a:pt x="17325988" y="5552910"/>
                  </a:lnTo>
                  <a:lnTo>
                    <a:pt x="17325988" y="5940755"/>
                  </a:lnTo>
                  <a:lnTo>
                    <a:pt x="17382109" y="5940755"/>
                  </a:lnTo>
                  <a:lnTo>
                    <a:pt x="17382109" y="5746420"/>
                  </a:lnTo>
                  <a:lnTo>
                    <a:pt x="17438231" y="5746420"/>
                  </a:lnTo>
                  <a:lnTo>
                    <a:pt x="17438231" y="5700763"/>
                  </a:lnTo>
                  <a:close/>
                </a:path>
                <a:path w="17900650" h="5977890">
                  <a:moveTo>
                    <a:pt x="17753356" y="5712904"/>
                  </a:moveTo>
                  <a:lnTo>
                    <a:pt x="17741215" y="5676468"/>
                  </a:lnTo>
                  <a:lnTo>
                    <a:pt x="17707699" y="5651754"/>
                  </a:lnTo>
                  <a:lnTo>
                    <a:pt x="17699749" y="5649011"/>
                  </a:lnTo>
                  <a:lnTo>
                    <a:pt x="17699749" y="5703417"/>
                  </a:lnTo>
                  <a:lnTo>
                    <a:pt x="17699749" y="5722404"/>
                  </a:lnTo>
                  <a:lnTo>
                    <a:pt x="17657864" y="5741809"/>
                  </a:lnTo>
                  <a:lnTo>
                    <a:pt x="17649063" y="5741365"/>
                  </a:lnTo>
                  <a:lnTo>
                    <a:pt x="17615980" y="5722404"/>
                  </a:lnTo>
                  <a:lnTo>
                    <a:pt x="17615980" y="5703417"/>
                  </a:lnTo>
                  <a:lnTo>
                    <a:pt x="17649063" y="5684482"/>
                  </a:lnTo>
                  <a:lnTo>
                    <a:pt x="17657864" y="5684012"/>
                  </a:lnTo>
                  <a:lnTo>
                    <a:pt x="17666818" y="5684482"/>
                  </a:lnTo>
                  <a:lnTo>
                    <a:pt x="17699749" y="5703417"/>
                  </a:lnTo>
                  <a:lnTo>
                    <a:pt x="17699749" y="5649011"/>
                  </a:lnTo>
                  <a:lnTo>
                    <a:pt x="17696574" y="5647906"/>
                  </a:lnTo>
                  <a:lnTo>
                    <a:pt x="17684560" y="5645162"/>
                  </a:lnTo>
                  <a:lnTo>
                    <a:pt x="17671657" y="5643511"/>
                  </a:lnTo>
                  <a:lnTo>
                    <a:pt x="17657864" y="5642965"/>
                  </a:lnTo>
                  <a:lnTo>
                    <a:pt x="17644225" y="5643511"/>
                  </a:lnTo>
                  <a:lnTo>
                    <a:pt x="17597920" y="5656605"/>
                  </a:lnTo>
                  <a:lnTo>
                    <a:pt x="17569206" y="5684558"/>
                  </a:lnTo>
                  <a:lnTo>
                    <a:pt x="17562373" y="5712904"/>
                  </a:lnTo>
                  <a:lnTo>
                    <a:pt x="17563122" y="5722886"/>
                  </a:lnTo>
                  <a:lnTo>
                    <a:pt x="17581156" y="5756681"/>
                  </a:lnTo>
                  <a:lnTo>
                    <a:pt x="17619307" y="5777484"/>
                  </a:lnTo>
                  <a:lnTo>
                    <a:pt x="17657864" y="5782437"/>
                  </a:lnTo>
                  <a:lnTo>
                    <a:pt x="17671657" y="5781891"/>
                  </a:lnTo>
                  <a:lnTo>
                    <a:pt x="17717808" y="5768822"/>
                  </a:lnTo>
                  <a:lnTo>
                    <a:pt x="17746066" y="5741809"/>
                  </a:lnTo>
                  <a:lnTo>
                    <a:pt x="17752594" y="5722886"/>
                  </a:lnTo>
                  <a:lnTo>
                    <a:pt x="17753356" y="5712904"/>
                  </a:lnTo>
                  <a:close/>
                </a:path>
                <a:path w="17900650" h="5977890">
                  <a:moveTo>
                    <a:pt x="17771783" y="5587263"/>
                  </a:moveTo>
                  <a:lnTo>
                    <a:pt x="17685500" y="5587263"/>
                  </a:lnTo>
                  <a:lnTo>
                    <a:pt x="17685500" y="5549976"/>
                  </a:lnTo>
                  <a:lnTo>
                    <a:pt x="17630217" y="5549976"/>
                  </a:lnTo>
                  <a:lnTo>
                    <a:pt x="17630217" y="5587263"/>
                  </a:lnTo>
                  <a:lnTo>
                    <a:pt x="17543933" y="5587263"/>
                  </a:lnTo>
                  <a:lnTo>
                    <a:pt x="17543933" y="5631231"/>
                  </a:lnTo>
                  <a:lnTo>
                    <a:pt x="17771783" y="5631231"/>
                  </a:lnTo>
                  <a:lnTo>
                    <a:pt x="17771783" y="5611126"/>
                  </a:lnTo>
                  <a:lnTo>
                    <a:pt x="17771783" y="5587263"/>
                  </a:lnTo>
                  <a:close/>
                </a:path>
                <a:path w="17900650" h="5977890">
                  <a:moveTo>
                    <a:pt x="17848847" y="5803379"/>
                  </a:moveTo>
                  <a:lnTo>
                    <a:pt x="17794402" y="5803379"/>
                  </a:lnTo>
                  <a:lnTo>
                    <a:pt x="17794402" y="5846940"/>
                  </a:lnTo>
                  <a:lnTo>
                    <a:pt x="17794402" y="5892584"/>
                  </a:lnTo>
                  <a:lnTo>
                    <a:pt x="17651578" y="5892584"/>
                  </a:lnTo>
                  <a:lnTo>
                    <a:pt x="17651578" y="5846940"/>
                  </a:lnTo>
                  <a:lnTo>
                    <a:pt x="17794402" y="5846940"/>
                  </a:lnTo>
                  <a:lnTo>
                    <a:pt x="17794402" y="5803379"/>
                  </a:lnTo>
                  <a:lnTo>
                    <a:pt x="17596714" y="5803379"/>
                  </a:lnTo>
                  <a:lnTo>
                    <a:pt x="17596714" y="5936564"/>
                  </a:lnTo>
                  <a:lnTo>
                    <a:pt x="17848847" y="5936564"/>
                  </a:lnTo>
                  <a:lnTo>
                    <a:pt x="17848847" y="5892584"/>
                  </a:lnTo>
                  <a:lnTo>
                    <a:pt x="17848847" y="5846940"/>
                  </a:lnTo>
                  <a:lnTo>
                    <a:pt x="17848847" y="5803379"/>
                  </a:lnTo>
                  <a:close/>
                </a:path>
                <a:path w="17900650" h="5977890">
                  <a:moveTo>
                    <a:pt x="17900371" y="5648414"/>
                  </a:moveTo>
                  <a:lnTo>
                    <a:pt x="17848847" y="5648414"/>
                  </a:lnTo>
                  <a:lnTo>
                    <a:pt x="17848847" y="5552910"/>
                  </a:lnTo>
                  <a:lnTo>
                    <a:pt x="17793145" y="5552910"/>
                  </a:lnTo>
                  <a:lnTo>
                    <a:pt x="17793145" y="5786209"/>
                  </a:lnTo>
                  <a:lnTo>
                    <a:pt x="17848847" y="5786209"/>
                  </a:lnTo>
                  <a:lnTo>
                    <a:pt x="17848847" y="5694057"/>
                  </a:lnTo>
                  <a:lnTo>
                    <a:pt x="17900371" y="5694057"/>
                  </a:lnTo>
                  <a:lnTo>
                    <a:pt x="17900371" y="564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2766" y="5326958"/>
              <a:ext cx="12491692" cy="150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983" y="1397737"/>
            <a:ext cx="5950485" cy="46892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845" y="2795726"/>
            <a:ext cx="6508675" cy="63034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622" y="5402976"/>
            <a:ext cx="9842632" cy="135074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476211" y="5402976"/>
            <a:ext cx="1948180" cy="1109980"/>
          </a:xfrm>
          <a:custGeom>
            <a:avLst/>
            <a:gdLst/>
            <a:ahLst/>
            <a:cxnLst/>
            <a:rect l="l" t="t" r="r" b="b"/>
            <a:pathLst>
              <a:path w="1948179" h="1109979">
                <a:moveTo>
                  <a:pt x="565427" y="0"/>
                </a:moveTo>
                <a:lnTo>
                  <a:pt x="565417" y="282713"/>
                </a:lnTo>
                <a:lnTo>
                  <a:pt x="0" y="282713"/>
                </a:lnTo>
                <a:lnTo>
                  <a:pt x="0" y="827199"/>
                </a:lnTo>
                <a:lnTo>
                  <a:pt x="565427" y="827205"/>
                </a:lnTo>
                <a:lnTo>
                  <a:pt x="565427" y="1109913"/>
                </a:lnTo>
                <a:lnTo>
                  <a:pt x="1947584" y="554956"/>
                </a:lnTo>
                <a:lnTo>
                  <a:pt x="5654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423793" y="6219335"/>
            <a:ext cx="3382645" cy="586740"/>
          </a:xfrm>
          <a:custGeom>
            <a:avLst/>
            <a:gdLst/>
            <a:ahLst/>
            <a:cxnLst/>
            <a:rect l="l" t="t" r="r" b="b"/>
            <a:pathLst>
              <a:path w="3382645" h="586740">
                <a:moveTo>
                  <a:pt x="3382099" y="381"/>
                </a:moveTo>
                <a:lnTo>
                  <a:pt x="3298329" y="381"/>
                </a:lnTo>
                <a:lnTo>
                  <a:pt x="83769" y="381"/>
                </a:lnTo>
                <a:lnTo>
                  <a:pt x="83769" y="0"/>
                </a:lnTo>
                <a:lnTo>
                  <a:pt x="0" y="0"/>
                </a:lnTo>
                <a:lnTo>
                  <a:pt x="0" y="381"/>
                </a:lnTo>
                <a:lnTo>
                  <a:pt x="0" y="84137"/>
                </a:lnTo>
                <a:lnTo>
                  <a:pt x="0" y="502920"/>
                </a:lnTo>
                <a:lnTo>
                  <a:pt x="83769" y="502920"/>
                </a:lnTo>
                <a:lnTo>
                  <a:pt x="83769" y="84137"/>
                </a:lnTo>
                <a:lnTo>
                  <a:pt x="3298329" y="84137"/>
                </a:lnTo>
                <a:lnTo>
                  <a:pt x="3298329" y="502983"/>
                </a:lnTo>
                <a:lnTo>
                  <a:pt x="83769" y="502983"/>
                </a:lnTo>
                <a:lnTo>
                  <a:pt x="0" y="502983"/>
                </a:lnTo>
                <a:lnTo>
                  <a:pt x="0" y="586740"/>
                </a:lnTo>
                <a:lnTo>
                  <a:pt x="83769" y="586740"/>
                </a:lnTo>
                <a:lnTo>
                  <a:pt x="3298329" y="586740"/>
                </a:lnTo>
                <a:lnTo>
                  <a:pt x="3382099" y="586740"/>
                </a:lnTo>
                <a:lnTo>
                  <a:pt x="3382099" y="3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1317" y="9723054"/>
            <a:ext cx="10611296" cy="855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606" y="3539159"/>
            <a:ext cx="5073455" cy="734423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054" y="1044240"/>
            <a:ext cx="4659722" cy="4669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062" y="2236748"/>
            <a:ext cx="13680766" cy="85467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877153" y="3808772"/>
            <a:ext cx="7473315" cy="6740525"/>
            <a:chOff x="9877153" y="3808772"/>
            <a:chExt cx="7473315" cy="674052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7153" y="3808772"/>
              <a:ext cx="7473103" cy="674032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931601" y="4555038"/>
              <a:ext cx="6031230" cy="2366645"/>
            </a:xfrm>
            <a:custGeom>
              <a:avLst/>
              <a:gdLst/>
              <a:ahLst/>
              <a:cxnLst/>
              <a:rect l="l" t="t" r="r" b="b"/>
              <a:pathLst>
                <a:path w="6031230" h="2366645">
                  <a:moveTo>
                    <a:pt x="3518484" y="2282723"/>
                  </a:moveTo>
                  <a:lnTo>
                    <a:pt x="266" y="2271585"/>
                  </a:lnTo>
                  <a:lnTo>
                    <a:pt x="127" y="2313495"/>
                  </a:lnTo>
                  <a:lnTo>
                    <a:pt x="0" y="2355405"/>
                  </a:lnTo>
                  <a:lnTo>
                    <a:pt x="3518217" y="2366530"/>
                  </a:lnTo>
                  <a:lnTo>
                    <a:pt x="3518344" y="2324620"/>
                  </a:lnTo>
                  <a:lnTo>
                    <a:pt x="3518484" y="2282723"/>
                  </a:lnTo>
                  <a:close/>
                </a:path>
                <a:path w="6031230" h="2366645">
                  <a:moveTo>
                    <a:pt x="5580977" y="83820"/>
                  </a:moveTo>
                  <a:lnTo>
                    <a:pt x="5580875" y="41910"/>
                  </a:lnTo>
                  <a:lnTo>
                    <a:pt x="5580773" y="0"/>
                  </a:lnTo>
                  <a:lnTo>
                    <a:pt x="1465707" y="10477"/>
                  </a:lnTo>
                  <a:lnTo>
                    <a:pt x="1465821" y="52387"/>
                  </a:lnTo>
                  <a:lnTo>
                    <a:pt x="1465922" y="94297"/>
                  </a:lnTo>
                  <a:lnTo>
                    <a:pt x="5580977" y="83820"/>
                  </a:lnTo>
                  <a:close/>
                </a:path>
                <a:path w="6031230" h="2366645">
                  <a:moveTo>
                    <a:pt x="6031230" y="1758810"/>
                  </a:moveTo>
                  <a:lnTo>
                    <a:pt x="4596714" y="1758810"/>
                  </a:lnTo>
                  <a:lnTo>
                    <a:pt x="4596714" y="1800720"/>
                  </a:lnTo>
                  <a:lnTo>
                    <a:pt x="4596714" y="1842630"/>
                  </a:lnTo>
                  <a:lnTo>
                    <a:pt x="6031230" y="1842630"/>
                  </a:lnTo>
                  <a:lnTo>
                    <a:pt x="6031230" y="1800720"/>
                  </a:lnTo>
                  <a:lnTo>
                    <a:pt x="6031230" y="1758810"/>
                  </a:lnTo>
                  <a:close/>
                </a:path>
              </a:pathLst>
            </a:custGeom>
            <a:solidFill>
              <a:srgbClr val="E03E1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94452" y="10734961"/>
            <a:ext cx="3228473" cy="19454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4240" y="9430246"/>
            <a:ext cx="13903455" cy="8876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420" y="2806197"/>
            <a:ext cx="7088789" cy="569616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983" y="1397737"/>
            <a:ext cx="5950485" cy="468928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499" y="9421660"/>
            <a:ext cx="9686929" cy="38319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2405" y="3518217"/>
            <a:ext cx="7962336" cy="47469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556" y="5005083"/>
            <a:ext cx="5758986" cy="144614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601974" y="3518223"/>
            <a:ext cx="743585" cy="4335145"/>
          </a:xfrm>
          <a:custGeom>
            <a:avLst/>
            <a:gdLst/>
            <a:ahLst/>
            <a:cxnLst/>
            <a:rect l="l" t="t" r="r" b="b"/>
            <a:pathLst>
              <a:path w="743585" h="4335145">
                <a:moveTo>
                  <a:pt x="743432" y="0"/>
                </a:moveTo>
                <a:lnTo>
                  <a:pt x="659676" y="0"/>
                </a:lnTo>
                <a:lnTo>
                  <a:pt x="659676" y="83769"/>
                </a:lnTo>
                <a:lnTo>
                  <a:pt x="659676" y="4251185"/>
                </a:lnTo>
                <a:lnTo>
                  <a:pt x="83769" y="4251185"/>
                </a:lnTo>
                <a:lnTo>
                  <a:pt x="83769" y="83769"/>
                </a:lnTo>
                <a:lnTo>
                  <a:pt x="659676" y="83769"/>
                </a:lnTo>
                <a:lnTo>
                  <a:pt x="659676" y="0"/>
                </a:lnTo>
                <a:lnTo>
                  <a:pt x="83769" y="0"/>
                </a:lnTo>
                <a:lnTo>
                  <a:pt x="83769" y="431"/>
                </a:lnTo>
                <a:lnTo>
                  <a:pt x="0" y="431"/>
                </a:lnTo>
                <a:lnTo>
                  <a:pt x="0" y="4334942"/>
                </a:lnTo>
                <a:lnTo>
                  <a:pt x="83769" y="4334942"/>
                </a:lnTo>
                <a:lnTo>
                  <a:pt x="659676" y="4334942"/>
                </a:lnTo>
                <a:lnTo>
                  <a:pt x="743432" y="4334942"/>
                </a:lnTo>
                <a:lnTo>
                  <a:pt x="743432" y="4251185"/>
                </a:lnTo>
                <a:lnTo>
                  <a:pt x="743432" y="83769"/>
                </a:lnTo>
                <a:lnTo>
                  <a:pt x="7434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983" y="1397737"/>
            <a:ext cx="5950485" cy="46892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493" y="9147156"/>
            <a:ext cx="16285237" cy="88805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2268" y="3235503"/>
            <a:ext cx="10543405" cy="46755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4090" y="4889903"/>
            <a:ext cx="6214049" cy="1466371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141204" y="3528086"/>
            <a:ext cx="83820" cy="4471670"/>
          </a:xfrm>
          <a:custGeom>
            <a:avLst/>
            <a:gdLst/>
            <a:ahLst/>
            <a:cxnLst/>
            <a:rect l="l" t="t" r="r" b="b"/>
            <a:pathLst>
              <a:path w="83820" h="4471670">
                <a:moveTo>
                  <a:pt x="0" y="4471670"/>
                </a:moveTo>
                <a:lnTo>
                  <a:pt x="83767" y="4471670"/>
                </a:lnTo>
                <a:lnTo>
                  <a:pt x="83767" y="0"/>
                </a:lnTo>
                <a:lnTo>
                  <a:pt x="0" y="0"/>
                </a:lnTo>
                <a:lnTo>
                  <a:pt x="0" y="44716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177700" y="7915989"/>
            <a:ext cx="0" cy="83820"/>
          </a:xfrm>
          <a:custGeom>
            <a:avLst/>
            <a:gdLst/>
            <a:ahLst/>
            <a:cxnLst/>
            <a:rect l="l" t="t" r="r" b="b"/>
            <a:pathLst>
              <a:path w="0" h="83820">
                <a:moveTo>
                  <a:pt x="0" y="0"/>
                </a:moveTo>
                <a:lnTo>
                  <a:pt x="0" y="837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224970" y="3528688"/>
            <a:ext cx="4953000" cy="4471670"/>
          </a:xfrm>
          <a:custGeom>
            <a:avLst/>
            <a:gdLst/>
            <a:ahLst/>
            <a:cxnLst/>
            <a:rect l="l" t="t" r="r" b="b"/>
            <a:pathLst>
              <a:path w="4953000" h="4471670">
                <a:moveTo>
                  <a:pt x="4952720" y="0"/>
                </a:moveTo>
                <a:lnTo>
                  <a:pt x="4868951" y="0"/>
                </a:lnTo>
                <a:lnTo>
                  <a:pt x="0" y="0"/>
                </a:lnTo>
                <a:lnTo>
                  <a:pt x="0" y="83769"/>
                </a:lnTo>
                <a:lnTo>
                  <a:pt x="4868951" y="83769"/>
                </a:lnTo>
                <a:lnTo>
                  <a:pt x="4868951" y="4387304"/>
                </a:lnTo>
                <a:lnTo>
                  <a:pt x="0" y="4387304"/>
                </a:lnTo>
                <a:lnTo>
                  <a:pt x="0" y="4471073"/>
                </a:lnTo>
                <a:lnTo>
                  <a:pt x="4868951" y="4471073"/>
                </a:lnTo>
                <a:lnTo>
                  <a:pt x="4952720" y="4471073"/>
                </a:lnTo>
                <a:lnTo>
                  <a:pt x="4952720" y="83769"/>
                </a:lnTo>
                <a:lnTo>
                  <a:pt x="49527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983" y="1397737"/>
            <a:ext cx="5950485" cy="46892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8420" y="4833151"/>
            <a:ext cx="14974535" cy="23958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3022" y="7348425"/>
            <a:ext cx="10307236" cy="38319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407" y="9649758"/>
            <a:ext cx="12471782" cy="38545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870" y="3036556"/>
            <a:ext cx="6329817" cy="591605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9130611" y="4816607"/>
            <a:ext cx="9309100" cy="2942590"/>
            <a:chOff x="9130611" y="4816607"/>
            <a:chExt cx="9309100" cy="294259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0611" y="4816607"/>
              <a:ext cx="9308617" cy="28630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130601" y="6659111"/>
              <a:ext cx="4418965" cy="1099820"/>
            </a:xfrm>
            <a:custGeom>
              <a:avLst/>
              <a:gdLst/>
              <a:ahLst/>
              <a:cxnLst/>
              <a:rect l="l" t="t" r="r" b="b"/>
              <a:pathLst>
                <a:path w="4418965" h="1099820">
                  <a:moveTo>
                    <a:pt x="4418723" y="381"/>
                  </a:moveTo>
                  <a:lnTo>
                    <a:pt x="4334954" y="381"/>
                  </a:lnTo>
                  <a:lnTo>
                    <a:pt x="4334954" y="84150"/>
                  </a:lnTo>
                  <a:lnTo>
                    <a:pt x="4334954" y="1016050"/>
                  </a:lnTo>
                  <a:lnTo>
                    <a:pt x="83769" y="1016050"/>
                  </a:lnTo>
                  <a:lnTo>
                    <a:pt x="83769" y="84150"/>
                  </a:lnTo>
                  <a:lnTo>
                    <a:pt x="4334954" y="84150"/>
                  </a:lnTo>
                  <a:lnTo>
                    <a:pt x="4334954" y="381"/>
                  </a:lnTo>
                  <a:lnTo>
                    <a:pt x="83769" y="381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381"/>
                  </a:lnTo>
                  <a:lnTo>
                    <a:pt x="0" y="84150"/>
                  </a:lnTo>
                  <a:lnTo>
                    <a:pt x="0" y="1016000"/>
                  </a:lnTo>
                  <a:lnTo>
                    <a:pt x="0" y="1099820"/>
                  </a:lnTo>
                  <a:lnTo>
                    <a:pt x="83769" y="1099820"/>
                  </a:lnTo>
                  <a:lnTo>
                    <a:pt x="4334954" y="1099820"/>
                  </a:lnTo>
                  <a:lnTo>
                    <a:pt x="4418723" y="1099820"/>
                  </a:lnTo>
                  <a:lnTo>
                    <a:pt x="4418723" y="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5807" y="9430246"/>
            <a:ext cx="12649298" cy="3520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918" y="3183149"/>
            <a:ext cx="8764131" cy="49245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3986" y="3088911"/>
            <a:ext cx="8035491" cy="513073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225092" y="7161739"/>
            <a:ext cx="4094479" cy="1057910"/>
          </a:xfrm>
          <a:custGeom>
            <a:avLst/>
            <a:gdLst/>
            <a:ahLst/>
            <a:cxnLst/>
            <a:rect l="l" t="t" r="r" b="b"/>
            <a:pathLst>
              <a:path w="4094479" h="1057909">
                <a:moveTo>
                  <a:pt x="4094111" y="355"/>
                </a:moveTo>
                <a:lnTo>
                  <a:pt x="4010342" y="355"/>
                </a:lnTo>
                <a:lnTo>
                  <a:pt x="4010342" y="84124"/>
                </a:lnTo>
                <a:lnTo>
                  <a:pt x="4010342" y="974140"/>
                </a:lnTo>
                <a:lnTo>
                  <a:pt x="83756" y="974140"/>
                </a:lnTo>
                <a:lnTo>
                  <a:pt x="83756" y="84124"/>
                </a:lnTo>
                <a:lnTo>
                  <a:pt x="4010342" y="84124"/>
                </a:lnTo>
                <a:lnTo>
                  <a:pt x="4010342" y="355"/>
                </a:lnTo>
                <a:lnTo>
                  <a:pt x="83756" y="355"/>
                </a:lnTo>
                <a:lnTo>
                  <a:pt x="83756" y="0"/>
                </a:lnTo>
                <a:lnTo>
                  <a:pt x="0" y="0"/>
                </a:lnTo>
                <a:lnTo>
                  <a:pt x="0" y="355"/>
                </a:lnTo>
                <a:lnTo>
                  <a:pt x="0" y="84124"/>
                </a:lnTo>
                <a:lnTo>
                  <a:pt x="0" y="974090"/>
                </a:lnTo>
                <a:lnTo>
                  <a:pt x="0" y="1057910"/>
                </a:lnTo>
                <a:lnTo>
                  <a:pt x="83756" y="1057910"/>
                </a:lnTo>
                <a:lnTo>
                  <a:pt x="4010342" y="1057910"/>
                </a:lnTo>
                <a:lnTo>
                  <a:pt x="4094111" y="1057910"/>
                </a:lnTo>
                <a:lnTo>
                  <a:pt x="4094111" y="3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86804" y="3005144"/>
            <a:ext cx="11904345" cy="5288280"/>
            <a:chOff x="3486804" y="3005144"/>
            <a:chExt cx="11904345" cy="52882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6804" y="3005144"/>
              <a:ext cx="11903905" cy="52689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86797" y="3005156"/>
              <a:ext cx="9225280" cy="5288280"/>
            </a:xfrm>
            <a:custGeom>
              <a:avLst/>
              <a:gdLst/>
              <a:ahLst/>
              <a:cxnLst/>
              <a:rect l="l" t="t" r="r" b="b"/>
              <a:pathLst>
                <a:path w="9225280" h="5288280">
                  <a:moveTo>
                    <a:pt x="6764198" y="0"/>
                  </a:moveTo>
                  <a:lnTo>
                    <a:pt x="6680428" y="0"/>
                  </a:lnTo>
                  <a:lnTo>
                    <a:pt x="83769" y="0"/>
                  </a:lnTo>
                  <a:lnTo>
                    <a:pt x="83769" y="342"/>
                  </a:lnTo>
                  <a:lnTo>
                    <a:pt x="0" y="342"/>
                  </a:lnTo>
                  <a:lnTo>
                    <a:pt x="0" y="83756"/>
                  </a:lnTo>
                  <a:lnTo>
                    <a:pt x="0" y="1382102"/>
                  </a:lnTo>
                  <a:lnTo>
                    <a:pt x="83769" y="1382102"/>
                  </a:lnTo>
                  <a:lnTo>
                    <a:pt x="83769" y="83756"/>
                  </a:lnTo>
                  <a:lnTo>
                    <a:pt x="6680428" y="83756"/>
                  </a:lnTo>
                  <a:lnTo>
                    <a:pt x="6680428" y="1382153"/>
                  </a:lnTo>
                  <a:lnTo>
                    <a:pt x="83769" y="1382153"/>
                  </a:lnTo>
                  <a:lnTo>
                    <a:pt x="0" y="1382153"/>
                  </a:lnTo>
                  <a:lnTo>
                    <a:pt x="0" y="1465922"/>
                  </a:lnTo>
                  <a:lnTo>
                    <a:pt x="83769" y="1465922"/>
                  </a:lnTo>
                  <a:lnTo>
                    <a:pt x="6680428" y="1465922"/>
                  </a:lnTo>
                  <a:lnTo>
                    <a:pt x="6764198" y="1465922"/>
                  </a:lnTo>
                  <a:lnTo>
                    <a:pt x="6764198" y="0"/>
                  </a:lnTo>
                  <a:close/>
                </a:path>
                <a:path w="9225280" h="5288280">
                  <a:moveTo>
                    <a:pt x="9224848" y="1978990"/>
                  </a:moveTo>
                  <a:lnTo>
                    <a:pt x="9141079" y="1978990"/>
                  </a:lnTo>
                  <a:lnTo>
                    <a:pt x="701548" y="1978990"/>
                  </a:lnTo>
                  <a:lnTo>
                    <a:pt x="701548" y="1979434"/>
                  </a:lnTo>
                  <a:lnTo>
                    <a:pt x="617778" y="1979434"/>
                  </a:lnTo>
                  <a:lnTo>
                    <a:pt x="617778" y="2062759"/>
                  </a:lnTo>
                  <a:lnTo>
                    <a:pt x="617778" y="5203964"/>
                  </a:lnTo>
                  <a:lnTo>
                    <a:pt x="701548" y="5203964"/>
                  </a:lnTo>
                  <a:lnTo>
                    <a:pt x="701548" y="2062759"/>
                  </a:lnTo>
                  <a:lnTo>
                    <a:pt x="9141079" y="2062759"/>
                  </a:lnTo>
                  <a:lnTo>
                    <a:pt x="9141079" y="5204028"/>
                  </a:lnTo>
                  <a:lnTo>
                    <a:pt x="701548" y="5204028"/>
                  </a:lnTo>
                  <a:lnTo>
                    <a:pt x="617778" y="5204028"/>
                  </a:lnTo>
                  <a:lnTo>
                    <a:pt x="617778" y="5287784"/>
                  </a:lnTo>
                  <a:lnTo>
                    <a:pt x="701548" y="5287784"/>
                  </a:lnTo>
                  <a:lnTo>
                    <a:pt x="9141079" y="5287784"/>
                  </a:lnTo>
                  <a:lnTo>
                    <a:pt x="9224848" y="5287784"/>
                  </a:lnTo>
                  <a:lnTo>
                    <a:pt x="9224848" y="19789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219" y="9419399"/>
            <a:ext cx="12397313" cy="3524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7749" y="9785880"/>
            <a:ext cx="14245321" cy="352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840" y="4680485"/>
            <a:ext cx="9184325" cy="242633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4293" y="3748577"/>
            <a:ext cx="9266733" cy="485849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806246" y="5727274"/>
            <a:ext cx="4953000" cy="1487170"/>
          </a:xfrm>
          <a:custGeom>
            <a:avLst/>
            <a:gdLst/>
            <a:ahLst/>
            <a:cxnLst/>
            <a:rect l="l" t="t" r="r" b="b"/>
            <a:pathLst>
              <a:path w="4953000" h="1487170">
                <a:moveTo>
                  <a:pt x="4952733" y="304"/>
                </a:moveTo>
                <a:lnTo>
                  <a:pt x="4868964" y="304"/>
                </a:lnTo>
                <a:lnTo>
                  <a:pt x="4868964" y="84074"/>
                </a:lnTo>
                <a:lnTo>
                  <a:pt x="4868964" y="1403400"/>
                </a:lnTo>
                <a:lnTo>
                  <a:pt x="83769" y="1403400"/>
                </a:lnTo>
                <a:lnTo>
                  <a:pt x="83769" y="84074"/>
                </a:lnTo>
                <a:lnTo>
                  <a:pt x="4868964" y="84074"/>
                </a:lnTo>
                <a:lnTo>
                  <a:pt x="4868964" y="304"/>
                </a:lnTo>
                <a:lnTo>
                  <a:pt x="83769" y="304"/>
                </a:lnTo>
                <a:lnTo>
                  <a:pt x="83769" y="0"/>
                </a:lnTo>
                <a:lnTo>
                  <a:pt x="0" y="0"/>
                </a:lnTo>
                <a:lnTo>
                  <a:pt x="0" y="304"/>
                </a:lnTo>
                <a:lnTo>
                  <a:pt x="0" y="84074"/>
                </a:lnTo>
                <a:lnTo>
                  <a:pt x="0" y="1403350"/>
                </a:lnTo>
                <a:lnTo>
                  <a:pt x="0" y="1487170"/>
                </a:lnTo>
                <a:lnTo>
                  <a:pt x="83769" y="1487170"/>
                </a:lnTo>
                <a:lnTo>
                  <a:pt x="4868964" y="1487170"/>
                </a:lnTo>
                <a:lnTo>
                  <a:pt x="4952733" y="1487170"/>
                </a:lnTo>
                <a:lnTo>
                  <a:pt x="4952733" y="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010165" y="7947412"/>
            <a:ext cx="2178050" cy="743585"/>
          </a:xfrm>
          <a:custGeom>
            <a:avLst/>
            <a:gdLst/>
            <a:ahLst/>
            <a:cxnLst/>
            <a:rect l="l" t="t" r="r" b="b"/>
            <a:pathLst>
              <a:path w="2178050" h="743584">
                <a:moveTo>
                  <a:pt x="2177935" y="0"/>
                </a:moveTo>
                <a:lnTo>
                  <a:pt x="2094166" y="0"/>
                </a:lnTo>
                <a:lnTo>
                  <a:pt x="2094166" y="83769"/>
                </a:lnTo>
                <a:lnTo>
                  <a:pt x="2094166" y="659663"/>
                </a:lnTo>
                <a:lnTo>
                  <a:pt x="83756" y="659663"/>
                </a:lnTo>
                <a:lnTo>
                  <a:pt x="83756" y="83769"/>
                </a:lnTo>
                <a:lnTo>
                  <a:pt x="2094166" y="83769"/>
                </a:lnTo>
                <a:lnTo>
                  <a:pt x="2094166" y="0"/>
                </a:lnTo>
                <a:lnTo>
                  <a:pt x="83756" y="0"/>
                </a:lnTo>
                <a:lnTo>
                  <a:pt x="83756" y="482"/>
                </a:lnTo>
                <a:lnTo>
                  <a:pt x="0" y="482"/>
                </a:lnTo>
                <a:lnTo>
                  <a:pt x="0" y="83769"/>
                </a:lnTo>
                <a:lnTo>
                  <a:pt x="0" y="659612"/>
                </a:lnTo>
                <a:lnTo>
                  <a:pt x="0" y="743432"/>
                </a:lnTo>
                <a:lnTo>
                  <a:pt x="83756" y="743432"/>
                </a:lnTo>
                <a:lnTo>
                  <a:pt x="2094166" y="743432"/>
                </a:lnTo>
                <a:lnTo>
                  <a:pt x="2177935" y="743432"/>
                </a:lnTo>
                <a:lnTo>
                  <a:pt x="21779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707" y="6278133"/>
            <a:ext cx="15039719" cy="289846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743371" y="3235503"/>
            <a:ext cx="14617700" cy="1644014"/>
            <a:chOff x="2743371" y="3235503"/>
            <a:chExt cx="14617700" cy="164401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371" y="3235503"/>
              <a:ext cx="14617354" cy="164392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743365" y="3957414"/>
              <a:ext cx="14198600" cy="922019"/>
            </a:xfrm>
            <a:custGeom>
              <a:avLst/>
              <a:gdLst/>
              <a:ahLst/>
              <a:cxnLst/>
              <a:rect l="l" t="t" r="r" b="b"/>
              <a:pathLst>
                <a:path w="14198600" h="922020">
                  <a:moveTo>
                    <a:pt x="14198524" y="584"/>
                  </a:moveTo>
                  <a:lnTo>
                    <a:pt x="14114755" y="584"/>
                  </a:lnTo>
                  <a:lnTo>
                    <a:pt x="14114755" y="84353"/>
                  </a:lnTo>
                  <a:lnTo>
                    <a:pt x="14114755" y="838250"/>
                  </a:lnTo>
                  <a:lnTo>
                    <a:pt x="83769" y="838250"/>
                  </a:lnTo>
                  <a:lnTo>
                    <a:pt x="83769" y="84353"/>
                  </a:lnTo>
                  <a:lnTo>
                    <a:pt x="14114755" y="84353"/>
                  </a:lnTo>
                  <a:lnTo>
                    <a:pt x="14114755" y="584"/>
                  </a:lnTo>
                  <a:lnTo>
                    <a:pt x="83769" y="584"/>
                  </a:lnTo>
                  <a:lnTo>
                    <a:pt x="83769" y="0"/>
                  </a:lnTo>
                  <a:lnTo>
                    <a:pt x="0" y="0"/>
                  </a:lnTo>
                  <a:lnTo>
                    <a:pt x="0" y="584"/>
                  </a:lnTo>
                  <a:lnTo>
                    <a:pt x="0" y="84353"/>
                  </a:lnTo>
                  <a:lnTo>
                    <a:pt x="0" y="838200"/>
                  </a:lnTo>
                  <a:lnTo>
                    <a:pt x="0" y="922020"/>
                  </a:lnTo>
                  <a:lnTo>
                    <a:pt x="83769" y="922020"/>
                  </a:lnTo>
                  <a:lnTo>
                    <a:pt x="14114755" y="922020"/>
                  </a:lnTo>
                  <a:lnTo>
                    <a:pt x="14198524" y="922020"/>
                  </a:lnTo>
                  <a:lnTo>
                    <a:pt x="14198524" y="5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431" y="1397234"/>
            <a:ext cx="12828123" cy="5332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292" y="1399747"/>
            <a:ext cx="14537729" cy="4674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4103" y="4090095"/>
            <a:ext cx="16989975" cy="3903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2025-06-25T14:17:16Z</dcterms:created>
  <dcterms:modified xsi:type="dcterms:W3CDTF">2025-06-25T14:17:16Z</dcterms:modified>
</cp:coreProperties>
</file>